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6" r:id="rId5"/>
    <p:sldMasterId id="2147483706" r:id="rId6"/>
  </p:sldMasterIdLst>
  <p:notesMasterIdLst>
    <p:notesMasterId r:id="rId87"/>
  </p:notesMasterIdLst>
  <p:handoutMasterIdLst>
    <p:handoutMasterId r:id="rId88"/>
  </p:handoutMasterIdLst>
  <p:sldIdLst>
    <p:sldId id="275" r:id="rId7"/>
    <p:sldId id="277" r:id="rId8"/>
    <p:sldId id="301" r:id="rId9"/>
    <p:sldId id="356" r:id="rId10"/>
    <p:sldId id="357" r:id="rId11"/>
    <p:sldId id="268" r:id="rId12"/>
    <p:sldId id="278" r:id="rId13"/>
    <p:sldId id="303" r:id="rId14"/>
    <p:sldId id="279" r:id="rId15"/>
    <p:sldId id="265" r:id="rId16"/>
    <p:sldId id="280" r:id="rId17"/>
    <p:sldId id="281" r:id="rId18"/>
    <p:sldId id="282" r:id="rId19"/>
    <p:sldId id="283" r:id="rId20"/>
    <p:sldId id="284" r:id="rId21"/>
    <p:sldId id="285" r:id="rId22"/>
    <p:sldId id="286" r:id="rId23"/>
    <p:sldId id="287" r:id="rId24"/>
    <p:sldId id="288" r:id="rId25"/>
    <p:sldId id="290" r:id="rId26"/>
    <p:sldId id="291" r:id="rId27"/>
    <p:sldId id="302" r:id="rId28"/>
    <p:sldId id="266" r:id="rId29"/>
    <p:sldId id="373" r:id="rId30"/>
    <p:sldId id="374" r:id="rId31"/>
    <p:sldId id="259" r:id="rId32"/>
    <p:sldId id="292" r:id="rId33"/>
    <p:sldId id="370" r:id="rId34"/>
    <p:sldId id="270" r:id="rId35"/>
    <p:sldId id="271" r:id="rId36"/>
    <p:sldId id="273" r:id="rId37"/>
    <p:sldId id="360" r:id="rId38"/>
    <p:sldId id="371" r:id="rId39"/>
    <p:sldId id="350" r:id="rId40"/>
    <p:sldId id="359" r:id="rId41"/>
    <p:sldId id="379" r:id="rId42"/>
    <p:sldId id="336" r:id="rId43"/>
    <p:sldId id="351" r:id="rId44"/>
    <p:sldId id="352" r:id="rId45"/>
    <p:sldId id="355" r:id="rId46"/>
    <p:sldId id="313" r:id="rId47"/>
    <p:sldId id="314" r:id="rId48"/>
    <p:sldId id="315" r:id="rId49"/>
    <p:sldId id="332" r:id="rId50"/>
    <p:sldId id="333" r:id="rId51"/>
    <p:sldId id="317" r:id="rId52"/>
    <p:sldId id="320" r:id="rId53"/>
    <p:sldId id="321" r:id="rId54"/>
    <p:sldId id="375" r:id="rId55"/>
    <p:sldId id="319" r:id="rId56"/>
    <p:sldId id="322" r:id="rId57"/>
    <p:sldId id="323" r:id="rId58"/>
    <p:sldId id="382" r:id="rId59"/>
    <p:sldId id="324" r:id="rId60"/>
    <p:sldId id="376" r:id="rId61"/>
    <p:sldId id="325" r:id="rId62"/>
    <p:sldId id="380" r:id="rId63"/>
    <p:sldId id="381" r:id="rId64"/>
    <p:sldId id="377" r:id="rId65"/>
    <p:sldId id="326" r:id="rId66"/>
    <p:sldId id="327" r:id="rId67"/>
    <p:sldId id="329" r:id="rId68"/>
    <p:sldId id="330" r:id="rId69"/>
    <p:sldId id="328" r:id="rId70"/>
    <p:sldId id="331" r:id="rId71"/>
    <p:sldId id="378" r:id="rId72"/>
    <p:sldId id="318" r:id="rId73"/>
    <p:sldId id="334" r:id="rId74"/>
    <p:sldId id="335" r:id="rId75"/>
    <p:sldId id="368" r:id="rId76"/>
    <p:sldId id="343" r:id="rId77"/>
    <p:sldId id="344" r:id="rId78"/>
    <p:sldId id="345" r:id="rId79"/>
    <p:sldId id="346" r:id="rId80"/>
    <p:sldId id="347" r:id="rId81"/>
    <p:sldId id="348" r:id="rId82"/>
    <p:sldId id="339" r:id="rId83"/>
    <p:sldId id="340" r:id="rId84"/>
    <p:sldId id="341" r:id="rId85"/>
    <p:sldId id="342" r:id="rId86"/>
  </p:sldIdLst>
  <p:sldSz cx="20318413" cy="11430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DBDD"/>
    <a:srgbClr val="0E5B3D"/>
    <a:srgbClr val="AAD5E1"/>
    <a:srgbClr val="E4EA6C"/>
    <a:srgbClr val="FF9980"/>
    <a:srgbClr val="7900AC"/>
    <a:srgbClr val="7A093C"/>
    <a:srgbClr val="79003C"/>
    <a:srgbClr val="CC99C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3C8BD2-8529-D556-AC28-F1667E95BCA0}" v="2" dt="2024-05-16T13:46:17.967"/>
    <p1510:client id="{5FDF8BF7-2782-49E5-B8FF-8FB11C697B46}" v="2" dt="2024-05-16T05:38:04.590"/>
    <p1510:client id="{7C42D6AC-1EC8-2848-B269-800B0FADBE60}" v="1" dt="2024-05-16T13:57:52.8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54" autoAdjust="0"/>
    <p:restoredTop sz="89660" autoAdjust="0"/>
  </p:normalViewPr>
  <p:slideViewPr>
    <p:cSldViewPr snapToGrid="0">
      <p:cViewPr>
        <p:scale>
          <a:sx n="50" d="100"/>
          <a:sy n="50" d="100"/>
        </p:scale>
        <p:origin x="966" y="492"/>
      </p:cViewPr>
      <p:guideLst/>
    </p:cSldViewPr>
  </p:slideViewPr>
  <p:outlineViewPr>
    <p:cViewPr>
      <p:scale>
        <a:sx n="33" d="100"/>
        <a:sy n="33" d="100"/>
      </p:scale>
      <p:origin x="0" y="-4656"/>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presProps" Target="presProps.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2.xml"/><Relationship Id="rId90" Type="http://schemas.openxmlformats.org/officeDocument/2006/relationships/viewProps" Target="viewProps.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notesMaster" Target="notesMasters/notesMaster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0" i="0" u="none" strike="noStrike" kern="1200" spc="0" baseline="0">
                <a:solidFill>
                  <a:schemeClr val="accent1"/>
                </a:solidFill>
                <a:latin typeface="+mn-lt"/>
                <a:ea typeface="+mn-ea"/>
                <a:cs typeface="+mn-cs"/>
              </a:defRPr>
            </a:pPr>
            <a:r>
              <a:rPr lang="en-US" sz="3200" b="1" dirty="0">
                <a:solidFill>
                  <a:schemeClr val="accent1"/>
                </a:solidFill>
                <a:latin typeface="+mj-lt"/>
                <a:cs typeface="Poppins" pitchFamily="2" charset="77"/>
              </a:rPr>
              <a:t>Stats</a:t>
            </a:r>
          </a:p>
        </c:rich>
      </c:tx>
      <c:overlay val="0"/>
      <c:spPr>
        <a:noFill/>
        <a:ln>
          <a:noFill/>
        </a:ln>
        <a:effectLst/>
      </c:spPr>
      <c:txPr>
        <a:bodyPr rot="0" spcFirstLastPara="1" vertOverflow="ellipsis" vert="horz" wrap="square" anchor="ctr" anchorCtr="1"/>
        <a:lstStyle/>
        <a:p>
          <a:pPr>
            <a:defRPr sz="3200" b="0" i="0" u="none" strike="noStrike" kern="1200" spc="0" baseline="0">
              <a:solidFill>
                <a:schemeClr val="accent1"/>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bg1"/>
                </a:solidFill>
              </a:ln>
              <a:effectLst/>
            </c:spPr>
            <c:extLst>
              <c:ext xmlns:c16="http://schemas.microsoft.com/office/drawing/2014/chart" uri="{C3380CC4-5D6E-409C-BE32-E72D297353CC}">
                <c16:uniqueId val="{00000001-085A-48B1-B73E-D197CD91E1F2}"/>
              </c:ext>
            </c:extLst>
          </c:dPt>
          <c:dPt>
            <c:idx val="1"/>
            <c:bubble3D val="0"/>
            <c:spPr>
              <a:solidFill>
                <a:schemeClr val="accent5"/>
              </a:solidFill>
              <a:ln w="19050">
                <a:solidFill>
                  <a:schemeClr val="bg1"/>
                </a:solidFill>
              </a:ln>
              <a:effectLst/>
            </c:spPr>
            <c:extLst>
              <c:ext xmlns:c16="http://schemas.microsoft.com/office/drawing/2014/chart" uri="{C3380CC4-5D6E-409C-BE32-E72D297353CC}">
                <c16:uniqueId val="{00000003-085A-48B1-B73E-D197CD91E1F2}"/>
              </c:ext>
            </c:extLst>
          </c:dPt>
          <c:dPt>
            <c:idx val="2"/>
            <c:bubble3D val="0"/>
            <c:spPr>
              <a:solidFill>
                <a:srgbClr val="AAD5E1"/>
              </a:solidFill>
              <a:ln w="19050">
                <a:solidFill>
                  <a:schemeClr val="accent5"/>
                </a:solidFill>
              </a:ln>
              <a:effectLst/>
            </c:spPr>
            <c:extLst>
              <c:ext xmlns:c16="http://schemas.microsoft.com/office/drawing/2014/chart" uri="{C3380CC4-5D6E-409C-BE32-E72D297353CC}">
                <c16:uniqueId val="{00000005-085A-48B1-B73E-D197CD91E1F2}"/>
              </c:ext>
            </c:extLst>
          </c:dPt>
          <c:dPt>
            <c:idx val="3"/>
            <c:bubble3D val="0"/>
            <c:spPr>
              <a:solidFill>
                <a:schemeClr val="accent4"/>
              </a:solidFill>
              <a:ln w="19050">
                <a:solidFill>
                  <a:schemeClr val="accent4">
                    <a:lumMod val="50000"/>
                  </a:schemeClr>
                </a:solidFill>
              </a:ln>
              <a:effectLst/>
            </c:spPr>
            <c:extLst>
              <c:ext xmlns:c16="http://schemas.microsoft.com/office/drawing/2014/chart" uri="{C3380CC4-5D6E-409C-BE32-E72D297353CC}">
                <c16:uniqueId val="{00000007-085A-48B1-B73E-D197CD91E1F2}"/>
              </c:ext>
            </c:extLst>
          </c:dPt>
          <c:dLbls>
            <c:dLbl>
              <c:idx val="2"/>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05-085A-48B1-B73E-D197CD91E1F2}"/>
                </c:ext>
              </c:extLst>
            </c:dLbl>
            <c:dLbl>
              <c:idx val="3"/>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07-085A-48B1-B73E-D197CD91E1F2}"/>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FDFF-E34B-9AC4-B9B0F24AED12}"/>
            </c:ext>
          </c:extLst>
        </c:ser>
        <c:dLbls>
          <c:showLegendKey val="0"/>
          <c:showVal val="0"/>
          <c:showCatName val="1"/>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CA" sz="2800" b="1" dirty="0">
                <a:solidFill>
                  <a:schemeClr val="tx1"/>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02E7-4399-B348-127AA54090D7}"/>
            </c:ext>
          </c:extLst>
        </c:ser>
        <c:ser>
          <c:idx val="1"/>
          <c:order val="1"/>
          <c:tx>
            <c:strRef>
              <c:f>Sheet1!$C$1</c:f>
              <c:strCache>
                <c:ptCount val="1"/>
                <c:pt idx="0">
                  <c:v>Series 2</c:v>
                </c:pt>
              </c:strCache>
            </c:strRef>
          </c:tx>
          <c:spPr>
            <a:ln w="28575" cap="rnd">
              <a:solidFill>
                <a:schemeClr val="accent3"/>
              </a:solidFill>
              <a:prstDash val="sysDot"/>
              <a:round/>
            </a:ln>
            <a:effectLst/>
          </c:spPr>
          <c:marker>
            <c:symbol val="none"/>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02E7-4399-B348-127AA54090D7}"/>
            </c:ext>
          </c:extLst>
        </c:ser>
        <c:ser>
          <c:idx val="2"/>
          <c:order val="2"/>
          <c:tx>
            <c:strRef>
              <c:f>Sheet1!$D$1</c:f>
              <c:strCache>
                <c:ptCount val="1"/>
                <c:pt idx="0">
                  <c:v>Series 3</c:v>
                </c:pt>
              </c:strCache>
            </c:strRef>
          </c:tx>
          <c:spPr>
            <a:ln w="28575" cap="rnd">
              <a:solidFill>
                <a:schemeClr val="accent3"/>
              </a:solidFill>
              <a:prstDash val="lgDash"/>
              <a:round/>
            </a:ln>
            <a:effectLst/>
          </c:spPr>
          <c:marker>
            <c:symbol val="none"/>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02E7-4399-B348-127AA54090D7}"/>
            </c:ext>
          </c:extLst>
        </c:ser>
        <c:dLbls>
          <c:showLegendKey val="0"/>
          <c:showVal val="0"/>
          <c:showCatName val="0"/>
          <c:showSerName val="0"/>
          <c:showPercent val="0"/>
          <c:showBubbleSize val="0"/>
        </c:dLbls>
        <c:smooth val="0"/>
        <c:axId val="726464608"/>
        <c:axId val="726462688"/>
      </c:lineChart>
      <c:catAx>
        <c:axId val="726464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726462688"/>
        <c:crosses val="autoZero"/>
        <c:auto val="1"/>
        <c:lblAlgn val="ctr"/>
        <c:lblOffset val="100"/>
        <c:noMultiLvlLbl val="0"/>
      </c:catAx>
      <c:valAx>
        <c:axId val="7264626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2646460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00DA959-37E2-B159-B57E-1B012B4102A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A38F0FA-E5FA-CCCF-F4EF-570FF78969D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491241E-95D8-EC4C-8EC7-76F38C602C68}" type="datetimeFigureOut">
              <a:rPr lang="en-US" smtClean="0"/>
              <a:t>5/21/2024</a:t>
            </a:fld>
            <a:endParaRPr lang="en-US"/>
          </a:p>
        </p:txBody>
      </p:sp>
      <p:sp>
        <p:nvSpPr>
          <p:cNvPr id="4" name="Footer Placeholder 3">
            <a:extLst>
              <a:ext uri="{FF2B5EF4-FFF2-40B4-BE49-F238E27FC236}">
                <a16:creationId xmlns:a16="http://schemas.microsoft.com/office/drawing/2014/main" id="{855F15B2-5D17-F689-1A9C-3BFDEA47A0D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EE2D73E-1B3A-6498-7C9F-A873D37A66B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7590235-31B2-E542-BF3E-31322265E654}" type="slidenum">
              <a:rPr lang="en-US" smtClean="0"/>
              <a:t>‹#›</a:t>
            </a:fld>
            <a:endParaRPr lang="en-US"/>
          </a:p>
        </p:txBody>
      </p:sp>
    </p:spTree>
    <p:extLst>
      <p:ext uri="{BB962C8B-B14F-4D97-AF65-F5344CB8AC3E}">
        <p14:creationId xmlns:p14="http://schemas.microsoft.com/office/powerpoint/2010/main" val="362936367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DABD9C-0A3D-664C-AB0E-EE362BB8958A}" type="datetimeFigureOut">
              <a:rPr lang="en-US" smtClean="0"/>
              <a:t>5/21/2024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68D1B7-6E89-354E-B8CD-65073F1E3F07}" type="slidenum">
              <a:rPr lang="en-US" smtClean="0"/>
              <a:t>‹#›</a:t>
            </a:fld>
            <a:endParaRPr lang="en-US"/>
          </a:p>
        </p:txBody>
      </p:sp>
    </p:spTree>
    <p:extLst>
      <p:ext uri="{BB962C8B-B14F-4D97-AF65-F5344CB8AC3E}">
        <p14:creationId xmlns:p14="http://schemas.microsoft.com/office/powerpoint/2010/main" val="2844841911"/>
      </p:ext>
    </p:extLst>
  </p:cSld>
  <p:clrMap bg1="lt1" tx1="dk1" bg2="lt2" tx2="dk2" accent1="accent1" accent2="accent2" accent3="accent3" accent4="accent4" accent5="accent5" accent6="accent6" hlink="hlink" folHlink="folHlink"/>
  <p:hf sldNum="0" hdr="0" ftr="0" dt="0"/>
  <p:notesStyle>
    <a:lvl1pPr marL="0" algn="l" defTabSz="1523848" rtl="0" eaLnBrk="1" latinLnBrk="0" hangingPunct="1">
      <a:defRPr sz="2000" kern="1200">
        <a:solidFill>
          <a:schemeClr val="tx1"/>
        </a:solidFill>
        <a:latin typeface="+mn-lt"/>
        <a:ea typeface="+mn-ea"/>
        <a:cs typeface="+mn-cs"/>
      </a:defRPr>
    </a:lvl1pPr>
    <a:lvl2pPr marL="761924" algn="l" defTabSz="1523848" rtl="0" eaLnBrk="1" latinLnBrk="0" hangingPunct="1">
      <a:defRPr sz="2000" kern="1200">
        <a:solidFill>
          <a:schemeClr val="tx1"/>
        </a:solidFill>
        <a:latin typeface="+mn-lt"/>
        <a:ea typeface="+mn-ea"/>
        <a:cs typeface="+mn-cs"/>
      </a:defRPr>
    </a:lvl2pPr>
    <a:lvl3pPr marL="1523848" algn="l" defTabSz="1523848" rtl="0" eaLnBrk="1" latinLnBrk="0" hangingPunct="1">
      <a:defRPr sz="2000" kern="1200">
        <a:solidFill>
          <a:schemeClr val="tx1"/>
        </a:solidFill>
        <a:latin typeface="+mn-lt"/>
        <a:ea typeface="+mn-ea"/>
        <a:cs typeface="+mn-cs"/>
      </a:defRPr>
    </a:lvl3pPr>
    <a:lvl4pPr marL="2285771" algn="l" defTabSz="1523848" rtl="0" eaLnBrk="1" latinLnBrk="0" hangingPunct="1">
      <a:defRPr sz="2000" kern="1200">
        <a:solidFill>
          <a:schemeClr val="tx1"/>
        </a:solidFill>
        <a:latin typeface="+mn-lt"/>
        <a:ea typeface="+mn-ea"/>
        <a:cs typeface="+mn-cs"/>
      </a:defRPr>
    </a:lvl4pPr>
    <a:lvl5pPr marL="3047695" algn="l" defTabSz="1523848" rtl="0" eaLnBrk="1" latinLnBrk="0" hangingPunct="1">
      <a:defRPr sz="2000" kern="1200">
        <a:solidFill>
          <a:schemeClr val="tx1"/>
        </a:solidFill>
        <a:latin typeface="+mn-lt"/>
        <a:ea typeface="+mn-ea"/>
        <a:cs typeface="+mn-cs"/>
      </a:defRPr>
    </a:lvl5pPr>
    <a:lvl6pPr marL="3809619" algn="l" defTabSz="1523848" rtl="0" eaLnBrk="1" latinLnBrk="0" hangingPunct="1">
      <a:defRPr sz="2000" kern="1200">
        <a:solidFill>
          <a:schemeClr val="tx1"/>
        </a:solidFill>
        <a:latin typeface="+mn-lt"/>
        <a:ea typeface="+mn-ea"/>
        <a:cs typeface="+mn-cs"/>
      </a:defRPr>
    </a:lvl6pPr>
    <a:lvl7pPr marL="4571543" algn="l" defTabSz="1523848" rtl="0" eaLnBrk="1" latinLnBrk="0" hangingPunct="1">
      <a:defRPr sz="2000" kern="1200">
        <a:solidFill>
          <a:schemeClr val="tx1"/>
        </a:solidFill>
        <a:latin typeface="+mn-lt"/>
        <a:ea typeface="+mn-ea"/>
        <a:cs typeface="+mn-cs"/>
      </a:defRPr>
    </a:lvl7pPr>
    <a:lvl8pPr marL="5333467" algn="l" defTabSz="1523848" rtl="0" eaLnBrk="1" latinLnBrk="0" hangingPunct="1">
      <a:defRPr sz="2000" kern="1200">
        <a:solidFill>
          <a:schemeClr val="tx1"/>
        </a:solidFill>
        <a:latin typeface="+mn-lt"/>
        <a:ea typeface="+mn-ea"/>
        <a:cs typeface="+mn-cs"/>
      </a:defRPr>
    </a:lvl8pPr>
    <a:lvl9pPr marL="6095390" algn="l" defTabSz="1523848" rtl="0" eaLnBrk="1" latinLnBrk="0" hangingPunct="1">
      <a:defRPr sz="2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brand-resources.mcmaster.ca/asset-bank/action/browseItems?categoryId=2657&amp;categoryTypeId=2"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brand-resources.mcmaster.ca/asset-bank/action/browseItems?categoryId=2657&amp;categoryTypeId=2"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lohttps/brand-resources.mcmaster.ca/asset-bank/action/viewLogin"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brand-resources.mcmaster.ca/asset-bank/action/browseItems?categoryId=2657&amp;categoryTypeId=2"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lohttps/brand-resources.mcmaster.ca/asset-bank/action/viewLogin"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brand-resources.mcmaster.ca/asset-bank/action/browseItems?categoryId=2657&amp;categoryTypeId=2"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Lohttps:/brand-resources.mcmaster.ca/asset-bank/action/viewLogin"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37022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866587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1169191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Poster description:</a:t>
            </a:r>
          </a:p>
          <a:p>
            <a:r>
              <a:rPr lang="en-US" dirty="0"/>
              <a:t>Poster has an individual kneeling in the forest conducting field work.</a:t>
            </a:r>
          </a:p>
          <a:p>
            <a:pPr algn="l"/>
            <a:r>
              <a:rPr lang="en-US" sz="1800" b="1" i="0" u="none" strike="noStrike" baseline="0" dirty="0">
                <a:solidFill>
                  <a:srgbClr val="660040"/>
                </a:solidFill>
                <a:latin typeface="Poppins-Bold"/>
              </a:rPr>
              <a:t>Ranked among the top 100 universities</a:t>
            </a:r>
          </a:p>
          <a:p>
            <a:pPr algn="l"/>
            <a:r>
              <a:rPr lang="en-US" sz="1800" b="0" i="0" u="none" strike="noStrike" baseline="0" dirty="0">
                <a:solidFill>
                  <a:srgbClr val="000000"/>
                </a:solidFill>
                <a:latin typeface="Poppins-Medium"/>
              </a:rPr>
              <a:t>(</a:t>
            </a:r>
            <a:r>
              <a:rPr lang="en-US" sz="1800" b="0" i="0" u="none" strike="noStrike" baseline="0" dirty="0" err="1">
                <a:solidFill>
                  <a:srgbClr val="000000"/>
                </a:solidFill>
                <a:latin typeface="Poppins-Medium"/>
              </a:rPr>
              <a:t>ShanghaiRanking’s</a:t>
            </a:r>
            <a:r>
              <a:rPr lang="en-US" sz="1800" b="0" i="0" u="none" strike="noStrike" baseline="0" dirty="0">
                <a:solidFill>
                  <a:srgbClr val="000000"/>
                </a:solidFill>
                <a:latin typeface="Poppins-Medium"/>
              </a:rPr>
              <a:t> Academic Ranking of World Universities 2023)</a:t>
            </a:r>
          </a:p>
          <a:p>
            <a:pPr algn="l"/>
            <a:r>
              <a:rPr lang="en-US" sz="1800" b="1" i="0" u="none" strike="noStrike" baseline="0" dirty="0">
                <a:solidFill>
                  <a:srgbClr val="000000"/>
                </a:solidFill>
                <a:latin typeface="Poppins-Bold"/>
              </a:rPr>
              <a:t>Teaming up to create a </a:t>
            </a:r>
            <a:r>
              <a:rPr lang="en-CA" sz="1800" b="1" i="0" u="none" strike="noStrike" baseline="0" dirty="0">
                <a:solidFill>
                  <a:srgbClr val="660040"/>
                </a:solidFill>
                <a:latin typeface="Poppins-Bold"/>
              </a:rPr>
              <a:t>sustainable world </a:t>
            </a:r>
            <a:r>
              <a:rPr lang="en-CA" sz="1800" b="0" i="0" u="none" strike="noStrike" baseline="0" dirty="0">
                <a:solidFill>
                  <a:srgbClr val="FFFFFF"/>
                </a:solidFill>
                <a:latin typeface="Poppins-Regular"/>
              </a:rPr>
              <a:t>Co-led by McMaster’s </a:t>
            </a:r>
            <a:r>
              <a:rPr lang="en-CA" sz="1800" b="1" i="0" u="none" strike="noStrike" baseline="0" dirty="0">
                <a:solidFill>
                  <a:srgbClr val="FFFFFF"/>
                </a:solidFill>
                <a:latin typeface="Poppins-SemiBold"/>
              </a:rPr>
              <a:t>Gail </a:t>
            </a:r>
            <a:r>
              <a:rPr lang="en-CA" sz="1800" b="1" i="0" u="none" strike="noStrike" baseline="0" dirty="0" err="1">
                <a:solidFill>
                  <a:srgbClr val="FFFFFF"/>
                </a:solidFill>
                <a:latin typeface="Poppins-SemiBold"/>
              </a:rPr>
              <a:t>Krantzberg</a:t>
            </a:r>
            <a:r>
              <a:rPr lang="en-CA" sz="1800" b="0" i="0" u="none" strike="noStrike" baseline="0" dirty="0">
                <a:solidFill>
                  <a:srgbClr val="FFFFFF"/>
                </a:solidFill>
                <a:latin typeface="Poppins-Regular"/>
              </a:rPr>
              <a:t>, a new global centre for climate change aims to address complex international water crises. </a:t>
            </a:r>
          </a:p>
          <a:p>
            <a:pPr algn="l"/>
            <a:r>
              <a:rPr lang="en-CA" sz="1800" b="0" i="0" u="none" strike="noStrike" baseline="0" dirty="0">
                <a:solidFill>
                  <a:srgbClr val="FFFFFF"/>
                </a:solidFill>
                <a:latin typeface="Poppins-Regular"/>
              </a:rPr>
              <a:t>Energy experts </a:t>
            </a:r>
            <a:r>
              <a:rPr lang="en-CA" sz="1800" b="1" i="0" u="none" strike="noStrike" baseline="0" dirty="0">
                <a:solidFill>
                  <a:srgbClr val="FFFFFF"/>
                </a:solidFill>
                <a:latin typeface="Poppins-SemiBold"/>
              </a:rPr>
              <a:t>James Cotton </a:t>
            </a:r>
            <a:r>
              <a:rPr lang="en-CA" sz="1800" b="0" i="0" u="none" strike="noStrike" baseline="0" dirty="0">
                <a:solidFill>
                  <a:srgbClr val="FFFFFF"/>
                </a:solidFill>
                <a:latin typeface="Poppins-Regular"/>
              </a:rPr>
              <a:t>and </a:t>
            </a:r>
            <a:r>
              <a:rPr lang="en-CA" sz="1800" b="1" i="0" u="none" strike="noStrike" baseline="0" dirty="0">
                <a:solidFill>
                  <a:srgbClr val="FFFFFF"/>
                </a:solidFill>
                <a:latin typeface="Poppins-SemiBold"/>
              </a:rPr>
              <a:t>Jeffrey Girard </a:t>
            </a:r>
            <a:r>
              <a:rPr lang="en-CA" sz="1800" b="0" i="0" u="none" strike="noStrike" baseline="0" dirty="0">
                <a:solidFill>
                  <a:srgbClr val="FFFFFF"/>
                </a:solidFill>
                <a:latin typeface="Poppins-Regular"/>
              </a:rPr>
              <a:t>founded </a:t>
            </a:r>
            <a:r>
              <a:rPr lang="en-CA" sz="1800" b="0" i="0" u="none" strike="noStrike" baseline="0" dirty="0" err="1">
                <a:solidFill>
                  <a:srgbClr val="FFFFFF"/>
                </a:solidFill>
                <a:latin typeface="Poppins-Regular"/>
              </a:rPr>
              <a:t>HARvEST</a:t>
            </a:r>
            <a:r>
              <a:rPr lang="en-CA" sz="1800" b="0" i="0" u="none" strike="noStrike" baseline="0" dirty="0">
                <a:solidFill>
                  <a:srgbClr val="FFFFFF"/>
                </a:solidFill>
                <a:latin typeface="Poppins-Regular"/>
              </a:rPr>
              <a:t>, a startup aiming to decarbonize the food industry with their fuel-less, carbon-free water heating system.</a:t>
            </a:r>
          </a:p>
          <a:p>
            <a:pPr algn="l"/>
            <a:r>
              <a:rPr lang="en-US" sz="1800" b="1" i="0" u="none" strike="noStrike" baseline="0" dirty="0">
                <a:solidFill>
                  <a:srgbClr val="FFFFFF"/>
                </a:solidFill>
                <a:latin typeface="Poppins-SemiBold"/>
              </a:rPr>
              <a:t>Ali Emadi </a:t>
            </a:r>
            <a:r>
              <a:rPr lang="en-US" sz="1800" b="0" i="0" u="none" strike="noStrike" baseline="0" dirty="0">
                <a:solidFill>
                  <a:srgbClr val="FFFFFF"/>
                </a:solidFill>
                <a:latin typeface="Poppins-Regular"/>
              </a:rPr>
              <a:t>and his team at </a:t>
            </a:r>
            <a:r>
              <a:rPr lang="en-CA" sz="1800" b="0" i="0" u="none" strike="noStrike" baseline="0" dirty="0">
                <a:solidFill>
                  <a:srgbClr val="FFFFFF"/>
                </a:solidFill>
                <a:latin typeface="Poppins-Regular"/>
              </a:rPr>
              <a:t>MARC are reimagining the </a:t>
            </a:r>
            <a:r>
              <a:rPr lang="en-US" sz="1800" b="0" i="0" u="none" strike="noStrike" baseline="0" dirty="0">
                <a:solidFill>
                  <a:srgbClr val="FFFFFF"/>
                </a:solidFill>
                <a:latin typeface="Poppins-Regular"/>
              </a:rPr>
              <a:t>way we move to shape </a:t>
            </a:r>
            <a:r>
              <a:rPr lang="en-CA" sz="1800" b="0" i="0" u="none" strike="noStrike" baseline="0" dirty="0">
                <a:solidFill>
                  <a:srgbClr val="FFFFFF"/>
                </a:solidFill>
                <a:latin typeface="Poppins-Regular"/>
              </a:rPr>
              <a:t>the future of smart, inclusive mobility.</a:t>
            </a:r>
          </a:p>
          <a:p>
            <a:pPr algn="l"/>
            <a:r>
              <a:rPr lang="en-US" sz="1800" b="1" i="0" u="none" strike="noStrike" baseline="0" dirty="0">
                <a:solidFill>
                  <a:srgbClr val="FBB638"/>
                </a:solidFill>
                <a:latin typeface="Poppins-SemiBold"/>
              </a:rPr>
              <a:t>Using remote sensing to fight climate change </a:t>
            </a:r>
            <a:r>
              <a:rPr lang="en-US" sz="1800" b="0" i="0" u="none" strike="noStrike" baseline="0" dirty="0">
                <a:solidFill>
                  <a:srgbClr val="FFFFFF"/>
                </a:solidFill>
                <a:latin typeface="Poppins-Regular"/>
              </a:rPr>
              <a:t>Earth system scientist </a:t>
            </a:r>
            <a:r>
              <a:rPr lang="en-US" sz="1800" b="1" i="0" u="none" strike="noStrike" baseline="0" dirty="0">
                <a:solidFill>
                  <a:srgbClr val="FFFFFF"/>
                </a:solidFill>
                <a:latin typeface="Poppins-SemiBold"/>
              </a:rPr>
              <a:t>Alemu </a:t>
            </a:r>
            <a:r>
              <a:rPr lang="en-US" sz="1800" b="1" i="0" u="none" strike="noStrike" baseline="0" dirty="0" err="1">
                <a:solidFill>
                  <a:srgbClr val="FFFFFF"/>
                </a:solidFill>
                <a:latin typeface="Poppins-SemiBold"/>
              </a:rPr>
              <a:t>Gonsamo</a:t>
            </a:r>
            <a:r>
              <a:rPr lang="en-US" sz="1800" b="1" i="0" u="none" strike="noStrike" baseline="0" dirty="0">
                <a:solidFill>
                  <a:srgbClr val="FFFFFF"/>
                </a:solidFill>
                <a:latin typeface="Poppins-SemiBold"/>
              </a:rPr>
              <a:t> </a:t>
            </a:r>
            <a:r>
              <a:rPr lang="en-US" sz="1800" b="0" i="0" u="none" strike="noStrike" baseline="0" dirty="0">
                <a:solidFill>
                  <a:srgbClr val="FFFFFF"/>
                </a:solidFill>
                <a:latin typeface="Poppins-Regular"/>
              </a:rPr>
              <a:t>and World Wildlife Fund Canada are studying land carbon cycle to help curb biodiversity loss and address climate change.</a:t>
            </a:r>
          </a:p>
          <a:p>
            <a:pPr algn="l"/>
            <a:r>
              <a:rPr lang="en-US" sz="1800" b="0" i="0" u="none" strike="noStrike" baseline="0" dirty="0">
                <a:solidFill>
                  <a:srgbClr val="FFFFFF"/>
                </a:solidFill>
                <a:latin typeface="Poppins-Regular"/>
              </a:rPr>
              <a:t>Brighter world logo.</a:t>
            </a:r>
            <a:endParaRPr lang="en-CA" dirty="0"/>
          </a:p>
        </p:txBody>
      </p:sp>
    </p:spTree>
    <p:extLst>
      <p:ext uri="{BB962C8B-B14F-4D97-AF65-F5344CB8AC3E}">
        <p14:creationId xmlns:p14="http://schemas.microsoft.com/office/powerpoint/2010/main" val="31462891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523848" rtl="0" eaLnBrk="1" fontAlgn="auto" latinLnBrk="0" hangingPunct="1">
              <a:lnSpc>
                <a:spcPct val="100000"/>
              </a:lnSpc>
              <a:spcBef>
                <a:spcPts val="0"/>
              </a:spcBef>
              <a:spcAft>
                <a:spcPts val="0"/>
              </a:spcAft>
              <a:buClrTx/>
              <a:buSzTx/>
              <a:buFontTx/>
              <a:buNone/>
              <a:tabLst/>
              <a:defRPr/>
            </a:pPr>
            <a:r>
              <a:rPr lang="en-CA" sz="1800" u="sng" dirty="0">
                <a:solidFill>
                  <a:srgbClr val="467886"/>
                </a:solidFill>
                <a:effectLst/>
                <a:latin typeface="Aptos" panose="020B0004020202020204" pitchFamily="34" charset="0"/>
                <a:ea typeface="Aptos" panose="020B0004020202020204" pitchFamily="34" charset="0"/>
                <a:cs typeface="Aptos" panose="020B0004020202020204" pitchFamily="34" charset="0"/>
                <a:hlinkClick r:id="rId3"/>
              </a:rPr>
              <a:t>Resource Library &gt; Files, Templates &amp; Virtual Backgrounds &gt; PowerPoint </a:t>
            </a:r>
            <a:r>
              <a:rPr lang="en-CA" sz="1800" u="sng">
                <a:solidFill>
                  <a:srgbClr val="467886"/>
                </a:solidFill>
                <a:effectLst/>
                <a:latin typeface="Aptos" panose="020B0004020202020204" pitchFamily="34" charset="0"/>
                <a:ea typeface="Aptos" panose="020B0004020202020204" pitchFamily="34" charset="0"/>
                <a:cs typeface="Aptos" panose="020B0004020202020204" pitchFamily="34" charset="0"/>
                <a:hlinkClick r:id="rId3"/>
              </a:rPr>
              <a:t>Templates</a:t>
            </a:r>
            <a:r>
              <a:rPr lang="en-CA" sz="1800">
                <a:effectLst/>
                <a:latin typeface="Aptos" panose="020B0004020202020204" pitchFamily="34" charset="0"/>
                <a:ea typeface="Aptos" panose="020B0004020202020204" pitchFamily="34" charset="0"/>
                <a:cs typeface="Aptos" panose="020B0004020202020204" pitchFamily="34" charset="0"/>
              </a:rPr>
              <a:t> </a:t>
            </a:r>
            <a:endParaRPr lang="en-GB" sz="1800">
              <a:effectLst/>
              <a:latin typeface="Aptos" panose="020B0004020202020204" pitchFamily="34" charset="0"/>
              <a:ea typeface="Times New Roman" panose="02020603050405020304" pitchFamily="18" charset="0"/>
              <a:cs typeface="Aptos" panose="020B0004020202020204" pitchFamily="34" charset="0"/>
            </a:endParaRPr>
          </a:p>
        </p:txBody>
      </p:sp>
    </p:spTree>
    <p:extLst>
      <p:ext uri="{BB962C8B-B14F-4D97-AF65-F5344CB8AC3E}">
        <p14:creationId xmlns:p14="http://schemas.microsoft.com/office/powerpoint/2010/main" val="1096806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93651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65011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37671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523848">
              <a:lnSpc>
                <a:spcPct val="100000"/>
              </a:lnSpc>
              <a:spcBef>
                <a:spcPts val="0"/>
              </a:spcBef>
              <a:spcAft>
                <a:spcPts val="0"/>
              </a:spcAft>
              <a:buNone/>
              <a:tabLst/>
              <a:defRPr/>
            </a:pPr>
            <a:r>
              <a:rPr lang="en-CA"/>
              <a:t>Updated February 2024</a:t>
            </a:r>
            <a:endParaRPr lang="en-US"/>
          </a:p>
          <a:p>
            <a:r>
              <a:rPr lang="en-CA"/>
              <a:t>For updated fast facts, download the latest PowerPoint template or fast fact slides on the </a:t>
            </a:r>
            <a:r>
              <a:rPr lang="en-CA" dirty="0">
                <a:hlinkClick r:id="rId3"/>
              </a:rPr>
              <a:t>Resource Library &gt; Files, Templates &amp; Virtual Backgrounds &gt; PowerPoint Templates</a:t>
            </a:r>
            <a:r>
              <a:rPr lang="en-CA" dirty="0"/>
              <a:t> </a:t>
            </a:r>
            <a:endParaRPr lang="en-US" dirty="0"/>
          </a:p>
          <a:p>
            <a:r>
              <a:rPr lang="en-CA" dirty="0"/>
              <a:t>Login: </a:t>
            </a:r>
            <a:r>
              <a:rPr lang="en-CA" dirty="0">
                <a:hlinkClick r:id="rId4"/>
              </a:rPr>
              <a:t>https://brand-resources.mcmaster.ca/asset-bank/action/viewLogin</a:t>
            </a:r>
            <a:r>
              <a:rPr lang="en-CA" dirty="0"/>
              <a:t> </a:t>
            </a:r>
          </a:p>
        </p:txBody>
      </p:sp>
    </p:spTree>
    <p:extLst>
      <p:ext uri="{BB962C8B-B14F-4D97-AF65-F5344CB8AC3E}">
        <p14:creationId xmlns:p14="http://schemas.microsoft.com/office/powerpoint/2010/main" val="3349004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Updated February 2024</a:t>
            </a:r>
            <a:endParaRPr lang="en-US"/>
          </a:p>
          <a:p>
            <a:r>
              <a:rPr lang="en-CA" dirty="0"/>
              <a:t>For updated fast facts, download the latest PowerPoint template or fast fact slides on the </a:t>
            </a:r>
            <a:r>
              <a:rPr lang="en-CA" dirty="0">
                <a:hlinkClick r:id="rId3"/>
              </a:rPr>
              <a:t>Resource Library &gt; Files, Templates &amp; Virtual Backgrounds &gt; PowerPoint Templates</a:t>
            </a:r>
            <a:r>
              <a:rPr lang="en-CA" dirty="0"/>
              <a:t> </a:t>
            </a:r>
            <a:endParaRPr lang="en-US" dirty="0"/>
          </a:p>
          <a:p>
            <a:r>
              <a:rPr lang="en-CA" dirty="0"/>
              <a:t>Login: </a:t>
            </a:r>
            <a:r>
              <a:rPr lang="en-CA" dirty="0">
                <a:hlinkClick r:id="rId4"/>
              </a:rPr>
              <a:t>https://brand-resources.mcmaster.ca/asset-bank/action/viewLogin</a:t>
            </a:r>
            <a:r>
              <a:rPr lang="en-CA" dirty="0"/>
              <a:t> </a:t>
            </a:r>
          </a:p>
        </p:txBody>
      </p:sp>
    </p:spTree>
    <p:extLst>
      <p:ext uri="{BB962C8B-B14F-4D97-AF65-F5344CB8AC3E}">
        <p14:creationId xmlns:p14="http://schemas.microsoft.com/office/powerpoint/2010/main" val="2466281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Updated February 2024</a:t>
            </a:r>
            <a:endParaRPr lang="en-US" dirty="0"/>
          </a:p>
          <a:p>
            <a:r>
              <a:rPr lang="en-CA" dirty="0"/>
              <a:t>For updated fast facts, download the latest PowerPoint template or fast fact slides on the </a:t>
            </a:r>
            <a:r>
              <a:rPr lang="en-CA" dirty="0">
                <a:hlinkClick r:id="rId3"/>
              </a:rPr>
              <a:t>Resource Library &gt; Files, Templates &amp; Virtual Backgrounds &gt; PowerPoint Templates</a:t>
            </a:r>
            <a:r>
              <a:rPr lang="en-CA" dirty="0"/>
              <a:t> </a:t>
            </a:r>
          </a:p>
          <a:p>
            <a:r>
              <a:rPr lang="en-CA" dirty="0"/>
              <a:t>Login: </a:t>
            </a:r>
            <a:r>
              <a:rPr lang="en-CA" dirty="0">
                <a:hlinkClick r:id="rId4"/>
              </a:rPr>
              <a:t>https://brand-resources.mcmaster.ca/asset-bank/action/viewLogin</a:t>
            </a:r>
            <a:r>
              <a:rPr lang="en-CA" dirty="0"/>
              <a:t> </a:t>
            </a:r>
          </a:p>
        </p:txBody>
      </p:sp>
    </p:spTree>
    <p:extLst>
      <p:ext uri="{BB962C8B-B14F-4D97-AF65-F5344CB8AC3E}">
        <p14:creationId xmlns:p14="http://schemas.microsoft.com/office/powerpoint/2010/main" val="928640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40074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6571575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c - White Border">
    <p:spTree>
      <p:nvGrpSpPr>
        <p:cNvPr id="1" name=""/>
        <p:cNvGrpSpPr/>
        <p:nvPr/>
      </p:nvGrpSpPr>
      <p:grpSpPr>
        <a:xfrm>
          <a:off x="0" y="0"/>
          <a:ext cx="0" cy="0"/>
          <a:chOff x="0" y="0"/>
          <a:chExt cx="0" cy="0"/>
        </a:xfrm>
      </p:grpSpPr>
      <p:sp>
        <p:nvSpPr>
          <p:cNvPr id="8" name="Picture Placeholder 37">
            <a:extLst>
              <a:ext uri="{FF2B5EF4-FFF2-40B4-BE49-F238E27FC236}">
                <a16:creationId xmlns:a16="http://schemas.microsoft.com/office/drawing/2014/main" id="{42D8E614-B579-0AD0-A166-3C3C659AADBF}"/>
              </a:ext>
              <a:ext uri="{C183D7F6-B498-43B3-948B-1728B52AA6E4}">
                <adec:decorative xmlns:adec="http://schemas.microsoft.com/office/drawing/2017/decorative" val="1"/>
              </a:ext>
            </a:extLst>
          </p:cNvPr>
          <p:cNvSpPr>
            <a:spLocks noGrp="1"/>
          </p:cNvSpPr>
          <p:nvPr>
            <p:ph type="pic" sz="quarter" idx="16" hasCustomPrompt="1"/>
          </p:nvPr>
        </p:nvSpPr>
        <p:spPr>
          <a:xfrm>
            <a:off x="438150" y="458787"/>
            <a:ext cx="19442113" cy="8893175"/>
          </a:xfrm>
          <a:prstGeom prst="rect">
            <a:avLst/>
          </a:prstGeom>
        </p:spPr>
        <p:txBody>
          <a:bodyPr/>
          <a:lstStyle/>
          <a:p>
            <a:r>
              <a:rPr lang="en-US"/>
              <a:t>Insert Photo</a:t>
            </a:r>
          </a:p>
        </p:txBody>
      </p:sp>
      <p:sp>
        <p:nvSpPr>
          <p:cNvPr id="2" name="Title 1">
            <a:extLst>
              <a:ext uri="{FF2B5EF4-FFF2-40B4-BE49-F238E27FC236}">
                <a16:creationId xmlns:a16="http://schemas.microsoft.com/office/drawing/2014/main" id="{D4259C55-2FD0-1B45-D242-0C8C493EDB17}"/>
              </a:ext>
            </a:extLst>
          </p:cNvPr>
          <p:cNvSpPr>
            <a:spLocks noGrp="1"/>
          </p:cNvSpPr>
          <p:nvPr>
            <p:ph type="ctrTitle" hasCustomPrompt="1"/>
          </p:nvPr>
        </p:nvSpPr>
        <p:spPr>
          <a:xfrm>
            <a:off x="1041291" y="1870606"/>
            <a:ext cx="5486400" cy="3936225"/>
          </a:xfrm>
          <a:prstGeom prst="rect">
            <a:avLst/>
          </a:prstGeom>
        </p:spPr>
        <p:txBody>
          <a:bodyPr anchor="b">
            <a:noAutofit/>
          </a:bodyPr>
          <a:lstStyle>
            <a:lvl1pPr algn="l">
              <a:lnSpc>
                <a:spcPct val="100000"/>
              </a:lnSpc>
              <a:spcAft>
                <a:spcPts val="1000"/>
              </a:spcAft>
              <a:defRPr sz="4800" b="1">
                <a:solidFill>
                  <a:schemeClr val="tx1"/>
                </a:solidFill>
                <a:latin typeface="+mj-lt"/>
                <a:cs typeface="Poppins" pitchFamily="2" charset="77"/>
              </a:defRPr>
            </a:lvl1pPr>
          </a:lstStyle>
          <a:p>
            <a:r>
              <a:rPr lang="en-GB" dirty="0"/>
              <a:t>Click to add featured title</a:t>
            </a:r>
            <a:endParaRPr lang="en-US" dirty="0"/>
          </a:p>
        </p:txBody>
      </p:sp>
      <p:sp>
        <p:nvSpPr>
          <p:cNvPr id="3" name="Subtitle 2">
            <a:extLst>
              <a:ext uri="{FF2B5EF4-FFF2-40B4-BE49-F238E27FC236}">
                <a16:creationId xmlns:a16="http://schemas.microsoft.com/office/drawing/2014/main" id="{7BAAFF58-1895-74A3-698E-D878C3072291}"/>
              </a:ext>
            </a:extLst>
          </p:cNvPr>
          <p:cNvSpPr>
            <a:spLocks noGrp="1"/>
          </p:cNvSpPr>
          <p:nvPr>
            <p:ph type="subTitle" idx="1" hasCustomPrompt="1"/>
          </p:nvPr>
        </p:nvSpPr>
        <p:spPr>
          <a:xfrm>
            <a:off x="1041291" y="6003397"/>
            <a:ext cx="5486400" cy="2759603"/>
          </a:xfrm>
          <a:prstGeom prst="rect">
            <a:avLst/>
          </a:prstGeom>
        </p:spPr>
        <p:txBody>
          <a:bodyPr/>
          <a:lstStyle>
            <a:lvl1pPr marL="0" indent="0" algn="l">
              <a:buNone/>
              <a:defRPr sz="4000">
                <a:solidFill>
                  <a:schemeClr val="accent1"/>
                </a:solidFill>
              </a:defRPr>
            </a:lvl1pPr>
            <a:lvl2pPr marL="761924" indent="0" algn="ctr">
              <a:buNone/>
              <a:defRPr sz="3333"/>
            </a:lvl2pPr>
            <a:lvl3pPr marL="1523848" indent="0" algn="ctr">
              <a:buNone/>
              <a:defRPr sz="3000"/>
            </a:lvl3pPr>
            <a:lvl4pPr marL="2285771" indent="0" algn="ctr">
              <a:buNone/>
              <a:defRPr sz="2666"/>
            </a:lvl4pPr>
            <a:lvl5pPr marL="3047695" indent="0" algn="ctr">
              <a:buNone/>
              <a:defRPr sz="2666"/>
            </a:lvl5pPr>
            <a:lvl6pPr marL="3809619" indent="0" algn="ctr">
              <a:buNone/>
              <a:defRPr sz="2666"/>
            </a:lvl6pPr>
            <a:lvl7pPr marL="4571543" indent="0" algn="ctr">
              <a:buNone/>
              <a:defRPr sz="2666"/>
            </a:lvl7pPr>
            <a:lvl8pPr marL="5333467" indent="0" algn="ctr">
              <a:buNone/>
              <a:defRPr sz="2666"/>
            </a:lvl8pPr>
            <a:lvl9pPr marL="6095390" indent="0" algn="ctr">
              <a:buNone/>
              <a:defRPr sz="2666"/>
            </a:lvl9pPr>
          </a:lstStyle>
          <a:p>
            <a:r>
              <a:rPr lang="en-GB"/>
              <a:t>Click to edit subtitle</a:t>
            </a:r>
            <a:endParaRPr lang="en-US"/>
          </a:p>
        </p:txBody>
      </p:sp>
      <p:sp>
        <p:nvSpPr>
          <p:cNvPr id="10" name="Text Placeholder 25">
            <a:extLst>
              <a:ext uri="{FF2B5EF4-FFF2-40B4-BE49-F238E27FC236}">
                <a16:creationId xmlns:a16="http://schemas.microsoft.com/office/drawing/2014/main" id="{0D70DDEC-E582-ED4A-6D8A-019667186957}"/>
              </a:ext>
            </a:extLst>
          </p:cNvPr>
          <p:cNvSpPr>
            <a:spLocks noGrp="1"/>
          </p:cNvSpPr>
          <p:nvPr>
            <p:ph type="body" sz="quarter" idx="17" hasCustomPrompt="1"/>
          </p:nvPr>
        </p:nvSpPr>
        <p:spPr>
          <a:xfrm>
            <a:off x="1041291" y="9811422"/>
            <a:ext cx="8278555" cy="317989"/>
          </a:xfrm>
          <a:prstGeom prst="rect">
            <a:avLst/>
          </a:prstGeom>
        </p:spPr>
        <p:txBody>
          <a:bodyPr/>
          <a:lstStyle>
            <a:lvl1pPr>
              <a:defRPr sz="2600">
                <a:solidFill>
                  <a:schemeClr val="accent1"/>
                </a:solidFill>
              </a:defRPr>
            </a:lvl1pPr>
          </a:lstStyle>
          <a:p>
            <a:pPr lvl="0"/>
            <a:r>
              <a:rPr lang="en-US"/>
              <a:t>Presenter Name</a:t>
            </a:r>
          </a:p>
        </p:txBody>
      </p:sp>
      <p:sp>
        <p:nvSpPr>
          <p:cNvPr id="11" name="Text Placeholder 25">
            <a:extLst>
              <a:ext uri="{FF2B5EF4-FFF2-40B4-BE49-F238E27FC236}">
                <a16:creationId xmlns:a16="http://schemas.microsoft.com/office/drawing/2014/main" id="{9093413D-8001-206F-2168-1DEE74239048}"/>
              </a:ext>
            </a:extLst>
          </p:cNvPr>
          <p:cNvSpPr>
            <a:spLocks noGrp="1"/>
          </p:cNvSpPr>
          <p:nvPr>
            <p:ph type="body" sz="quarter" idx="18" hasCustomPrompt="1"/>
          </p:nvPr>
        </p:nvSpPr>
        <p:spPr>
          <a:xfrm>
            <a:off x="1041291" y="10221730"/>
            <a:ext cx="4620955" cy="317989"/>
          </a:xfrm>
          <a:prstGeom prst="rect">
            <a:avLst/>
          </a:prstGeom>
        </p:spPr>
        <p:txBody>
          <a:bodyPr/>
          <a:lstStyle>
            <a:lvl1pPr>
              <a:defRPr sz="2600">
                <a:solidFill>
                  <a:schemeClr val="accent1"/>
                </a:solidFill>
              </a:defRPr>
            </a:lvl1pPr>
          </a:lstStyle>
          <a:p>
            <a:pPr lvl="0"/>
            <a:r>
              <a:rPr lang="en-US"/>
              <a:t>Date</a:t>
            </a:r>
          </a:p>
        </p:txBody>
      </p:sp>
      <p:pic>
        <p:nvPicPr>
          <p:cNvPr id="6" name="Picture 5" descr="A black background with pink text">
            <a:extLst>
              <a:ext uri="{FF2B5EF4-FFF2-40B4-BE49-F238E27FC236}">
                <a16:creationId xmlns:a16="http://schemas.microsoft.com/office/drawing/2014/main" id="{4B13A5F5-3DFF-3351-9A5C-0A7C545BD663}"/>
              </a:ext>
            </a:extLst>
          </p:cNvPr>
          <p:cNvPicPr>
            <a:picLocks noChangeAspect="1"/>
          </p:cNvPicPr>
          <p:nvPr userDrawn="1"/>
        </p:nvPicPr>
        <p:blipFill>
          <a:blip r:embed="rId2"/>
          <a:stretch>
            <a:fillRect/>
          </a:stretch>
        </p:blipFill>
        <p:spPr>
          <a:xfrm>
            <a:off x="15139920" y="9671023"/>
            <a:ext cx="4785701" cy="916776"/>
          </a:xfrm>
          <a:prstGeom prst="rect">
            <a:avLst/>
          </a:prstGeom>
        </p:spPr>
      </p:pic>
    </p:spTree>
    <p:extLst>
      <p:ext uri="{BB962C8B-B14F-4D97-AF65-F5344CB8AC3E}">
        <p14:creationId xmlns:p14="http://schemas.microsoft.com/office/powerpoint/2010/main" val="4200202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yout 1b - 2 Column w/ Media Left - No Header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59C55-2FD0-1B45-D242-0C8C493EDB17}"/>
              </a:ext>
            </a:extLst>
          </p:cNvPr>
          <p:cNvSpPr>
            <a:spLocks noGrp="1"/>
          </p:cNvSpPr>
          <p:nvPr>
            <p:ph type="ctrTitle" hasCustomPrompt="1"/>
          </p:nvPr>
        </p:nvSpPr>
        <p:spPr>
          <a:xfrm>
            <a:off x="439200" y="457200"/>
            <a:ext cx="19441062" cy="738817"/>
          </a:xfrm>
          <a:prstGeom prst="rect">
            <a:avLst/>
          </a:prstGeom>
        </p:spPr>
        <p:txBody>
          <a:bodyPr anchor="t">
            <a:noAutofit/>
          </a:bodyPr>
          <a:lstStyle>
            <a:lvl1pPr algn="l">
              <a:lnSpc>
                <a:spcPct val="110000"/>
              </a:lnSpc>
              <a:spcAft>
                <a:spcPts val="1000"/>
              </a:spcAft>
              <a:defRPr sz="4400" b="1">
                <a:solidFill>
                  <a:schemeClr val="tx1"/>
                </a:solidFill>
                <a:latin typeface="+mj-lt"/>
                <a:cs typeface="Poppins" pitchFamily="2" charset="77"/>
              </a:defRPr>
            </a:lvl1pPr>
          </a:lstStyle>
          <a:p>
            <a:r>
              <a:rPr lang="en-GB" dirty="0"/>
              <a:t>Slide title goes here on 1 line</a:t>
            </a:r>
            <a:endParaRPr lang="en-US" dirty="0"/>
          </a:p>
        </p:txBody>
      </p:sp>
      <p:sp>
        <p:nvSpPr>
          <p:cNvPr id="3" name="Subtitle 2">
            <a:extLst>
              <a:ext uri="{FF2B5EF4-FFF2-40B4-BE49-F238E27FC236}">
                <a16:creationId xmlns:a16="http://schemas.microsoft.com/office/drawing/2014/main" id="{7BAAFF58-1895-74A3-698E-D878C3072291}"/>
              </a:ext>
            </a:extLst>
          </p:cNvPr>
          <p:cNvSpPr>
            <a:spLocks noGrp="1"/>
          </p:cNvSpPr>
          <p:nvPr>
            <p:ph type="subTitle" idx="1" hasCustomPrompt="1"/>
          </p:nvPr>
        </p:nvSpPr>
        <p:spPr>
          <a:xfrm>
            <a:off x="438150" y="1267200"/>
            <a:ext cx="19442112" cy="573884"/>
          </a:xfrm>
          <a:prstGeom prst="rect">
            <a:avLst/>
          </a:prstGeom>
        </p:spPr>
        <p:txBody>
          <a:bodyPr anchor="t"/>
          <a:lstStyle>
            <a:lvl1pPr marL="0" indent="0" algn="l">
              <a:buNone/>
              <a:defRPr sz="3600">
                <a:solidFill>
                  <a:srgbClr val="7A093C"/>
                </a:solidFill>
              </a:defRPr>
            </a:lvl1pPr>
            <a:lvl2pPr marL="761924" indent="0" algn="ctr">
              <a:buNone/>
              <a:defRPr sz="3333"/>
            </a:lvl2pPr>
            <a:lvl3pPr marL="1523848" indent="0" algn="ctr">
              <a:buNone/>
              <a:defRPr sz="3000"/>
            </a:lvl3pPr>
            <a:lvl4pPr marL="2285771" indent="0" algn="ctr">
              <a:buNone/>
              <a:defRPr sz="2666"/>
            </a:lvl4pPr>
            <a:lvl5pPr marL="3047695" indent="0" algn="ctr">
              <a:buNone/>
              <a:defRPr sz="2666"/>
            </a:lvl5pPr>
            <a:lvl6pPr marL="3809619" indent="0" algn="ctr">
              <a:buNone/>
              <a:defRPr sz="2666"/>
            </a:lvl6pPr>
            <a:lvl7pPr marL="4571543" indent="0" algn="ctr">
              <a:buNone/>
              <a:defRPr sz="2666"/>
            </a:lvl7pPr>
            <a:lvl8pPr marL="5333467" indent="0" algn="ctr">
              <a:buNone/>
              <a:defRPr sz="2666"/>
            </a:lvl8pPr>
            <a:lvl9pPr marL="6095390" indent="0" algn="ctr">
              <a:buNone/>
              <a:defRPr sz="2666"/>
            </a:lvl9pPr>
          </a:lstStyle>
          <a:p>
            <a:r>
              <a:rPr lang="en-GB"/>
              <a:t>Subtitle goes here on 1 line</a:t>
            </a:r>
          </a:p>
        </p:txBody>
      </p:sp>
      <p:sp>
        <p:nvSpPr>
          <p:cNvPr id="5" name="Text Placeholder 2">
            <a:extLst>
              <a:ext uri="{FF2B5EF4-FFF2-40B4-BE49-F238E27FC236}">
                <a16:creationId xmlns:a16="http://schemas.microsoft.com/office/drawing/2014/main" id="{AA99F92D-9095-DA83-60F2-A43FB5C72809}"/>
              </a:ext>
            </a:extLst>
          </p:cNvPr>
          <p:cNvSpPr>
            <a:spLocks noGrp="1"/>
          </p:cNvSpPr>
          <p:nvPr>
            <p:ph type="body" sz="quarter" idx="12"/>
          </p:nvPr>
        </p:nvSpPr>
        <p:spPr>
          <a:xfrm>
            <a:off x="438150" y="2584175"/>
            <a:ext cx="9358037" cy="6864614"/>
          </a:xfrm>
          <a:prstGeom prst="rect">
            <a:avLst/>
          </a:prstGeom>
        </p:spPr>
        <p:txBody>
          <a:bodyPr/>
          <a:lstStyle>
            <a:lvl1pPr>
              <a:lnSpc>
                <a:spcPct val="110000"/>
              </a:lnSpc>
              <a:spcBef>
                <a:spcPts val="0"/>
              </a:spcBef>
              <a:spcAft>
                <a:spcPts val="300"/>
              </a:spcAft>
              <a:defRPr sz="3000">
                <a:solidFill>
                  <a:schemeClr val="tx1"/>
                </a:solidFill>
              </a:defRPr>
            </a:lvl1pPr>
            <a:lvl2pPr>
              <a:lnSpc>
                <a:spcPct val="110000"/>
              </a:lnSpc>
              <a:spcBef>
                <a:spcPts val="0"/>
              </a:spcBef>
              <a:spcAft>
                <a:spcPts val="300"/>
              </a:spcAft>
              <a:defRPr sz="2800">
                <a:solidFill>
                  <a:schemeClr val="tx1"/>
                </a:solidFill>
              </a:defRPr>
            </a:lvl2pPr>
            <a:lvl3pPr>
              <a:lnSpc>
                <a:spcPct val="110000"/>
              </a:lnSpc>
              <a:spcBef>
                <a:spcPts val="0"/>
              </a:spcBef>
              <a:spcAft>
                <a:spcPts val="300"/>
              </a:spcAft>
              <a:defRPr sz="2600">
                <a:solidFill>
                  <a:schemeClr val="tx1"/>
                </a:solidFill>
              </a:defRPr>
            </a:lvl3pPr>
            <a:lvl4pPr>
              <a:lnSpc>
                <a:spcPct val="110000"/>
              </a:lnSpc>
              <a:spcBef>
                <a:spcPts val="0"/>
              </a:spcBef>
              <a:spcAft>
                <a:spcPts val="300"/>
              </a:spcAft>
              <a:defRPr sz="2400">
                <a:solidFill>
                  <a:schemeClr val="tx1"/>
                </a:solidFill>
              </a:defRPr>
            </a:lvl4pPr>
            <a:lvl5pPr>
              <a:lnSpc>
                <a:spcPct val="110000"/>
              </a:lnSpc>
              <a:spcBef>
                <a:spcPts val="0"/>
              </a:spcBef>
              <a:spcAft>
                <a:spcPts val="300"/>
              </a:spcAft>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7174E78C-7224-CFE0-F0BC-D6CF58ECD75C}"/>
              </a:ext>
            </a:extLst>
          </p:cNvPr>
          <p:cNvSpPr>
            <a:spLocks noGrp="1"/>
          </p:cNvSpPr>
          <p:nvPr>
            <p:ph idx="19" hasCustomPrompt="1"/>
          </p:nvPr>
        </p:nvSpPr>
        <p:spPr>
          <a:xfrm>
            <a:off x="10522227" y="2584174"/>
            <a:ext cx="9358035" cy="6864625"/>
          </a:xfrm>
          <a:prstGeom prst="rect">
            <a:avLst/>
          </a:prstGeom>
        </p:spPr>
        <p:txBody>
          <a:bodyPr/>
          <a:lstStyle>
            <a:lvl1pPr algn="ctr">
              <a:defRPr sz="2500">
                <a:solidFill>
                  <a:schemeClr val="tx1"/>
                </a:solidFill>
              </a:defRPr>
            </a:lvl1pPr>
          </a:lstStyle>
          <a:p>
            <a:pPr lvl="0"/>
            <a:r>
              <a:rPr lang="en-US"/>
              <a:t>Click to add media</a:t>
            </a:r>
          </a:p>
        </p:txBody>
      </p:sp>
      <p:sp>
        <p:nvSpPr>
          <p:cNvPr id="8" name="Footer Placeholder 7">
            <a:extLst>
              <a:ext uri="{FF2B5EF4-FFF2-40B4-BE49-F238E27FC236}">
                <a16:creationId xmlns:a16="http://schemas.microsoft.com/office/drawing/2014/main" id="{3FF6AF12-7C41-8BE1-F0D0-29655407E7C0}"/>
              </a:ext>
            </a:extLst>
          </p:cNvPr>
          <p:cNvSpPr>
            <a:spLocks noGrp="1"/>
          </p:cNvSpPr>
          <p:nvPr>
            <p:ph type="ftr" sz="quarter" idx="21"/>
          </p:nvPr>
        </p:nvSpPr>
        <p:spPr/>
        <p:txBody>
          <a:bodyPr/>
          <a:lstStyle/>
          <a:p>
            <a:endParaRPr lang="en-US"/>
          </a:p>
        </p:txBody>
      </p:sp>
      <p:sp>
        <p:nvSpPr>
          <p:cNvPr id="11" name="Date Placeholder 3">
            <a:extLst>
              <a:ext uri="{FF2B5EF4-FFF2-40B4-BE49-F238E27FC236}">
                <a16:creationId xmlns:a16="http://schemas.microsoft.com/office/drawing/2014/main" id="{CB6DC690-5E0E-28AC-904A-0B078C570EFE}"/>
              </a:ext>
            </a:extLst>
          </p:cNvPr>
          <p:cNvSpPr>
            <a:spLocks noGrp="1"/>
          </p:cNvSpPr>
          <p:nvPr>
            <p:ph type="dt" sz="half" idx="2"/>
          </p:nvPr>
        </p:nvSpPr>
        <p:spPr>
          <a:xfrm>
            <a:off x="16412307" y="10621112"/>
            <a:ext cx="2572579" cy="350101"/>
          </a:xfrm>
          <a:prstGeom prst="rect">
            <a:avLst/>
          </a:prstGeom>
        </p:spPr>
        <p:txBody>
          <a:bodyPr vert="horz" lIns="91440" tIns="45720" rIns="91440" bIns="45720" rtlCol="0" anchor="ctr"/>
          <a:lstStyle>
            <a:lvl1pPr algn="r">
              <a:defRPr sz="1800">
                <a:solidFill>
                  <a:schemeClr val="accent3"/>
                </a:solidFill>
              </a:defRPr>
            </a:lvl1pPr>
          </a:lstStyle>
          <a:p>
            <a:fld id="{D2792E9C-7E5E-F14F-B049-5BFE22D713B7}" type="datetime4">
              <a:rPr lang="en-CA" smtClean="0"/>
              <a:t>May 21, 2024</a:t>
            </a:fld>
            <a:endParaRPr lang="en-US"/>
          </a:p>
        </p:txBody>
      </p:sp>
      <p:sp>
        <p:nvSpPr>
          <p:cNvPr id="10" name="Slide Number Placeholder 9">
            <a:extLst>
              <a:ext uri="{FF2B5EF4-FFF2-40B4-BE49-F238E27FC236}">
                <a16:creationId xmlns:a16="http://schemas.microsoft.com/office/drawing/2014/main" id="{6E704A5E-F49B-B7F5-E918-A733AE8352DD}"/>
              </a:ext>
            </a:extLst>
          </p:cNvPr>
          <p:cNvSpPr>
            <a:spLocks noGrp="1"/>
          </p:cNvSpPr>
          <p:nvPr>
            <p:ph type="sldNum" sz="quarter" idx="22"/>
          </p:nvPr>
        </p:nvSpPr>
        <p:spPr/>
        <p:txBody>
          <a:bodyPr/>
          <a:lstStyle/>
          <a:p>
            <a:fld id="{991AB9B0-3E43-D847-B073-60FE8FAFFDB7}" type="slidenum">
              <a:rPr lang="en-US" smtClean="0"/>
              <a:pPr/>
              <a:t>‹#›</a:t>
            </a:fld>
            <a:endParaRPr lang="en-US"/>
          </a:p>
        </p:txBody>
      </p:sp>
    </p:spTree>
    <p:extLst>
      <p:ext uri="{BB962C8B-B14F-4D97-AF65-F5344CB8AC3E}">
        <p14:creationId xmlns:p14="http://schemas.microsoft.com/office/powerpoint/2010/main" val="1913985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yout 2 - 2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59C55-2FD0-1B45-D242-0C8C493EDB17}"/>
              </a:ext>
            </a:extLst>
          </p:cNvPr>
          <p:cNvSpPr>
            <a:spLocks noGrp="1"/>
          </p:cNvSpPr>
          <p:nvPr>
            <p:ph type="ctrTitle" hasCustomPrompt="1"/>
          </p:nvPr>
        </p:nvSpPr>
        <p:spPr>
          <a:xfrm>
            <a:off x="439200" y="457200"/>
            <a:ext cx="19441062" cy="738817"/>
          </a:xfrm>
          <a:prstGeom prst="rect">
            <a:avLst/>
          </a:prstGeom>
        </p:spPr>
        <p:txBody>
          <a:bodyPr anchor="t">
            <a:noAutofit/>
          </a:bodyPr>
          <a:lstStyle>
            <a:lvl1pPr algn="l">
              <a:lnSpc>
                <a:spcPct val="110000"/>
              </a:lnSpc>
              <a:spcAft>
                <a:spcPts val="1000"/>
              </a:spcAft>
              <a:defRPr sz="4400" b="1">
                <a:solidFill>
                  <a:schemeClr val="tx1"/>
                </a:solidFill>
                <a:latin typeface="+mj-lt"/>
                <a:cs typeface="Poppins" pitchFamily="2" charset="77"/>
              </a:defRPr>
            </a:lvl1pPr>
          </a:lstStyle>
          <a:p>
            <a:r>
              <a:rPr lang="en-GB" dirty="0"/>
              <a:t>Slide title goes here on 1 line</a:t>
            </a:r>
            <a:endParaRPr lang="en-US" dirty="0"/>
          </a:p>
        </p:txBody>
      </p:sp>
      <p:sp>
        <p:nvSpPr>
          <p:cNvPr id="3" name="Subtitle 2">
            <a:extLst>
              <a:ext uri="{FF2B5EF4-FFF2-40B4-BE49-F238E27FC236}">
                <a16:creationId xmlns:a16="http://schemas.microsoft.com/office/drawing/2014/main" id="{7BAAFF58-1895-74A3-698E-D878C3072291}"/>
              </a:ext>
            </a:extLst>
          </p:cNvPr>
          <p:cNvSpPr>
            <a:spLocks noGrp="1"/>
          </p:cNvSpPr>
          <p:nvPr>
            <p:ph type="subTitle" idx="1" hasCustomPrompt="1"/>
          </p:nvPr>
        </p:nvSpPr>
        <p:spPr>
          <a:xfrm>
            <a:off x="438150" y="1267200"/>
            <a:ext cx="19442112" cy="573884"/>
          </a:xfrm>
          <a:prstGeom prst="rect">
            <a:avLst/>
          </a:prstGeom>
        </p:spPr>
        <p:txBody>
          <a:bodyPr anchor="t"/>
          <a:lstStyle>
            <a:lvl1pPr marL="0" indent="0" algn="l">
              <a:buNone/>
              <a:defRPr sz="3600">
                <a:solidFill>
                  <a:srgbClr val="7A093C"/>
                </a:solidFill>
              </a:defRPr>
            </a:lvl1pPr>
            <a:lvl2pPr marL="761924" indent="0" algn="ctr">
              <a:buNone/>
              <a:defRPr sz="3333"/>
            </a:lvl2pPr>
            <a:lvl3pPr marL="1523848" indent="0" algn="ctr">
              <a:buNone/>
              <a:defRPr sz="3000"/>
            </a:lvl3pPr>
            <a:lvl4pPr marL="2285771" indent="0" algn="ctr">
              <a:buNone/>
              <a:defRPr sz="2666"/>
            </a:lvl4pPr>
            <a:lvl5pPr marL="3047695" indent="0" algn="ctr">
              <a:buNone/>
              <a:defRPr sz="2666"/>
            </a:lvl5pPr>
            <a:lvl6pPr marL="3809619" indent="0" algn="ctr">
              <a:buNone/>
              <a:defRPr sz="2666"/>
            </a:lvl6pPr>
            <a:lvl7pPr marL="4571543" indent="0" algn="ctr">
              <a:buNone/>
              <a:defRPr sz="2666"/>
            </a:lvl7pPr>
            <a:lvl8pPr marL="5333467" indent="0" algn="ctr">
              <a:buNone/>
              <a:defRPr sz="2666"/>
            </a:lvl8pPr>
            <a:lvl9pPr marL="6095390" indent="0" algn="ctr">
              <a:buNone/>
              <a:defRPr sz="2666"/>
            </a:lvl9pPr>
          </a:lstStyle>
          <a:p>
            <a:r>
              <a:rPr lang="en-GB"/>
              <a:t>Subtitle goes here on 1 line</a:t>
            </a:r>
          </a:p>
        </p:txBody>
      </p:sp>
      <p:cxnSp>
        <p:nvCxnSpPr>
          <p:cNvPr id="8" name="Straight Connector 7">
            <a:extLst>
              <a:ext uri="{FF2B5EF4-FFF2-40B4-BE49-F238E27FC236}">
                <a16:creationId xmlns:a16="http://schemas.microsoft.com/office/drawing/2014/main" id="{0C529A88-D552-5768-A82B-3E566E9D07FE}"/>
              </a:ext>
              <a:ext uri="{C183D7F6-B498-43B3-948B-1728B52AA6E4}">
                <adec:decorative xmlns:adec="http://schemas.microsoft.com/office/drawing/2017/decorative" val="1"/>
              </a:ext>
            </a:extLst>
          </p:cNvPr>
          <p:cNvCxnSpPr>
            <a:cxnSpLocks/>
          </p:cNvCxnSpPr>
          <p:nvPr userDrawn="1"/>
        </p:nvCxnSpPr>
        <p:spPr>
          <a:xfrm>
            <a:off x="0" y="1881808"/>
            <a:ext cx="20318413" cy="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5" name="Text Placeholder 2">
            <a:extLst>
              <a:ext uri="{FF2B5EF4-FFF2-40B4-BE49-F238E27FC236}">
                <a16:creationId xmlns:a16="http://schemas.microsoft.com/office/drawing/2014/main" id="{AA99F92D-9095-DA83-60F2-A43FB5C72809}"/>
              </a:ext>
            </a:extLst>
          </p:cNvPr>
          <p:cNvSpPr>
            <a:spLocks noGrp="1"/>
          </p:cNvSpPr>
          <p:nvPr>
            <p:ph type="body" sz="quarter" idx="12"/>
          </p:nvPr>
        </p:nvSpPr>
        <p:spPr>
          <a:xfrm>
            <a:off x="438150" y="2584175"/>
            <a:ext cx="9358037" cy="6864614"/>
          </a:xfrm>
          <a:prstGeom prst="rect">
            <a:avLst/>
          </a:prstGeom>
        </p:spPr>
        <p:txBody>
          <a:bodyPr/>
          <a:lstStyle>
            <a:lvl1pPr>
              <a:lnSpc>
                <a:spcPct val="110000"/>
              </a:lnSpc>
              <a:spcBef>
                <a:spcPts val="0"/>
              </a:spcBef>
              <a:spcAft>
                <a:spcPts val="300"/>
              </a:spcAft>
              <a:defRPr sz="3000">
                <a:solidFill>
                  <a:schemeClr val="tx1"/>
                </a:solidFill>
              </a:defRPr>
            </a:lvl1pPr>
            <a:lvl2pPr>
              <a:lnSpc>
                <a:spcPct val="110000"/>
              </a:lnSpc>
              <a:spcBef>
                <a:spcPts val="0"/>
              </a:spcBef>
              <a:spcAft>
                <a:spcPts val="300"/>
              </a:spcAft>
              <a:defRPr sz="2800">
                <a:solidFill>
                  <a:schemeClr val="tx1"/>
                </a:solidFill>
              </a:defRPr>
            </a:lvl2pPr>
            <a:lvl3pPr>
              <a:lnSpc>
                <a:spcPct val="110000"/>
              </a:lnSpc>
              <a:spcBef>
                <a:spcPts val="0"/>
              </a:spcBef>
              <a:spcAft>
                <a:spcPts val="300"/>
              </a:spcAft>
              <a:defRPr sz="2600">
                <a:solidFill>
                  <a:schemeClr val="tx1"/>
                </a:solidFill>
              </a:defRPr>
            </a:lvl3pPr>
            <a:lvl4pPr>
              <a:lnSpc>
                <a:spcPct val="110000"/>
              </a:lnSpc>
              <a:spcBef>
                <a:spcPts val="0"/>
              </a:spcBef>
              <a:spcAft>
                <a:spcPts val="300"/>
              </a:spcAft>
              <a:defRPr sz="2400">
                <a:solidFill>
                  <a:schemeClr val="tx1"/>
                </a:solidFill>
              </a:defRPr>
            </a:lvl4pPr>
            <a:lvl5pPr>
              <a:lnSpc>
                <a:spcPct val="110000"/>
              </a:lnSpc>
              <a:spcBef>
                <a:spcPts val="0"/>
              </a:spcBef>
              <a:spcAft>
                <a:spcPts val="300"/>
              </a:spcAft>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2">
            <a:extLst>
              <a:ext uri="{FF2B5EF4-FFF2-40B4-BE49-F238E27FC236}">
                <a16:creationId xmlns:a16="http://schemas.microsoft.com/office/drawing/2014/main" id="{896D3EB3-4253-442C-A8D9-9DF1DE97D528}"/>
              </a:ext>
            </a:extLst>
          </p:cNvPr>
          <p:cNvSpPr>
            <a:spLocks noGrp="1"/>
          </p:cNvSpPr>
          <p:nvPr>
            <p:ph type="body" sz="quarter" idx="15"/>
          </p:nvPr>
        </p:nvSpPr>
        <p:spPr>
          <a:xfrm>
            <a:off x="10523054" y="2584175"/>
            <a:ext cx="9358037" cy="6864614"/>
          </a:xfrm>
          <a:prstGeom prst="rect">
            <a:avLst/>
          </a:prstGeom>
        </p:spPr>
        <p:txBody>
          <a:bodyPr/>
          <a:lstStyle>
            <a:lvl1pPr>
              <a:lnSpc>
                <a:spcPct val="110000"/>
              </a:lnSpc>
              <a:spcBef>
                <a:spcPts val="0"/>
              </a:spcBef>
              <a:spcAft>
                <a:spcPts val="300"/>
              </a:spcAft>
              <a:defRPr sz="3000">
                <a:solidFill>
                  <a:schemeClr val="tx1"/>
                </a:solidFill>
              </a:defRPr>
            </a:lvl1pPr>
            <a:lvl2pPr>
              <a:lnSpc>
                <a:spcPct val="110000"/>
              </a:lnSpc>
              <a:spcBef>
                <a:spcPts val="0"/>
              </a:spcBef>
              <a:spcAft>
                <a:spcPts val="300"/>
              </a:spcAft>
              <a:defRPr sz="2800">
                <a:solidFill>
                  <a:schemeClr val="tx1"/>
                </a:solidFill>
              </a:defRPr>
            </a:lvl2pPr>
            <a:lvl3pPr>
              <a:lnSpc>
                <a:spcPct val="110000"/>
              </a:lnSpc>
              <a:spcBef>
                <a:spcPts val="0"/>
              </a:spcBef>
              <a:spcAft>
                <a:spcPts val="300"/>
              </a:spcAft>
              <a:defRPr sz="2600">
                <a:solidFill>
                  <a:schemeClr val="tx1"/>
                </a:solidFill>
              </a:defRPr>
            </a:lvl3pPr>
            <a:lvl4pPr>
              <a:lnSpc>
                <a:spcPct val="110000"/>
              </a:lnSpc>
              <a:spcBef>
                <a:spcPts val="0"/>
              </a:spcBef>
              <a:spcAft>
                <a:spcPts val="300"/>
              </a:spcAft>
              <a:defRPr sz="2400">
                <a:solidFill>
                  <a:schemeClr val="tx1"/>
                </a:solidFill>
              </a:defRPr>
            </a:lvl4pPr>
            <a:lvl5pPr>
              <a:lnSpc>
                <a:spcPct val="110000"/>
              </a:lnSpc>
              <a:spcBef>
                <a:spcPts val="0"/>
              </a:spcBef>
              <a:spcAft>
                <a:spcPts val="300"/>
              </a:spcAft>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9">
            <a:extLst>
              <a:ext uri="{FF2B5EF4-FFF2-40B4-BE49-F238E27FC236}">
                <a16:creationId xmlns:a16="http://schemas.microsoft.com/office/drawing/2014/main" id="{9D081330-5A28-E4D0-9326-FCD3C8A3092B}"/>
              </a:ext>
            </a:extLst>
          </p:cNvPr>
          <p:cNvSpPr>
            <a:spLocks noGrp="1"/>
          </p:cNvSpPr>
          <p:nvPr>
            <p:ph type="ftr" sz="quarter" idx="17"/>
          </p:nvPr>
        </p:nvSpPr>
        <p:spPr/>
        <p:txBody>
          <a:bodyPr/>
          <a:lstStyle/>
          <a:p>
            <a:endParaRPr lang="en-US"/>
          </a:p>
        </p:txBody>
      </p:sp>
      <p:sp>
        <p:nvSpPr>
          <p:cNvPr id="6" name="Date Placeholder 5">
            <a:extLst>
              <a:ext uri="{FF2B5EF4-FFF2-40B4-BE49-F238E27FC236}">
                <a16:creationId xmlns:a16="http://schemas.microsoft.com/office/drawing/2014/main" id="{99142229-C23E-F804-341D-00160009F1E6}"/>
              </a:ext>
            </a:extLst>
          </p:cNvPr>
          <p:cNvSpPr>
            <a:spLocks noGrp="1"/>
          </p:cNvSpPr>
          <p:nvPr>
            <p:ph type="dt" sz="half" idx="16"/>
          </p:nvPr>
        </p:nvSpPr>
        <p:spPr>
          <a:xfrm>
            <a:off x="16412307" y="10621112"/>
            <a:ext cx="2572579" cy="350101"/>
          </a:xfrm>
          <a:prstGeom prst="rect">
            <a:avLst/>
          </a:prstGeom>
        </p:spPr>
        <p:txBody>
          <a:bodyPr/>
          <a:lstStyle/>
          <a:p>
            <a:fld id="{D2792E9C-7E5E-F14F-B049-5BFE22D713B7}" type="datetime4">
              <a:rPr lang="en-CA" smtClean="0"/>
              <a:t>May 21, 2024</a:t>
            </a:fld>
            <a:endParaRPr lang="en-US"/>
          </a:p>
        </p:txBody>
      </p:sp>
      <p:sp>
        <p:nvSpPr>
          <p:cNvPr id="11" name="Slide Number Placeholder 10">
            <a:extLst>
              <a:ext uri="{FF2B5EF4-FFF2-40B4-BE49-F238E27FC236}">
                <a16:creationId xmlns:a16="http://schemas.microsoft.com/office/drawing/2014/main" id="{03A262C7-63EC-2138-A464-D796BD33251E}"/>
              </a:ext>
            </a:extLst>
          </p:cNvPr>
          <p:cNvSpPr>
            <a:spLocks noGrp="1"/>
          </p:cNvSpPr>
          <p:nvPr>
            <p:ph type="sldNum" sz="quarter" idx="18"/>
          </p:nvPr>
        </p:nvSpPr>
        <p:spPr/>
        <p:txBody>
          <a:bodyPr/>
          <a:lstStyle/>
          <a:p>
            <a:fld id="{991AB9B0-3E43-D847-B073-60FE8FAFFDB7}" type="slidenum">
              <a:rPr lang="en-US" smtClean="0"/>
              <a:pPr/>
              <a:t>‹#›</a:t>
            </a:fld>
            <a:endParaRPr lang="en-US"/>
          </a:p>
        </p:txBody>
      </p:sp>
    </p:spTree>
    <p:extLst>
      <p:ext uri="{BB962C8B-B14F-4D97-AF65-F5344CB8AC3E}">
        <p14:creationId xmlns:p14="http://schemas.microsoft.com/office/powerpoint/2010/main" val="14421065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yout 3 - 2 Column Text w/ Full Blee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59C55-2FD0-1B45-D242-0C8C493EDB17}"/>
              </a:ext>
            </a:extLst>
          </p:cNvPr>
          <p:cNvSpPr>
            <a:spLocks noGrp="1"/>
          </p:cNvSpPr>
          <p:nvPr>
            <p:ph type="ctrTitle" hasCustomPrompt="1"/>
          </p:nvPr>
        </p:nvSpPr>
        <p:spPr>
          <a:xfrm>
            <a:off x="439200" y="457200"/>
            <a:ext cx="9719213" cy="738817"/>
          </a:xfrm>
          <a:prstGeom prst="rect">
            <a:avLst/>
          </a:prstGeom>
        </p:spPr>
        <p:txBody>
          <a:bodyPr anchor="t">
            <a:noAutofit/>
          </a:bodyPr>
          <a:lstStyle>
            <a:lvl1pPr algn="l">
              <a:lnSpc>
                <a:spcPct val="110000"/>
              </a:lnSpc>
              <a:spcAft>
                <a:spcPts val="1000"/>
              </a:spcAft>
              <a:defRPr sz="4400" b="1">
                <a:solidFill>
                  <a:schemeClr val="tx1"/>
                </a:solidFill>
                <a:latin typeface="+mj-lt"/>
                <a:cs typeface="Poppins" pitchFamily="2" charset="77"/>
              </a:defRPr>
            </a:lvl1pPr>
          </a:lstStyle>
          <a:p>
            <a:r>
              <a:rPr lang="en-GB" dirty="0"/>
              <a:t>Slide title goes here on 1 line</a:t>
            </a:r>
            <a:endParaRPr lang="en-US" dirty="0"/>
          </a:p>
        </p:txBody>
      </p:sp>
      <p:sp>
        <p:nvSpPr>
          <p:cNvPr id="3" name="Subtitle 2">
            <a:extLst>
              <a:ext uri="{FF2B5EF4-FFF2-40B4-BE49-F238E27FC236}">
                <a16:creationId xmlns:a16="http://schemas.microsoft.com/office/drawing/2014/main" id="{7BAAFF58-1895-74A3-698E-D878C3072291}"/>
              </a:ext>
            </a:extLst>
          </p:cNvPr>
          <p:cNvSpPr>
            <a:spLocks noGrp="1"/>
          </p:cNvSpPr>
          <p:nvPr>
            <p:ph type="subTitle" idx="1" hasCustomPrompt="1"/>
          </p:nvPr>
        </p:nvSpPr>
        <p:spPr>
          <a:xfrm>
            <a:off x="438150" y="1267200"/>
            <a:ext cx="9719213" cy="573884"/>
          </a:xfrm>
          <a:prstGeom prst="rect">
            <a:avLst/>
          </a:prstGeom>
        </p:spPr>
        <p:txBody>
          <a:bodyPr anchor="t"/>
          <a:lstStyle>
            <a:lvl1pPr marL="0" indent="0" algn="l">
              <a:buNone/>
              <a:defRPr sz="3600">
                <a:solidFill>
                  <a:srgbClr val="7A093C"/>
                </a:solidFill>
              </a:defRPr>
            </a:lvl1pPr>
            <a:lvl2pPr marL="761924" indent="0" algn="ctr">
              <a:buNone/>
              <a:defRPr sz="3333"/>
            </a:lvl2pPr>
            <a:lvl3pPr marL="1523848" indent="0" algn="ctr">
              <a:buNone/>
              <a:defRPr sz="3000"/>
            </a:lvl3pPr>
            <a:lvl4pPr marL="2285771" indent="0" algn="ctr">
              <a:buNone/>
              <a:defRPr sz="2666"/>
            </a:lvl4pPr>
            <a:lvl5pPr marL="3047695" indent="0" algn="ctr">
              <a:buNone/>
              <a:defRPr sz="2666"/>
            </a:lvl5pPr>
            <a:lvl6pPr marL="3809619" indent="0" algn="ctr">
              <a:buNone/>
              <a:defRPr sz="2666"/>
            </a:lvl6pPr>
            <a:lvl7pPr marL="4571543" indent="0" algn="ctr">
              <a:buNone/>
              <a:defRPr sz="2666"/>
            </a:lvl7pPr>
            <a:lvl8pPr marL="5333467" indent="0" algn="ctr">
              <a:buNone/>
              <a:defRPr sz="2666"/>
            </a:lvl8pPr>
            <a:lvl9pPr marL="6095390" indent="0" algn="ctr">
              <a:buNone/>
              <a:defRPr sz="2666"/>
            </a:lvl9pPr>
          </a:lstStyle>
          <a:p>
            <a:r>
              <a:rPr lang="en-GB"/>
              <a:t>Subtitle goes here on 1 line</a:t>
            </a:r>
          </a:p>
        </p:txBody>
      </p:sp>
      <p:cxnSp>
        <p:nvCxnSpPr>
          <p:cNvPr id="6" name="Straight Connector 5">
            <a:extLst>
              <a:ext uri="{FF2B5EF4-FFF2-40B4-BE49-F238E27FC236}">
                <a16:creationId xmlns:a16="http://schemas.microsoft.com/office/drawing/2014/main" id="{A26B1CBC-42D7-E0E9-7FA2-DD0FC19C435E}"/>
              </a:ext>
              <a:ext uri="{C183D7F6-B498-43B3-948B-1728B52AA6E4}">
                <adec:decorative xmlns:adec="http://schemas.microsoft.com/office/drawing/2017/decorative" val="1"/>
              </a:ext>
            </a:extLst>
          </p:cNvPr>
          <p:cNvCxnSpPr>
            <a:cxnSpLocks/>
          </p:cNvCxnSpPr>
          <p:nvPr userDrawn="1"/>
        </p:nvCxnSpPr>
        <p:spPr>
          <a:xfrm>
            <a:off x="0" y="1881808"/>
            <a:ext cx="10158413" cy="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5" name="Text Placeholder 2">
            <a:extLst>
              <a:ext uri="{FF2B5EF4-FFF2-40B4-BE49-F238E27FC236}">
                <a16:creationId xmlns:a16="http://schemas.microsoft.com/office/drawing/2014/main" id="{AA99F92D-9095-DA83-60F2-A43FB5C72809}"/>
              </a:ext>
            </a:extLst>
          </p:cNvPr>
          <p:cNvSpPr>
            <a:spLocks noGrp="1"/>
          </p:cNvSpPr>
          <p:nvPr>
            <p:ph type="body" sz="quarter" idx="12"/>
          </p:nvPr>
        </p:nvSpPr>
        <p:spPr>
          <a:xfrm>
            <a:off x="438150" y="2584175"/>
            <a:ext cx="9358037" cy="6864614"/>
          </a:xfrm>
          <a:prstGeom prst="rect">
            <a:avLst/>
          </a:prstGeom>
        </p:spPr>
        <p:txBody>
          <a:bodyPr/>
          <a:lstStyle>
            <a:lvl1pPr>
              <a:lnSpc>
                <a:spcPct val="110000"/>
              </a:lnSpc>
              <a:spcBef>
                <a:spcPts val="0"/>
              </a:spcBef>
              <a:spcAft>
                <a:spcPts val="300"/>
              </a:spcAft>
              <a:defRPr sz="3000">
                <a:solidFill>
                  <a:schemeClr val="tx1"/>
                </a:solidFill>
              </a:defRPr>
            </a:lvl1pPr>
            <a:lvl2pPr>
              <a:lnSpc>
                <a:spcPct val="110000"/>
              </a:lnSpc>
              <a:spcBef>
                <a:spcPts val="0"/>
              </a:spcBef>
              <a:spcAft>
                <a:spcPts val="300"/>
              </a:spcAft>
              <a:defRPr sz="2800">
                <a:solidFill>
                  <a:schemeClr val="tx1"/>
                </a:solidFill>
              </a:defRPr>
            </a:lvl2pPr>
            <a:lvl3pPr>
              <a:lnSpc>
                <a:spcPct val="110000"/>
              </a:lnSpc>
              <a:spcBef>
                <a:spcPts val="0"/>
              </a:spcBef>
              <a:spcAft>
                <a:spcPts val="300"/>
              </a:spcAft>
              <a:defRPr sz="2600">
                <a:solidFill>
                  <a:schemeClr val="tx1"/>
                </a:solidFill>
              </a:defRPr>
            </a:lvl3pPr>
            <a:lvl4pPr>
              <a:lnSpc>
                <a:spcPct val="110000"/>
              </a:lnSpc>
              <a:spcBef>
                <a:spcPts val="0"/>
              </a:spcBef>
              <a:spcAft>
                <a:spcPts val="300"/>
              </a:spcAft>
              <a:defRPr sz="2400">
                <a:solidFill>
                  <a:schemeClr val="tx1"/>
                </a:solidFill>
              </a:defRPr>
            </a:lvl4pPr>
            <a:lvl5pPr>
              <a:lnSpc>
                <a:spcPct val="110000"/>
              </a:lnSpc>
              <a:spcBef>
                <a:spcPts val="0"/>
              </a:spcBef>
              <a:spcAft>
                <a:spcPts val="300"/>
              </a:spcAft>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8">
            <a:extLst>
              <a:ext uri="{FF2B5EF4-FFF2-40B4-BE49-F238E27FC236}">
                <a16:creationId xmlns:a16="http://schemas.microsoft.com/office/drawing/2014/main" id="{04DA801D-D3DE-36AA-5F49-6AAF7A91E9EF}"/>
              </a:ext>
            </a:extLst>
          </p:cNvPr>
          <p:cNvSpPr>
            <a:spLocks noGrp="1"/>
          </p:cNvSpPr>
          <p:nvPr>
            <p:ph type="pic" sz="quarter" idx="15"/>
          </p:nvPr>
        </p:nvSpPr>
        <p:spPr>
          <a:xfrm>
            <a:off x="10158413" y="1"/>
            <a:ext cx="10160000" cy="9448786"/>
          </a:xfrm>
          <a:prstGeom prst="rect">
            <a:avLst/>
          </a:prstGeom>
        </p:spPr>
        <p:txBody>
          <a:bodyPr/>
          <a:lstStyle/>
          <a:p>
            <a:endParaRPr lang="en-US"/>
          </a:p>
        </p:txBody>
      </p:sp>
      <p:sp>
        <p:nvSpPr>
          <p:cNvPr id="13" name="Footer Placeholder 12">
            <a:extLst>
              <a:ext uri="{FF2B5EF4-FFF2-40B4-BE49-F238E27FC236}">
                <a16:creationId xmlns:a16="http://schemas.microsoft.com/office/drawing/2014/main" id="{13A5F7C0-3B3D-00CB-EBCE-D8B8259CE32C}"/>
              </a:ext>
            </a:extLst>
          </p:cNvPr>
          <p:cNvSpPr>
            <a:spLocks noGrp="1"/>
          </p:cNvSpPr>
          <p:nvPr>
            <p:ph type="ftr" sz="quarter" idx="17"/>
          </p:nvPr>
        </p:nvSpPr>
        <p:spPr/>
        <p:txBody>
          <a:bodyPr/>
          <a:lstStyle/>
          <a:p>
            <a:endParaRPr lang="en-US"/>
          </a:p>
        </p:txBody>
      </p:sp>
      <p:sp>
        <p:nvSpPr>
          <p:cNvPr id="12" name="Date Placeholder 11">
            <a:extLst>
              <a:ext uri="{FF2B5EF4-FFF2-40B4-BE49-F238E27FC236}">
                <a16:creationId xmlns:a16="http://schemas.microsoft.com/office/drawing/2014/main" id="{31E4168D-5150-026C-2958-B4D881016B62}"/>
              </a:ext>
            </a:extLst>
          </p:cNvPr>
          <p:cNvSpPr>
            <a:spLocks noGrp="1"/>
          </p:cNvSpPr>
          <p:nvPr>
            <p:ph type="dt" sz="half" idx="16"/>
          </p:nvPr>
        </p:nvSpPr>
        <p:spPr>
          <a:xfrm>
            <a:off x="16412307" y="10621112"/>
            <a:ext cx="2572579" cy="350101"/>
          </a:xfrm>
          <a:prstGeom prst="rect">
            <a:avLst/>
          </a:prstGeom>
        </p:spPr>
        <p:txBody>
          <a:bodyPr/>
          <a:lstStyle/>
          <a:p>
            <a:fld id="{D2792E9C-7E5E-F14F-B049-5BFE22D713B7}" type="datetime4">
              <a:rPr lang="en-CA" smtClean="0"/>
              <a:t>May 21, 2024</a:t>
            </a:fld>
            <a:endParaRPr lang="en-US"/>
          </a:p>
        </p:txBody>
      </p:sp>
      <p:sp>
        <p:nvSpPr>
          <p:cNvPr id="14" name="Slide Number Placeholder 13">
            <a:extLst>
              <a:ext uri="{FF2B5EF4-FFF2-40B4-BE49-F238E27FC236}">
                <a16:creationId xmlns:a16="http://schemas.microsoft.com/office/drawing/2014/main" id="{CF903402-49EA-7F72-EFF3-AA4C3E975EAC}"/>
              </a:ext>
            </a:extLst>
          </p:cNvPr>
          <p:cNvSpPr>
            <a:spLocks noGrp="1"/>
          </p:cNvSpPr>
          <p:nvPr>
            <p:ph type="sldNum" sz="quarter" idx="18"/>
          </p:nvPr>
        </p:nvSpPr>
        <p:spPr/>
        <p:txBody>
          <a:bodyPr/>
          <a:lstStyle/>
          <a:p>
            <a:fld id="{991AB9B0-3E43-D847-B073-60FE8FAFFDB7}" type="slidenum">
              <a:rPr lang="en-US" smtClean="0"/>
              <a:pPr/>
              <a:t>‹#›</a:t>
            </a:fld>
            <a:endParaRPr lang="en-US"/>
          </a:p>
        </p:txBody>
      </p:sp>
    </p:spTree>
    <p:extLst>
      <p:ext uri="{BB962C8B-B14F-4D97-AF65-F5344CB8AC3E}">
        <p14:creationId xmlns:p14="http://schemas.microsoft.com/office/powerpoint/2010/main" val="38003555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Layout 3 - 2 Column Text w/ Full Blee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59C55-2FD0-1B45-D242-0C8C493EDB17}"/>
              </a:ext>
            </a:extLst>
          </p:cNvPr>
          <p:cNvSpPr>
            <a:spLocks noGrp="1"/>
          </p:cNvSpPr>
          <p:nvPr>
            <p:ph type="ctrTitle" hasCustomPrompt="1"/>
          </p:nvPr>
        </p:nvSpPr>
        <p:spPr>
          <a:xfrm>
            <a:off x="439200" y="457200"/>
            <a:ext cx="9719213" cy="738817"/>
          </a:xfrm>
          <a:prstGeom prst="rect">
            <a:avLst/>
          </a:prstGeom>
        </p:spPr>
        <p:txBody>
          <a:bodyPr anchor="t">
            <a:noAutofit/>
          </a:bodyPr>
          <a:lstStyle>
            <a:lvl1pPr algn="l">
              <a:lnSpc>
                <a:spcPct val="110000"/>
              </a:lnSpc>
              <a:spcAft>
                <a:spcPts val="1000"/>
              </a:spcAft>
              <a:defRPr sz="4400" b="1">
                <a:solidFill>
                  <a:schemeClr val="tx1"/>
                </a:solidFill>
                <a:latin typeface="+mj-lt"/>
                <a:cs typeface="Poppins" pitchFamily="2" charset="77"/>
              </a:defRPr>
            </a:lvl1pPr>
          </a:lstStyle>
          <a:p>
            <a:r>
              <a:rPr lang="en-GB" dirty="0"/>
              <a:t>Slide title goes here on 1 line</a:t>
            </a:r>
            <a:endParaRPr lang="en-US" dirty="0"/>
          </a:p>
        </p:txBody>
      </p:sp>
      <p:sp>
        <p:nvSpPr>
          <p:cNvPr id="3" name="Subtitle 2">
            <a:extLst>
              <a:ext uri="{FF2B5EF4-FFF2-40B4-BE49-F238E27FC236}">
                <a16:creationId xmlns:a16="http://schemas.microsoft.com/office/drawing/2014/main" id="{7BAAFF58-1895-74A3-698E-D878C3072291}"/>
              </a:ext>
            </a:extLst>
          </p:cNvPr>
          <p:cNvSpPr>
            <a:spLocks noGrp="1"/>
          </p:cNvSpPr>
          <p:nvPr>
            <p:ph type="subTitle" idx="1" hasCustomPrompt="1"/>
          </p:nvPr>
        </p:nvSpPr>
        <p:spPr>
          <a:xfrm>
            <a:off x="438150" y="1267200"/>
            <a:ext cx="9719213" cy="573884"/>
          </a:xfrm>
          <a:prstGeom prst="rect">
            <a:avLst/>
          </a:prstGeom>
        </p:spPr>
        <p:txBody>
          <a:bodyPr anchor="t"/>
          <a:lstStyle>
            <a:lvl1pPr marL="0" indent="0" algn="l">
              <a:buNone/>
              <a:defRPr sz="3600">
                <a:solidFill>
                  <a:srgbClr val="7A093C"/>
                </a:solidFill>
              </a:defRPr>
            </a:lvl1pPr>
            <a:lvl2pPr marL="761924" indent="0" algn="ctr">
              <a:buNone/>
              <a:defRPr sz="3333"/>
            </a:lvl2pPr>
            <a:lvl3pPr marL="1523848" indent="0" algn="ctr">
              <a:buNone/>
              <a:defRPr sz="3000"/>
            </a:lvl3pPr>
            <a:lvl4pPr marL="2285771" indent="0" algn="ctr">
              <a:buNone/>
              <a:defRPr sz="2666"/>
            </a:lvl4pPr>
            <a:lvl5pPr marL="3047695" indent="0" algn="ctr">
              <a:buNone/>
              <a:defRPr sz="2666"/>
            </a:lvl5pPr>
            <a:lvl6pPr marL="3809619" indent="0" algn="ctr">
              <a:buNone/>
              <a:defRPr sz="2666"/>
            </a:lvl6pPr>
            <a:lvl7pPr marL="4571543" indent="0" algn="ctr">
              <a:buNone/>
              <a:defRPr sz="2666"/>
            </a:lvl7pPr>
            <a:lvl8pPr marL="5333467" indent="0" algn="ctr">
              <a:buNone/>
              <a:defRPr sz="2666"/>
            </a:lvl8pPr>
            <a:lvl9pPr marL="6095390" indent="0" algn="ctr">
              <a:buNone/>
              <a:defRPr sz="2666"/>
            </a:lvl9pPr>
          </a:lstStyle>
          <a:p>
            <a:r>
              <a:rPr lang="en-GB"/>
              <a:t>Subtitle goes here on 1 line</a:t>
            </a:r>
          </a:p>
        </p:txBody>
      </p:sp>
      <p:cxnSp>
        <p:nvCxnSpPr>
          <p:cNvPr id="6" name="Straight Connector 5">
            <a:extLst>
              <a:ext uri="{FF2B5EF4-FFF2-40B4-BE49-F238E27FC236}">
                <a16:creationId xmlns:a16="http://schemas.microsoft.com/office/drawing/2014/main" id="{A26B1CBC-42D7-E0E9-7FA2-DD0FC19C435E}"/>
              </a:ext>
              <a:ext uri="{C183D7F6-B498-43B3-948B-1728B52AA6E4}">
                <adec:decorative xmlns:adec="http://schemas.microsoft.com/office/drawing/2017/decorative" val="1"/>
              </a:ext>
            </a:extLst>
          </p:cNvPr>
          <p:cNvCxnSpPr>
            <a:cxnSpLocks/>
          </p:cNvCxnSpPr>
          <p:nvPr userDrawn="1"/>
        </p:nvCxnSpPr>
        <p:spPr>
          <a:xfrm>
            <a:off x="0" y="1881808"/>
            <a:ext cx="10158413" cy="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5" name="Text Placeholder 2">
            <a:extLst>
              <a:ext uri="{FF2B5EF4-FFF2-40B4-BE49-F238E27FC236}">
                <a16:creationId xmlns:a16="http://schemas.microsoft.com/office/drawing/2014/main" id="{AA99F92D-9095-DA83-60F2-A43FB5C72809}"/>
              </a:ext>
            </a:extLst>
          </p:cNvPr>
          <p:cNvSpPr>
            <a:spLocks noGrp="1"/>
          </p:cNvSpPr>
          <p:nvPr>
            <p:ph type="body" sz="quarter" idx="12"/>
          </p:nvPr>
        </p:nvSpPr>
        <p:spPr>
          <a:xfrm>
            <a:off x="438150" y="2584175"/>
            <a:ext cx="9358037" cy="6864614"/>
          </a:xfrm>
          <a:prstGeom prst="rect">
            <a:avLst/>
          </a:prstGeom>
        </p:spPr>
        <p:txBody>
          <a:bodyPr/>
          <a:lstStyle>
            <a:lvl1pPr>
              <a:lnSpc>
                <a:spcPct val="110000"/>
              </a:lnSpc>
              <a:spcBef>
                <a:spcPts val="0"/>
              </a:spcBef>
              <a:spcAft>
                <a:spcPts val="300"/>
              </a:spcAft>
              <a:defRPr sz="3000">
                <a:solidFill>
                  <a:schemeClr val="tx1"/>
                </a:solidFill>
              </a:defRPr>
            </a:lvl1pPr>
            <a:lvl2pPr>
              <a:lnSpc>
                <a:spcPct val="110000"/>
              </a:lnSpc>
              <a:spcBef>
                <a:spcPts val="0"/>
              </a:spcBef>
              <a:spcAft>
                <a:spcPts val="300"/>
              </a:spcAft>
              <a:defRPr sz="2800">
                <a:solidFill>
                  <a:schemeClr val="tx1"/>
                </a:solidFill>
              </a:defRPr>
            </a:lvl2pPr>
            <a:lvl3pPr>
              <a:lnSpc>
                <a:spcPct val="110000"/>
              </a:lnSpc>
              <a:spcBef>
                <a:spcPts val="0"/>
              </a:spcBef>
              <a:spcAft>
                <a:spcPts val="300"/>
              </a:spcAft>
              <a:defRPr sz="2600">
                <a:solidFill>
                  <a:schemeClr val="tx1"/>
                </a:solidFill>
              </a:defRPr>
            </a:lvl3pPr>
            <a:lvl4pPr>
              <a:lnSpc>
                <a:spcPct val="110000"/>
              </a:lnSpc>
              <a:spcBef>
                <a:spcPts val="0"/>
              </a:spcBef>
              <a:spcAft>
                <a:spcPts val="300"/>
              </a:spcAft>
              <a:defRPr sz="2400">
                <a:solidFill>
                  <a:schemeClr val="tx1"/>
                </a:solidFill>
              </a:defRPr>
            </a:lvl4pPr>
            <a:lvl5pPr>
              <a:lnSpc>
                <a:spcPct val="110000"/>
              </a:lnSpc>
              <a:spcBef>
                <a:spcPts val="0"/>
              </a:spcBef>
              <a:spcAft>
                <a:spcPts val="300"/>
              </a:spcAft>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8">
            <a:extLst>
              <a:ext uri="{FF2B5EF4-FFF2-40B4-BE49-F238E27FC236}">
                <a16:creationId xmlns:a16="http://schemas.microsoft.com/office/drawing/2014/main" id="{04DA801D-D3DE-36AA-5F49-6AAF7A91E9EF}"/>
              </a:ext>
            </a:extLst>
          </p:cNvPr>
          <p:cNvSpPr>
            <a:spLocks noGrp="1"/>
          </p:cNvSpPr>
          <p:nvPr>
            <p:ph type="pic" sz="quarter" idx="15"/>
          </p:nvPr>
        </p:nvSpPr>
        <p:spPr>
          <a:xfrm>
            <a:off x="10158413" y="0"/>
            <a:ext cx="10160000" cy="10332000"/>
          </a:xfrm>
          <a:prstGeom prst="rect">
            <a:avLst/>
          </a:prstGeom>
        </p:spPr>
        <p:txBody>
          <a:bodyPr/>
          <a:lstStyle/>
          <a:p>
            <a:endParaRPr lang="en-US"/>
          </a:p>
        </p:txBody>
      </p:sp>
      <p:sp>
        <p:nvSpPr>
          <p:cNvPr id="13" name="Footer Placeholder 12">
            <a:extLst>
              <a:ext uri="{FF2B5EF4-FFF2-40B4-BE49-F238E27FC236}">
                <a16:creationId xmlns:a16="http://schemas.microsoft.com/office/drawing/2014/main" id="{13A5F7C0-3B3D-00CB-EBCE-D8B8259CE32C}"/>
              </a:ext>
            </a:extLst>
          </p:cNvPr>
          <p:cNvSpPr>
            <a:spLocks noGrp="1"/>
          </p:cNvSpPr>
          <p:nvPr>
            <p:ph type="ftr" sz="quarter" idx="17"/>
          </p:nvPr>
        </p:nvSpPr>
        <p:spPr/>
        <p:txBody>
          <a:bodyPr/>
          <a:lstStyle/>
          <a:p>
            <a:endParaRPr lang="en-US"/>
          </a:p>
        </p:txBody>
      </p:sp>
      <p:sp>
        <p:nvSpPr>
          <p:cNvPr id="12" name="Date Placeholder 11">
            <a:extLst>
              <a:ext uri="{FF2B5EF4-FFF2-40B4-BE49-F238E27FC236}">
                <a16:creationId xmlns:a16="http://schemas.microsoft.com/office/drawing/2014/main" id="{31E4168D-5150-026C-2958-B4D881016B62}"/>
              </a:ext>
            </a:extLst>
          </p:cNvPr>
          <p:cNvSpPr>
            <a:spLocks noGrp="1"/>
          </p:cNvSpPr>
          <p:nvPr>
            <p:ph type="dt" sz="half" idx="16"/>
          </p:nvPr>
        </p:nvSpPr>
        <p:spPr>
          <a:xfrm>
            <a:off x="16412307" y="10621112"/>
            <a:ext cx="2572579" cy="350101"/>
          </a:xfrm>
          <a:prstGeom prst="rect">
            <a:avLst/>
          </a:prstGeom>
        </p:spPr>
        <p:txBody>
          <a:bodyPr/>
          <a:lstStyle/>
          <a:p>
            <a:fld id="{D2792E9C-7E5E-F14F-B049-5BFE22D713B7}" type="datetime4">
              <a:rPr lang="en-CA" smtClean="0"/>
              <a:t>May 21, 2024</a:t>
            </a:fld>
            <a:endParaRPr lang="en-US"/>
          </a:p>
        </p:txBody>
      </p:sp>
      <p:sp>
        <p:nvSpPr>
          <p:cNvPr id="14" name="Slide Number Placeholder 13">
            <a:extLst>
              <a:ext uri="{FF2B5EF4-FFF2-40B4-BE49-F238E27FC236}">
                <a16:creationId xmlns:a16="http://schemas.microsoft.com/office/drawing/2014/main" id="{CF903402-49EA-7F72-EFF3-AA4C3E975EAC}"/>
              </a:ext>
            </a:extLst>
          </p:cNvPr>
          <p:cNvSpPr>
            <a:spLocks noGrp="1"/>
          </p:cNvSpPr>
          <p:nvPr>
            <p:ph type="sldNum" sz="quarter" idx="18"/>
          </p:nvPr>
        </p:nvSpPr>
        <p:spPr/>
        <p:txBody>
          <a:bodyPr/>
          <a:lstStyle/>
          <a:p>
            <a:fld id="{991AB9B0-3E43-D847-B073-60FE8FAFFDB7}" type="slidenum">
              <a:rPr lang="en-US" smtClean="0"/>
              <a:pPr/>
              <a:t>‹#›</a:t>
            </a:fld>
            <a:endParaRPr lang="en-US"/>
          </a:p>
        </p:txBody>
      </p:sp>
    </p:spTree>
    <p:extLst>
      <p:ext uri="{BB962C8B-B14F-4D97-AF65-F5344CB8AC3E}">
        <p14:creationId xmlns:p14="http://schemas.microsoft.com/office/powerpoint/2010/main" val="38115842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yout 4 - 2 Column Text w/ Centre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59C55-2FD0-1B45-D242-0C8C493EDB17}"/>
              </a:ext>
            </a:extLst>
          </p:cNvPr>
          <p:cNvSpPr>
            <a:spLocks noGrp="1"/>
          </p:cNvSpPr>
          <p:nvPr>
            <p:ph type="ctrTitle" hasCustomPrompt="1"/>
          </p:nvPr>
        </p:nvSpPr>
        <p:spPr>
          <a:xfrm>
            <a:off x="439200" y="457200"/>
            <a:ext cx="19441062" cy="738817"/>
          </a:xfrm>
          <a:prstGeom prst="rect">
            <a:avLst/>
          </a:prstGeom>
        </p:spPr>
        <p:txBody>
          <a:bodyPr anchor="t">
            <a:noAutofit/>
          </a:bodyPr>
          <a:lstStyle>
            <a:lvl1pPr algn="l">
              <a:lnSpc>
                <a:spcPct val="110000"/>
              </a:lnSpc>
              <a:spcAft>
                <a:spcPts val="1000"/>
              </a:spcAft>
              <a:defRPr sz="4400" b="1">
                <a:solidFill>
                  <a:schemeClr val="tx1"/>
                </a:solidFill>
                <a:latin typeface="+mj-lt"/>
                <a:cs typeface="Poppins" pitchFamily="2" charset="77"/>
              </a:defRPr>
            </a:lvl1pPr>
          </a:lstStyle>
          <a:p>
            <a:r>
              <a:rPr lang="en-GB" dirty="0"/>
              <a:t>Slide title goes here on 1 line</a:t>
            </a:r>
            <a:endParaRPr lang="en-US" dirty="0"/>
          </a:p>
        </p:txBody>
      </p:sp>
      <p:sp>
        <p:nvSpPr>
          <p:cNvPr id="3" name="Subtitle 2">
            <a:extLst>
              <a:ext uri="{FF2B5EF4-FFF2-40B4-BE49-F238E27FC236}">
                <a16:creationId xmlns:a16="http://schemas.microsoft.com/office/drawing/2014/main" id="{7BAAFF58-1895-74A3-698E-D878C3072291}"/>
              </a:ext>
            </a:extLst>
          </p:cNvPr>
          <p:cNvSpPr>
            <a:spLocks noGrp="1"/>
          </p:cNvSpPr>
          <p:nvPr>
            <p:ph type="subTitle" idx="1" hasCustomPrompt="1"/>
          </p:nvPr>
        </p:nvSpPr>
        <p:spPr>
          <a:xfrm>
            <a:off x="438150" y="1267200"/>
            <a:ext cx="19442112" cy="573884"/>
          </a:xfrm>
          <a:prstGeom prst="rect">
            <a:avLst/>
          </a:prstGeom>
        </p:spPr>
        <p:txBody>
          <a:bodyPr anchor="t"/>
          <a:lstStyle>
            <a:lvl1pPr marL="0" indent="0" algn="l">
              <a:buNone/>
              <a:defRPr sz="3600">
                <a:solidFill>
                  <a:srgbClr val="7A093C"/>
                </a:solidFill>
              </a:defRPr>
            </a:lvl1pPr>
            <a:lvl2pPr marL="761924" indent="0" algn="ctr">
              <a:buNone/>
              <a:defRPr sz="3333"/>
            </a:lvl2pPr>
            <a:lvl3pPr marL="1523848" indent="0" algn="ctr">
              <a:buNone/>
              <a:defRPr sz="3000"/>
            </a:lvl3pPr>
            <a:lvl4pPr marL="2285771" indent="0" algn="ctr">
              <a:buNone/>
              <a:defRPr sz="2666"/>
            </a:lvl4pPr>
            <a:lvl5pPr marL="3047695" indent="0" algn="ctr">
              <a:buNone/>
              <a:defRPr sz="2666"/>
            </a:lvl5pPr>
            <a:lvl6pPr marL="3809619" indent="0" algn="ctr">
              <a:buNone/>
              <a:defRPr sz="2666"/>
            </a:lvl6pPr>
            <a:lvl7pPr marL="4571543" indent="0" algn="ctr">
              <a:buNone/>
              <a:defRPr sz="2666"/>
            </a:lvl7pPr>
            <a:lvl8pPr marL="5333467" indent="0" algn="ctr">
              <a:buNone/>
              <a:defRPr sz="2666"/>
            </a:lvl8pPr>
            <a:lvl9pPr marL="6095390" indent="0" algn="ctr">
              <a:buNone/>
              <a:defRPr sz="2666"/>
            </a:lvl9pPr>
          </a:lstStyle>
          <a:p>
            <a:r>
              <a:rPr lang="en-GB"/>
              <a:t>Subtitle goes here on 1 line</a:t>
            </a:r>
          </a:p>
        </p:txBody>
      </p:sp>
      <p:cxnSp>
        <p:nvCxnSpPr>
          <p:cNvPr id="8" name="Straight Connector 7">
            <a:extLst>
              <a:ext uri="{FF2B5EF4-FFF2-40B4-BE49-F238E27FC236}">
                <a16:creationId xmlns:a16="http://schemas.microsoft.com/office/drawing/2014/main" id="{0C529A88-D552-5768-A82B-3E566E9D07FE}"/>
              </a:ext>
              <a:ext uri="{C183D7F6-B498-43B3-948B-1728B52AA6E4}">
                <adec:decorative xmlns:adec="http://schemas.microsoft.com/office/drawing/2017/decorative" val="1"/>
              </a:ext>
            </a:extLst>
          </p:cNvPr>
          <p:cNvCxnSpPr>
            <a:cxnSpLocks/>
          </p:cNvCxnSpPr>
          <p:nvPr userDrawn="1"/>
        </p:nvCxnSpPr>
        <p:spPr>
          <a:xfrm>
            <a:off x="0" y="1881808"/>
            <a:ext cx="20318413" cy="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6" name="Picture Placeholder 8">
            <a:extLst>
              <a:ext uri="{FF2B5EF4-FFF2-40B4-BE49-F238E27FC236}">
                <a16:creationId xmlns:a16="http://schemas.microsoft.com/office/drawing/2014/main" id="{42E8FF69-497B-08CB-9F38-1BCA485AFF8E}"/>
              </a:ext>
            </a:extLst>
          </p:cNvPr>
          <p:cNvSpPr>
            <a:spLocks noGrp="1"/>
          </p:cNvSpPr>
          <p:nvPr>
            <p:ph type="pic" sz="quarter" idx="23"/>
          </p:nvPr>
        </p:nvSpPr>
        <p:spPr>
          <a:xfrm>
            <a:off x="439200" y="2044800"/>
            <a:ext cx="19443600" cy="3668400"/>
          </a:xfrm>
          <a:prstGeom prst="rect">
            <a:avLst/>
          </a:prstGeom>
        </p:spPr>
        <p:txBody>
          <a:bodyPr/>
          <a:lstStyle/>
          <a:p>
            <a:endParaRPr lang="en-US"/>
          </a:p>
        </p:txBody>
      </p:sp>
      <p:sp>
        <p:nvSpPr>
          <p:cNvPr id="5" name="Text Placeholder 2">
            <a:extLst>
              <a:ext uri="{FF2B5EF4-FFF2-40B4-BE49-F238E27FC236}">
                <a16:creationId xmlns:a16="http://schemas.microsoft.com/office/drawing/2014/main" id="{AA99F92D-9095-DA83-60F2-A43FB5C72809}"/>
              </a:ext>
            </a:extLst>
          </p:cNvPr>
          <p:cNvSpPr>
            <a:spLocks noGrp="1"/>
          </p:cNvSpPr>
          <p:nvPr>
            <p:ph type="body" sz="quarter" idx="12"/>
          </p:nvPr>
        </p:nvSpPr>
        <p:spPr>
          <a:xfrm>
            <a:off x="439200" y="6267600"/>
            <a:ext cx="9356400" cy="3178800"/>
          </a:xfrm>
          <a:prstGeom prst="rect">
            <a:avLst/>
          </a:prstGeom>
        </p:spPr>
        <p:txBody>
          <a:bodyPr/>
          <a:lstStyle>
            <a:lvl1pPr>
              <a:lnSpc>
                <a:spcPct val="110000"/>
              </a:lnSpc>
              <a:spcBef>
                <a:spcPts val="0"/>
              </a:spcBef>
              <a:spcAft>
                <a:spcPts val="300"/>
              </a:spcAft>
              <a:defRPr sz="3000">
                <a:solidFill>
                  <a:schemeClr val="tx1"/>
                </a:solidFill>
              </a:defRPr>
            </a:lvl1pPr>
            <a:lvl2pPr>
              <a:lnSpc>
                <a:spcPct val="110000"/>
              </a:lnSpc>
              <a:spcBef>
                <a:spcPts val="0"/>
              </a:spcBef>
              <a:spcAft>
                <a:spcPts val="300"/>
              </a:spcAft>
              <a:defRPr sz="2800">
                <a:solidFill>
                  <a:schemeClr val="tx1"/>
                </a:solidFill>
              </a:defRPr>
            </a:lvl2pPr>
            <a:lvl3pPr>
              <a:lnSpc>
                <a:spcPct val="110000"/>
              </a:lnSpc>
              <a:spcBef>
                <a:spcPts val="0"/>
              </a:spcBef>
              <a:spcAft>
                <a:spcPts val="300"/>
              </a:spcAft>
              <a:defRPr sz="2600">
                <a:solidFill>
                  <a:schemeClr val="tx1"/>
                </a:solidFill>
              </a:defRPr>
            </a:lvl3pPr>
            <a:lvl4pPr>
              <a:lnSpc>
                <a:spcPct val="110000"/>
              </a:lnSpc>
              <a:spcBef>
                <a:spcPts val="0"/>
              </a:spcBef>
              <a:spcAft>
                <a:spcPts val="300"/>
              </a:spcAft>
              <a:defRPr sz="2400">
                <a:solidFill>
                  <a:schemeClr val="tx1"/>
                </a:solidFill>
              </a:defRPr>
            </a:lvl4pPr>
            <a:lvl5pPr>
              <a:lnSpc>
                <a:spcPct val="110000"/>
              </a:lnSpc>
              <a:spcBef>
                <a:spcPts val="0"/>
              </a:spcBef>
              <a:spcAft>
                <a:spcPts val="300"/>
              </a:spcAft>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2">
            <a:extLst>
              <a:ext uri="{FF2B5EF4-FFF2-40B4-BE49-F238E27FC236}">
                <a16:creationId xmlns:a16="http://schemas.microsoft.com/office/drawing/2014/main" id="{896D3EB3-4253-442C-A8D9-9DF1DE97D528}"/>
              </a:ext>
            </a:extLst>
          </p:cNvPr>
          <p:cNvSpPr>
            <a:spLocks noGrp="1"/>
          </p:cNvSpPr>
          <p:nvPr>
            <p:ph type="body" sz="quarter" idx="15"/>
          </p:nvPr>
        </p:nvSpPr>
        <p:spPr>
          <a:xfrm>
            <a:off x="10523054" y="6267600"/>
            <a:ext cx="9356400" cy="3178800"/>
          </a:xfrm>
          <a:prstGeom prst="rect">
            <a:avLst/>
          </a:prstGeom>
        </p:spPr>
        <p:txBody>
          <a:bodyPr/>
          <a:lstStyle>
            <a:lvl1pPr>
              <a:lnSpc>
                <a:spcPct val="110000"/>
              </a:lnSpc>
              <a:spcBef>
                <a:spcPts val="0"/>
              </a:spcBef>
              <a:spcAft>
                <a:spcPts val="300"/>
              </a:spcAft>
              <a:defRPr sz="3000">
                <a:solidFill>
                  <a:schemeClr val="tx1"/>
                </a:solidFill>
              </a:defRPr>
            </a:lvl1pPr>
            <a:lvl2pPr>
              <a:lnSpc>
                <a:spcPct val="110000"/>
              </a:lnSpc>
              <a:spcBef>
                <a:spcPts val="0"/>
              </a:spcBef>
              <a:spcAft>
                <a:spcPts val="300"/>
              </a:spcAft>
              <a:defRPr sz="2800">
                <a:solidFill>
                  <a:schemeClr val="tx1"/>
                </a:solidFill>
              </a:defRPr>
            </a:lvl2pPr>
            <a:lvl3pPr>
              <a:lnSpc>
                <a:spcPct val="110000"/>
              </a:lnSpc>
              <a:spcBef>
                <a:spcPts val="0"/>
              </a:spcBef>
              <a:spcAft>
                <a:spcPts val="300"/>
              </a:spcAft>
              <a:defRPr sz="2600">
                <a:solidFill>
                  <a:schemeClr val="tx1"/>
                </a:solidFill>
              </a:defRPr>
            </a:lvl3pPr>
            <a:lvl4pPr>
              <a:lnSpc>
                <a:spcPct val="110000"/>
              </a:lnSpc>
              <a:spcBef>
                <a:spcPts val="0"/>
              </a:spcBef>
              <a:spcAft>
                <a:spcPts val="300"/>
              </a:spcAft>
              <a:defRPr sz="2400">
                <a:solidFill>
                  <a:schemeClr val="tx1"/>
                </a:solidFill>
              </a:defRPr>
            </a:lvl4pPr>
            <a:lvl5pPr>
              <a:lnSpc>
                <a:spcPct val="110000"/>
              </a:lnSpc>
              <a:spcBef>
                <a:spcPts val="0"/>
              </a:spcBef>
              <a:spcAft>
                <a:spcPts val="300"/>
              </a:spcAft>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13">
            <a:extLst>
              <a:ext uri="{FF2B5EF4-FFF2-40B4-BE49-F238E27FC236}">
                <a16:creationId xmlns:a16="http://schemas.microsoft.com/office/drawing/2014/main" id="{AC4680B1-AE53-6408-584D-F76A8EC3426E}"/>
              </a:ext>
            </a:extLst>
          </p:cNvPr>
          <p:cNvSpPr>
            <a:spLocks noGrp="1"/>
          </p:cNvSpPr>
          <p:nvPr>
            <p:ph type="ftr" sz="quarter" idx="25"/>
          </p:nvPr>
        </p:nvSpPr>
        <p:spPr/>
        <p:txBody>
          <a:bodyPr/>
          <a:lstStyle/>
          <a:p>
            <a:endParaRPr lang="en-US"/>
          </a:p>
        </p:txBody>
      </p:sp>
      <p:sp>
        <p:nvSpPr>
          <p:cNvPr id="13" name="Date Placeholder 12">
            <a:extLst>
              <a:ext uri="{FF2B5EF4-FFF2-40B4-BE49-F238E27FC236}">
                <a16:creationId xmlns:a16="http://schemas.microsoft.com/office/drawing/2014/main" id="{933BE9F3-3CB4-B281-8CBC-1E004A930F24}"/>
              </a:ext>
            </a:extLst>
          </p:cNvPr>
          <p:cNvSpPr>
            <a:spLocks noGrp="1"/>
          </p:cNvSpPr>
          <p:nvPr>
            <p:ph type="dt" sz="half" idx="24"/>
          </p:nvPr>
        </p:nvSpPr>
        <p:spPr>
          <a:xfrm>
            <a:off x="16412307" y="10621112"/>
            <a:ext cx="2572579" cy="350101"/>
          </a:xfrm>
          <a:prstGeom prst="rect">
            <a:avLst/>
          </a:prstGeom>
        </p:spPr>
        <p:txBody>
          <a:bodyPr/>
          <a:lstStyle/>
          <a:p>
            <a:fld id="{D2792E9C-7E5E-F14F-B049-5BFE22D713B7}" type="datetime4">
              <a:rPr lang="en-CA" smtClean="0"/>
              <a:t>May 21, 2024</a:t>
            </a:fld>
            <a:endParaRPr lang="en-US"/>
          </a:p>
        </p:txBody>
      </p:sp>
      <p:sp>
        <p:nvSpPr>
          <p:cNvPr id="15" name="Slide Number Placeholder 14">
            <a:extLst>
              <a:ext uri="{FF2B5EF4-FFF2-40B4-BE49-F238E27FC236}">
                <a16:creationId xmlns:a16="http://schemas.microsoft.com/office/drawing/2014/main" id="{3B4B0961-0CB2-24FD-9EAE-6C1840B62577}"/>
              </a:ext>
            </a:extLst>
          </p:cNvPr>
          <p:cNvSpPr>
            <a:spLocks noGrp="1"/>
          </p:cNvSpPr>
          <p:nvPr>
            <p:ph type="sldNum" sz="quarter" idx="26"/>
          </p:nvPr>
        </p:nvSpPr>
        <p:spPr/>
        <p:txBody>
          <a:bodyPr/>
          <a:lstStyle/>
          <a:p>
            <a:fld id="{991AB9B0-3E43-D847-B073-60FE8FAFFDB7}" type="slidenum">
              <a:rPr lang="en-US" smtClean="0"/>
              <a:pPr/>
              <a:t>‹#›</a:t>
            </a:fld>
            <a:endParaRPr lang="en-US"/>
          </a:p>
        </p:txBody>
      </p:sp>
    </p:spTree>
    <p:extLst>
      <p:ext uri="{BB962C8B-B14F-4D97-AF65-F5344CB8AC3E}">
        <p14:creationId xmlns:p14="http://schemas.microsoft.com/office/powerpoint/2010/main" val="25994700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yout 4 - 2 Column Text w/ Callou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59C55-2FD0-1B45-D242-0C8C493EDB17}"/>
              </a:ext>
            </a:extLst>
          </p:cNvPr>
          <p:cNvSpPr>
            <a:spLocks noGrp="1"/>
          </p:cNvSpPr>
          <p:nvPr>
            <p:ph type="ctrTitle" hasCustomPrompt="1"/>
          </p:nvPr>
        </p:nvSpPr>
        <p:spPr>
          <a:xfrm>
            <a:off x="439200" y="457200"/>
            <a:ext cx="19441062" cy="738817"/>
          </a:xfrm>
          <a:prstGeom prst="rect">
            <a:avLst/>
          </a:prstGeom>
        </p:spPr>
        <p:txBody>
          <a:bodyPr anchor="t">
            <a:noAutofit/>
          </a:bodyPr>
          <a:lstStyle>
            <a:lvl1pPr algn="l">
              <a:lnSpc>
                <a:spcPct val="110000"/>
              </a:lnSpc>
              <a:spcAft>
                <a:spcPts val="1000"/>
              </a:spcAft>
              <a:defRPr sz="4400" b="1">
                <a:solidFill>
                  <a:schemeClr val="tx1"/>
                </a:solidFill>
                <a:latin typeface="+mj-lt"/>
                <a:cs typeface="Poppins" pitchFamily="2" charset="77"/>
              </a:defRPr>
            </a:lvl1pPr>
          </a:lstStyle>
          <a:p>
            <a:r>
              <a:rPr lang="en-GB" dirty="0"/>
              <a:t>Slide title goes here on 1 line</a:t>
            </a:r>
            <a:endParaRPr lang="en-US" dirty="0"/>
          </a:p>
        </p:txBody>
      </p:sp>
      <p:sp>
        <p:nvSpPr>
          <p:cNvPr id="3" name="Subtitle 2">
            <a:extLst>
              <a:ext uri="{FF2B5EF4-FFF2-40B4-BE49-F238E27FC236}">
                <a16:creationId xmlns:a16="http://schemas.microsoft.com/office/drawing/2014/main" id="{7BAAFF58-1895-74A3-698E-D878C3072291}"/>
              </a:ext>
            </a:extLst>
          </p:cNvPr>
          <p:cNvSpPr>
            <a:spLocks noGrp="1"/>
          </p:cNvSpPr>
          <p:nvPr>
            <p:ph type="subTitle" idx="1" hasCustomPrompt="1"/>
          </p:nvPr>
        </p:nvSpPr>
        <p:spPr>
          <a:xfrm>
            <a:off x="438150" y="1267200"/>
            <a:ext cx="19442112" cy="573884"/>
          </a:xfrm>
          <a:prstGeom prst="rect">
            <a:avLst/>
          </a:prstGeom>
        </p:spPr>
        <p:txBody>
          <a:bodyPr anchor="t"/>
          <a:lstStyle>
            <a:lvl1pPr marL="0" indent="0" algn="l">
              <a:buNone/>
              <a:defRPr sz="3600">
                <a:solidFill>
                  <a:srgbClr val="7A093C"/>
                </a:solidFill>
              </a:defRPr>
            </a:lvl1pPr>
            <a:lvl2pPr marL="761924" indent="0" algn="ctr">
              <a:buNone/>
              <a:defRPr sz="3333"/>
            </a:lvl2pPr>
            <a:lvl3pPr marL="1523848" indent="0" algn="ctr">
              <a:buNone/>
              <a:defRPr sz="3000"/>
            </a:lvl3pPr>
            <a:lvl4pPr marL="2285771" indent="0" algn="ctr">
              <a:buNone/>
              <a:defRPr sz="2666"/>
            </a:lvl4pPr>
            <a:lvl5pPr marL="3047695" indent="0" algn="ctr">
              <a:buNone/>
              <a:defRPr sz="2666"/>
            </a:lvl5pPr>
            <a:lvl6pPr marL="3809619" indent="0" algn="ctr">
              <a:buNone/>
              <a:defRPr sz="2666"/>
            </a:lvl6pPr>
            <a:lvl7pPr marL="4571543" indent="0" algn="ctr">
              <a:buNone/>
              <a:defRPr sz="2666"/>
            </a:lvl7pPr>
            <a:lvl8pPr marL="5333467" indent="0" algn="ctr">
              <a:buNone/>
              <a:defRPr sz="2666"/>
            </a:lvl8pPr>
            <a:lvl9pPr marL="6095390" indent="0" algn="ctr">
              <a:buNone/>
              <a:defRPr sz="2666"/>
            </a:lvl9pPr>
          </a:lstStyle>
          <a:p>
            <a:r>
              <a:rPr lang="en-GB"/>
              <a:t>Subtitle goes here on 1 line</a:t>
            </a:r>
          </a:p>
        </p:txBody>
      </p:sp>
      <p:cxnSp>
        <p:nvCxnSpPr>
          <p:cNvPr id="8" name="Straight Connector 7">
            <a:extLst>
              <a:ext uri="{FF2B5EF4-FFF2-40B4-BE49-F238E27FC236}">
                <a16:creationId xmlns:a16="http://schemas.microsoft.com/office/drawing/2014/main" id="{0C529A88-D552-5768-A82B-3E566E9D07FE}"/>
              </a:ext>
              <a:ext uri="{C183D7F6-B498-43B3-948B-1728B52AA6E4}">
                <adec:decorative xmlns:adec="http://schemas.microsoft.com/office/drawing/2017/decorative" val="1"/>
              </a:ext>
            </a:extLst>
          </p:cNvPr>
          <p:cNvCxnSpPr>
            <a:cxnSpLocks/>
          </p:cNvCxnSpPr>
          <p:nvPr userDrawn="1"/>
        </p:nvCxnSpPr>
        <p:spPr>
          <a:xfrm>
            <a:off x="0" y="1881808"/>
            <a:ext cx="20318413" cy="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10" name="Text Placeholder 2">
            <a:extLst>
              <a:ext uri="{FF2B5EF4-FFF2-40B4-BE49-F238E27FC236}">
                <a16:creationId xmlns:a16="http://schemas.microsoft.com/office/drawing/2014/main" id="{BD6598A0-1819-47B7-56E3-0875334913D9}"/>
              </a:ext>
            </a:extLst>
          </p:cNvPr>
          <p:cNvSpPr>
            <a:spLocks noGrp="1"/>
          </p:cNvSpPr>
          <p:nvPr>
            <p:ph type="body" sz="quarter" idx="12" hasCustomPrompt="1"/>
          </p:nvPr>
        </p:nvSpPr>
        <p:spPr>
          <a:xfrm>
            <a:off x="968238" y="6190742"/>
            <a:ext cx="5366302" cy="427636"/>
          </a:xfrm>
          <a:prstGeom prst="rect">
            <a:avLst/>
          </a:prstGeom>
        </p:spPr>
        <p:txBody>
          <a:bodyPr/>
          <a:lstStyle>
            <a:lvl1pPr marL="0" indent="0" algn="l">
              <a:lnSpc>
                <a:spcPct val="90000"/>
              </a:lnSpc>
              <a:buNone/>
              <a:defRPr sz="2800" b="1">
                <a:solidFill>
                  <a:schemeClr val="tx1"/>
                </a:solidFill>
                <a:latin typeface="+mj-lt"/>
                <a:cs typeface="Poppins" pitchFamily="2" charset="77"/>
              </a:defRPr>
            </a:lvl1pPr>
            <a:lvl2pPr>
              <a:defRPr sz="2800">
                <a:solidFill>
                  <a:schemeClr val="accent4"/>
                </a:solidFill>
              </a:defRPr>
            </a:lvl2pPr>
            <a:lvl3pPr>
              <a:defRPr sz="2600">
                <a:solidFill>
                  <a:schemeClr val="accent4"/>
                </a:solidFill>
              </a:defRPr>
            </a:lvl3pPr>
            <a:lvl4pPr>
              <a:defRPr sz="2400">
                <a:solidFill>
                  <a:schemeClr val="accent4"/>
                </a:solidFill>
              </a:defRPr>
            </a:lvl4pPr>
            <a:lvl5pPr>
              <a:defRPr sz="2200">
                <a:solidFill>
                  <a:schemeClr val="accent4"/>
                </a:solidFill>
              </a:defRPr>
            </a:lvl5pPr>
          </a:lstStyle>
          <a:p>
            <a:pPr lvl="0"/>
            <a:r>
              <a:rPr lang="en-US"/>
              <a:t>Callouts can look like this</a:t>
            </a:r>
          </a:p>
        </p:txBody>
      </p:sp>
      <p:sp>
        <p:nvSpPr>
          <p:cNvPr id="11" name="Text Placeholder 2">
            <a:extLst>
              <a:ext uri="{FF2B5EF4-FFF2-40B4-BE49-F238E27FC236}">
                <a16:creationId xmlns:a16="http://schemas.microsoft.com/office/drawing/2014/main" id="{8EA568A2-3656-239A-0EB8-2314D9BBC348}"/>
              </a:ext>
            </a:extLst>
          </p:cNvPr>
          <p:cNvSpPr>
            <a:spLocks noGrp="1"/>
          </p:cNvSpPr>
          <p:nvPr>
            <p:ph type="body" sz="quarter" idx="15" hasCustomPrompt="1"/>
          </p:nvPr>
        </p:nvSpPr>
        <p:spPr>
          <a:xfrm>
            <a:off x="968238" y="6745356"/>
            <a:ext cx="5366302" cy="1590261"/>
          </a:xfrm>
          <a:prstGeom prst="rect">
            <a:avLst/>
          </a:prstGeom>
        </p:spPr>
        <p:txBody>
          <a:bodyPr/>
          <a:lstStyle>
            <a:lvl1pPr algn="l">
              <a:lnSpc>
                <a:spcPct val="100000"/>
              </a:lnSpc>
              <a:defRPr sz="3000" b="0">
                <a:solidFill>
                  <a:schemeClr val="tx1"/>
                </a:solidFill>
              </a:defRPr>
            </a:lvl1pPr>
            <a:lvl2pPr>
              <a:defRPr sz="2800">
                <a:solidFill>
                  <a:schemeClr val="accent4"/>
                </a:solidFill>
              </a:defRPr>
            </a:lvl2pPr>
            <a:lvl3pPr>
              <a:defRPr sz="2600">
                <a:solidFill>
                  <a:schemeClr val="accent4"/>
                </a:solidFill>
              </a:defRPr>
            </a:lvl3pPr>
            <a:lvl4pPr>
              <a:defRPr sz="2400">
                <a:solidFill>
                  <a:schemeClr val="accent4"/>
                </a:solidFill>
              </a:defRPr>
            </a:lvl4pPr>
            <a:lvl5pPr>
              <a:defRPr sz="2200">
                <a:solidFill>
                  <a:schemeClr val="accent4"/>
                </a:solidFill>
              </a:defRPr>
            </a:lvl5pPr>
          </a:lstStyle>
          <a:p>
            <a:pPr lvl="0"/>
            <a:r>
              <a:rPr lang="en-US"/>
              <a:t>They can have headings as well as supporting copy below</a:t>
            </a:r>
          </a:p>
        </p:txBody>
      </p:sp>
      <p:sp>
        <p:nvSpPr>
          <p:cNvPr id="12" name="Text Placeholder 2">
            <a:extLst>
              <a:ext uri="{FF2B5EF4-FFF2-40B4-BE49-F238E27FC236}">
                <a16:creationId xmlns:a16="http://schemas.microsoft.com/office/drawing/2014/main" id="{A01051A9-1F5E-DEBC-460B-258E83242186}"/>
              </a:ext>
            </a:extLst>
          </p:cNvPr>
          <p:cNvSpPr>
            <a:spLocks noGrp="1"/>
          </p:cNvSpPr>
          <p:nvPr>
            <p:ph type="body" sz="quarter" idx="16" hasCustomPrompt="1"/>
          </p:nvPr>
        </p:nvSpPr>
        <p:spPr>
          <a:xfrm>
            <a:off x="7427654" y="6190742"/>
            <a:ext cx="5366302" cy="427636"/>
          </a:xfrm>
          <a:prstGeom prst="rect">
            <a:avLst/>
          </a:prstGeom>
        </p:spPr>
        <p:txBody>
          <a:bodyPr/>
          <a:lstStyle>
            <a:lvl1pPr marL="0" indent="0" algn="l">
              <a:lnSpc>
                <a:spcPct val="90000"/>
              </a:lnSpc>
              <a:buNone/>
              <a:defRPr sz="2800" b="1">
                <a:solidFill>
                  <a:schemeClr val="tx1"/>
                </a:solidFill>
                <a:latin typeface="+mj-lt"/>
                <a:cs typeface="Poppins" pitchFamily="2" charset="77"/>
              </a:defRPr>
            </a:lvl1pPr>
            <a:lvl2pPr>
              <a:defRPr sz="2800">
                <a:solidFill>
                  <a:schemeClr val="accent4"/>
                </a:solidFill>
              </a:defRPr>
            </a:lvl2pPr>
            <a:lvl3pPr>
              <a:defRPr sz="2600">
                <a:solidFill>
                  <a:schemeClr val="accent4"/>
                </a:solidFill>
              </a:defRPr>
            </a:lvl3pPr>
            <a:lvl4pPr>
              <a:defRPr sz="2400">
                <a:solidFill>
                  <a:schemeClr val="accent4"/>
                </a:solidFill>
              </a:defRPr>
            </a:lvl4pPr>
            <a:lvl5pPr>
              <a:defRPr sz="2200">
                <a:solidFill>
                  <a:schemeClr val="accent4"/>
                </a:solidFill>
              </a:defRPr>
            </a:lvl5pPr>
          </a:lstStyle>
          <a:p>
            <a:pPr lvl="0"/>
            <a:r>
              <a:rPr lang="en-US"/>
              <a:t>Callouts can look like this</a:t>
            </a:r>
          </a:p>
        </p:txBody>
      </p:sp>
      <p:sp>
        <p:nvSpPr>
          <p:cNvPr id="14" name="Text Placeholder 2">
            <a:extLst>
              <a:ext uri="{FF2B5EF4-FFF2-40B4-BE49-F238E27FC236}">
                <a16:creationId xmlns:a16="http://schemas.microsoft.com/office/drawing/2014/main" id="{C5735E75-8212-0D61-84DB-AE4D33228EEB}"/>
              </a:ext>
            </a:extLst>
          </p:cNvPr>
          <p:cNvSpPr>
            <a:spLocks noGrp="1"/>
          </p:cNvSpPr>
          <p:nvPr>
            <p:ph type="body" sz="quarter" idx="17" hasCustomPrompt="1"/>
          </p:nvPr>
        </p:nvSpPr>
        <p:spPr>
          <a:xfrm>
            <a:off x="7427654" y="6745356"/>
            <a:ext cx="5366302" cy="1590261"/>
          </a:xfrm>
          <a:prstGeom prst="rect">
            <a:avLst/>
          </a:prstGeom>
        </p:spPr>
        <p:txBody>
          <a:bodyPr/>
          <a:lstStyle>
            <a:lvl1pPr algn="l">
              <a:lnSpc>
                <a:spcPct val="100000"/>
              </a:lnSpc>
              <a:defRPr sz="3000" b="0">
                <a:solidFill>
                  <a:schemeClr val="tx1"/>
                </a:solidFill>
              </a:defRPr>
            </a:lvl1pPr>
            <a:lvl2pPr>
              <a:defRPr sz="2800">
                <a:solidFill>
                  <a:schemeClr val="accent4"/>
                </a:solidFill>
              </a:defRPr>
            </a:lvl2pPr>
            <a:lvl3pPr>
              <a:defRPr sz="2600">
                <a:solidFill>
                  <a:schemeClr val="accent4"/>
                </a:solidFill>
              </a:defRPr>
            </a:lvl3pPr>
            <a:lvl4pPr>
              <a:defRPr sz="2400">
                <a:solidFill>
                  <a:schemeClr val="accent4"/>
                </a:solidFill>
              </a:defRPr>
            </a:lvl4pPr>
            <a:lvl5pPr>
              <a:defRPr sz="2200">
                <a:solidFill>
                  <a:schemeClr val="accent4"/>
                </a:solidFill>
              </a:defRPr>
            </a:lvl5pPr>
          </a:lstStyle>
          <a:p>
            <a:pPr lvl="0"/>
            <a:r>
              <a:rPr lang="en-US"/>
              <a:t>They can have headings as well as supporting copy below</a:t>
            </a:r>
          </a:p>
        </p:txBody>
      </p:sp>
      <p:sp>
        <p:nvSpPr>
          <p:cNvPr id="15" name="Text Placeholder 2">
            <a:extLst>
              <a:ext uri="{FF2B5EF4-FFF2-40B4-BE49-F238E27FC236}">
                <a16:creationId xmlns:a16="http://schemas.microsoft.com/office/drawing/2014/main" id="{CBC00321-3268-8722-0F55-D1C85C839AD2}"/>
              </a:ext>
            </a:extLst>
          </p:cNvPr>
          <p:cNvSpPr>
            <a:spLocks noGrp="1"/>
          </p:cNvSpPr>
          <p:nvPr>
            <p:ph type="body" sz="quarter" idx="18" hasCustomPrompt="1"/>
          </p:nvPr>
        </p:nvSpPr>
        <p:spPr>
          <a:xfrm>
            <a:off x="13980854" y="6190742"/>
            <a:ext cx="5366302" cy="427636"/>
          </a:xfrm>
          <a:prstGeom prst="rect">
            <a:avLst/>
          </a:prstGeom>
        </p:spPr>
        <p:txBody>
          <a:bodyPr/>
          <a:lstStyle>
            <a:lvl1pPr marL="0" indent="0" algn="l">
              <a:lnSpc>
                <a:spcPct val="90000"/>
              </a:lnSpc>
              <a:buNone/>
              <a:defRPr sz="2800" b="1">
                <a:solidFill>
                  <a:schemeClr val="tx1"/>
                </a:solidFill>
                <a:latin typeface="+mj-lt"/>
                <a:cs typeface="Poppins" pitchFamily="2" charset="77"/>
              </a:defRPr>
            </a:lvl1pPr>
            <a:lvl2pPr>
              <a:defRPr sz="2800">
                <a:solidFill>
                  <a:schemeClr val="accent4"/>
                </a:solidFill>
              </a:defRPr>
            </a:lvl2pPr>
            <a:lvl3pPr>
              <a:defRPr sz="2600">
                <a:solidFill>
                  <a:schemeClr val="accent4"/>
                </a:solidFill>
              </a:defRPr>
            </a:lvl3pPr>
            <a:lvl4pPr>
              <a:defRPr sz="2400">
                <a:solidFill>
                  <a:schemeClr val="accent4"/>
                </a:solidFill>
              </a:defRPr>
            </a:lvl4pPr>
            <a:lvl5pPr>
              <a:defRPr sz="2200">
                <a:solidFill>
                  <a:schemeClr val="accent4"/>
                </a:solidFill>
              </a:defRPr>
            </a:lvl5pPr>
          </a:lstStyle>
          <a:p>
            <a:pPr lvl="0"/>
            <a:r>
              <a:rPr lang="en-US"/>
              <a:t>Callouts can look like this</a:t>
            </a:r>
          </a:p>
        </p:txBody>
      </p:sp>
      <p:sp>
        <p:nvSpPr>
          <p:cNvPr id="16" name="Text Placeholder 2">
            <a:extLst>
              <a:ext uri="{FF2B5EF4-FFF2-40B4-BE49-F238E27FC236}">
                <a16:creationId xmlns:a16="http://schemas.microsoft.com/office/drawing/2014/main" id="{0D5EB2A8-58F4-5BEB-91C4-7F4F8DCC3CE2}"/>
              </a:ext>
            </a:extLst>
          </p:cNvPr>
          <p:cNvSpPr>
            <a:spLocks noGrp="1"/>
          </p:cNvSpPr>
          <p:nvPr>
            <p:ph type="body" sz="quarter" idx="19" hasCustomPrompt="1"/>
          </p:nvPr>
        </p:nvSpPr>
        <p:spPr>
          <a:xfrm>
            <a:off x="13980854" y="6745356"/>
            <a:ext cx="5366302" cy="1590261"/>
          </a:xfrm>
          <a:prstGeom prst="rect">
            <a:avLst/>
          </a:prstGeom>
        </p:spPr>
        <p:txBody>
          <a:bodyPr/>
          <a:lstStyle>
            <a:lvl1pPr algn="l">
              <a:lnSpc>
                <a:spcPct val="100000"/>
              </a:lnSpc>
              <a:defRPr sz="3000" b="0">
                <a:solidFill>
                  <a:schemeClr val="tx1"/>
                </a:solidFill>
              </a:defRPr>
            </a:lvl1pPr>
            <a:lvl2pPr>
              <a:defRPr sz="2800">
                <a:solidFill>
                  <a:schemeClr val="accent4"/>
                </a:solidFill>
              </a:defRPr>
            </a:lvl2pPr>
            <a:lvl3pPr>
              <a:defRPr sz="2600">
                <a:solidFill>
                  <a:schemeClr val="accent4"/>
                </a:solidFill>
              </a:defRPr>
            </a:lvl3pPr>
            <a:lvl4pPr>
              <a:defRPr sz="2400">
                <a:solidFill>
                  <a:schemeClr val="accent4"/>
                </a:solidFill>
              </a:defRPr>
            </a:lvl4pPr>
            <a:lvl5pPr>
              <a:defRPr sz="2200">
                <a:solidFill>
                  <a:schemeClr val="accent4"/>
                </a:solidFill>
              </a:defRPr>
            </a:lvl5pPr>
          </a:lstStyle>
          <a:p>
            <a:pPr lvl="0"/>
            <a:r>
              <a:rPr lang="en-US"/>
              <a:t>They can have headings as well as supporting copy below</a:t>
            </a:r>
          </a:p>
        </p:txBody>
      </p:sp>
      <p:sp>
        <p:nvSpPr>
          <p:cNvPr id="17" name="Footer Placeholder 16">
            <a:extLst>
              <a:ext uri="{FF2B5EF4-FFF2-40B4-BE49-F238E27FC236}">
                <a16:creationId xmlns:a16="http://schemas.microsoft.com/office/drawing/2014/main" id="{DF8063C6-D03F-C455-1413-9CCA72A1C470}"/>
              </a:ext>
            </a:extLst>
          </p:cNvPr>
          <p:cNvSpPr>
            <a:spLocks noGrp="1"/>
          </p:cNvSpPr>
          <p:nvPr>
            <p:ph type="ftr" sz="quarter" idx="21"/>
          </p:nvPr>
        </p:nvSpPr>
        <p:spPr/>
        <p:txBody>
          <a:bodyPr/>
          <a:lstStyle/>
          <a:p>
            <a:endParaRPr lang="en-US"/>
          </a:p>
        </p:txBody>
      </p:sp>
      <p:sp>
        <p:nvSpPr>
          <p:cNvPr id="13" name="Date Placeholder 12">
            <a:extLst>
              <a:ext uri="{FF2B5EF4-FFF2-40B4-BE49-F238E27FC236}">
                <a16:creationId xmlns:a16="http://schemas.microsoft.com/office/drawing/2014/main" id="{C08E00E7-D5F9-B47F-C0D8-1415DF8F4E41}"/>
              </a:ext>
            </a:extLst>
          </p:cNvPr>
          <p:cNvSpPr>
            <a:spLocks noGrp="1"/>
          </p:cNvSpPr>
          <p:nvPr>
            <p:ph type="dt" sz="half" idx="20"/>
          </p:nvPr>
        </p:nvSpPr>
        <p:spPr>
          <a:xfrm>
            <a:off x="16412307" y="10621112"/>
            <a:ext cx="2572579" cy="350101"/>
          </a:xfrm>
          <a:prstGeom prst="rect">
            <a:avLst/>
          </a:prstGeom>
        </p:spPr>
        <p:txBody>
          <a:bodyPr/>
          <a:lstStyle/>
          <a:p>
            <a:fld id="{D2792E9C-7E5E-F14F-B049-5BFE22D713B7}" type="datetime4">
              <a:rPr lang="en-CA" smtClean="0"/>
              <a:t>May 21, 2024</a:t>
            </a:fld>
            <a:endParaRPr lang="en-US"/>
          </a:p>
        </p:txBody>
      </p:sp>
      <p:sp>
        <p:nvSpPr>
          <p:cNvPr id="18" name="Slide Number Placeholder 17">
            <a:extLst>
              <a:ext uri="{FF2B5EF4-FFF2-40B4-BE49-F238E27FC236}">
                <a16:creationId xmlns:a16="http://schemas.microsoft.com/office/drawing/2014/main" id="{10BB54C7-E8D3-B532-0BB1-8F94C0116B81}"/>
              </a:ext>
            </a:extLst>
          </p:cNvPr>
          <p:cNvSpPr>
            <a:spLocks noGrp="1"/>
          </p:cNvSpPr>
          <p:nvPr>
            <p:ph type="sldNum" sz="quarter" idx="22"/>
          </p:nvPr>
        </p:nvSpPr>
        <p:spPr/>
        <p:txBody>
          <a:bodyPr/>
          <a:lstStyle/>
          <a:p>
            <a:fld id="{991AB9B0-3E43-D847-B073-60FE8FAFFDB7}" type="slidenum">
              <a:rPr lang="en-US" smtClean="0"/>
              <a:pPr/>
              <a:t>‹#›</a:t>
            </a:fld>
            <a:endParaRPr lang="en-US"/>
          </a:p>
        </p:txBody>
      </p:sp>
    </p:spTree>
    <p:extLst>
      <p:ext uri="{BB962C8B-B14F-4D97-AF65-F5344CB8AC3E}">
        <p14:creationId xmlns:p14="http://schemas.microsoft.com/office/powerpoint/2010/main" val="32142878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yout 6 - Header w/ Open Midd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59C55-2FD0-1B45-D242-0C8C493EDB17}"/>
              </a:ext>
            </a:extLst>
          </p:cNvPr>
          <p:cNvSpPr>
            <a:spLocks noGrp="1"/>
          </p:cNvSpPr>
          <p:nvPr>
            <p:ph type="ctrTitle" hasCustomPrompt="1"/>
          </p:nvPr>
        </p:nvSpPr>
        <p:spPr>
          <a:xfrm>
            <a:off x="439200" y="457200"/>
            <a:ext cx="19441062" cy="738817"/>
          </a:xfrm>
          <a:prstGeom prst="rect">
            <a:avLst/>
          </a:prstGeom>
        </p:spPr>
        <p:txBody>
          <a:bodyPr anchor="t">
            <a:noAutofit/>
          </a:bodyPr>
          <a:lstStyle>
            <a:lvl1pPr algn="l">
              <a:lnSpc>
                <a:spcPct val="110000"/>
              </a:lnSpc>
              <a:spcAft>
                <a:spcPts val="1000"/>
              </a:spcAft>
              <a:defRPr sz="4400" b="1">
                <a:solidFill>
                  <a:schemeClr val="tx1"/>
                </a:solidFill>
                <a:latin typeface="+mj-lt"/>
                <a:cs typeface="Poppins" pitchFamily="2" charset="77"/>
              </a:defRPr>
            </a:lvl1pPr>
          </a:lstStyle>
          <a:p>
            <a:r>
              <a:rPr lang="en-GB" dirty="0"/>
              <a:t>Slide title goes here on 1 line</a:t>
            </a:r>
            <a:endParaRPr lang="en-US" dirty="0"/>
          </a:p>
        </p:txBody>
      </p:sp>
      <p:sp>
        <p:nvSpPr>
          <p:cNvPr id="3" name="Subtitle 2">
            <a:extLst>
              <a:ext uri="{FF2B5EF4-FFF2-40B4-BE49-F238E27FC236}">
                <a16:creationId xmlns:a16="http://schemas.microsoft.com/office/drawing/2014/main" id="{7BAAFF58-1895-74A3-698E-D878C3072291}"/>
              </a:ext>
            </a:extLst>
          </p:cNvPr>
          <p:cNvSpPr>
            <a:spLocks noGrp="1"/>
          </p:cNvSpPr>
          <p:nvPr>
            <p:ph type="subTitle" idx="1" hasCustomPrompt="1"/>
          </p:nvPr>
        </p:nvSpPr>
        <p:spPr>
          <a:xfrm>
            <a:off x="438150" y="1267200"/>
            <a:ext cx="19442112" cy="573884"/>
          </a:xfrm>
          <a:prstGeom prst="rect">
            <a:avLst/>
          </a:prstGeom>
        </p:spPr>
        <p:txBody>
          <a:bodyPr anchor="t"/>
          <a:lstStyle>
            <a:lvl1pPr marL="0" indent="0" algn="l">
              <a:buNone/>
              <a:defRPr sz="3600">
                <a:solidFill>
                  <a:srgbClr val="7A093C"/>
                </a:solidFill>
              </a:defRPr>
            </a:lvl1pPr>
            <a:lvl2pPr marL="761924" indent="0" algn="ctr">
              <a:buNone/>
              <a:defRPr sz="3333"/>
            </a:lvl2pPr>
            <a:lvl3pPr marL="1523848" indent="0" algn="ctr">
              <a:buNone/>
              <a:defRPr sz="3000"/>
            </a:lvl3pPr>
            <a:lvl4pPr marL="2285771" indent="0" algn="ctr">
              <a:buNone/>
              <a:defRPr sz="2666"/>
            </a:lvl4pPr>
            <a:lvl5pPr marL="3047695" indent="0" algn="ctr">
              <a:buNone/>
              <a:defRPr sz="2666"/>
            </a:lvl5pPr>
            <a:lvl6pPr marL="3809619" indent="0" algn="ctr">
              <a:buNone/>
              <a:defRPr sz="2666"/>
            </a:lvl6pPr>
            <a:lvl7pPr marL="4571543" indent="0" algn="ctr">
              <a:buNone/>
              <a:defRPr sz="2666"/>
            </a:lvl7pPr>
            <a:lvl8pPr marL="5333467" indent="0" algn="ctr">
              <a:buNone/>
              <a:defRPr sz="2666"/>
            </a:lvl8pPr>
            <a:lvl9pPr marL="6095390" indent="0" algn="ctr">
              <a:buNone/>
              <a:defRPr sz="2666"/>
            </a:lvl9pPr>
          </a:lstStyle>
          <a:p>
            <a:r>
              <a:rPr lang="en-GB"/>
              <a:t>Subtitle goes here on 1 line</a:t>
            </a:r>
          </a:p>
        </p:txBody>
      </p:sp>
      <p:cxnSp>
        <p:nvCxnSpPr>
          <p:cNvPr id="8" name="Straight Connector 7">
            <a:extLst>
              <a:ext uri="{FF2B5EF4-FFF2-40B4-BE49-F238E27FC236}">
                <a16:creationId xmlns:a16="http://schemas.microsoft.com/office/drawing/2014/main" id="{0C529A88-D552-5768-A82B-3E566E9D07FE}"/>
              </a:ext>
              <a:ext uri="{C183D7F6-B498-43B3-948B-1728B52AA6E4}">
                <adec:decorative xmlns:adec="http://schemas.microsoft.com/office/drawing/2017/decorative" val="1"/>
              </a:ext>
            </a:extLst>
          </p:cNvPr>
          <p:cNvCxnSpPr>
            <a:cxnSpLocks/>
          </p:cNvCxnSpPr>
          <p:nvPr userDrawn="1"/>
        </p:nvCxnSpPr>
        <p:spPr>
          <a:xfrm>
            <a:off x="0" y="1881808"/>
            <a:ext cx="20318413" cy="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11" name="Footer Placeholder 10">
            <a:extLst>
              <a:ext uri="{FF2B5EF4-FFF2-40B4-BE49-F238E27FC236}">
                <a16:creationId xmlns:a16="http://schemas.microsoft.com/office/drawing/2014/main" id="{42DC5996-BDFE-55CD-CC8A-FA042955CE16}"/>
              </a:ext>
            </a:extLst>
          </p:cNvPr>
          <p:cNvSpPr>
            <a:spLocks noGrp="1"/>
          </p:cNvSpPr>
          <p:nvPr>
            <p:ph type="ftr" sz="quarter" idx="11"/>
          </p:nvPr>
        </p:nvSpPr>
        <p:spPr/>
        <p:txBody>
          <a:bodyPr/>
          <a:lstStyle/>
          <a:p>
            <a:endParaRPr lang="en-US"/>
          </a:p>
        </p:txBody>
      </p:sp>
      <p:sp>
        <p:nvSpPr>
          <p:cNvPr id="10" name="Date Placeholder 9">
            <a:extLst>
              <a:ext uri="{FF2B5EF4-FFF2-40B4-BE49-F238E27FC236}">
                <a16:creationId xmlns:a16="http://schemas.microsoft.com/office/drawing/2014/main" id="{12D068AA-C0B4-024E-F068-CFC63BC56E39}"/>
              </a:ext>
            </a:extLst>
          </p:cNvPr>
          <p:cNvSpPr>
            <a:spLocks noGrp="1"/>
          </p:cNvSpPr>
          <p:nvPr>
            <p:ph type="dt" sz="half" idx="10"/>
          </p:nvPr>
        </p:nvSpPr>
        <p:spPr>
          <a:xfrm>
            <a:off x="16412307" y="10621112"/>
            <a:ext cx="2572579" cy="350101"/>
          </a:xfrm>
          <a:prstGeom prst="rect">
            <a:avLst/>
          </a:prstGeom>
        </p:spPr>
        <p:txBody>
          <a:bodyPr/>
          <a:lstStyle/>
          <a:p>
            <a:fld id="{D2792E9C-7E5E-F14F-B049-5BFE22D713B7}" type="datetime4">
              <a:rPr lang="en-CA" smtClean="0"/>
              <a:t>May 21, 2024</a:t>
            </a:fld>
            <a:endParaRPr lang="en-US"/>
          </a:p>
        </p:txBody>
      </p:sp>
      <p:sp>
        <p:nvSpPr>
          <p:cNvPr id="12" name="Slide Number Placeholder 11">
            <a:extLst>
              <a:ext uri="{FF2B5EF4-FFF2-40B4-BE49-F238E27FC236}">
                <a16:creationId xmlns:a16="http://schemas.microsoft.com/office/drawing/2014/main" id="{57C64306-DF1D-0001-7737-CA0C49A4C768}"/>
              </a:ext>
            </a:extLst>
          </p:cNvPr>
          <p:cNvSpPr>
            <a:spLocks noGrp="1"/>
          </p:cNvSpPr>
          <p:nvPr>
            <p:ph type="sldNum" sz="quarter" idx="12"/>
          </p:nvPr>
        </p:nvSpPr>
        <p:spPr/>
        <p:txBody>
          <a:bodyPr/>
          <a:lstStyle/>
          <a:p>
            <a:fld id="{991AB9B0-3E43-D847-B073-60FE8FAFFDB7}" type="slidenum">
              <a:rPr lang="en-US" smtClean="0"/>
              <a:pPr/>
              <a:t>‹#›</a:t>
            </a:fld>
            <a:endParaRPr lang="en-US"/>
          </a:p>
        </p:txBody>
      </p:sp>
    </p:spTree>
    <p:extLst>
      <p:ext uri="{BB962C8B-B14F-4D97-AF65-F5344CB8AC3E}">
        <p14:creationId xmlns:p14="http://schemas.microsoft.com/office/powerpoint/2010/main" val="34877841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yout 7 - 2 Line Title w/ Copy and Full Blee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59C55-2FD0-1B45-D242-0C8C493EDB17}"/>
              </a:ext>
            </a:extLst>
          </p:cNvPr>
          <p:cNvSpPr>
            <a:spLocks noGrp="1"/>
          </p:cNvSpPr>
          <p:nvPr>
            <p:ph type="ctrTitle" hasCustomPrompt="1"/>
          </p:nvPr>
        </p:nvSpPr>
        <p:spPr>
          <a:xfrm>
            <a:off x="439200" y="457200"/>
            <a:ext cx="7203600" cy="1472400"/>
          </a:xfrm>
          <a:prstGeom prst="rect">
            <a:avLst/>
          </a:prstGeom>
        </p:spPr>
        <p:txBody>
          <a:bodyPr anchor="t" anchorCtr="0">
            <a:noAutofit/>
          </a:bodyPr>
          <a:lstStyle>
            <a:lvl1pPr algn="l">
              <a:lnSpc>
                <a:spcPct val="100000"/>
              </a:lnSpc>
              <a:spcAft>
                <a:spcPts val="1000"/>
              </a:spcAft>
              <a:defRPr sz="4400" b="1">
                <a:solidFill>
                  <a:schemeClr val="tx1"/>
                </a:solidFill>
                <a:latin typeface="+mj-lt"/>
                <a:cs typeface="Poppins" pitchFamily="2" charset="77"/>
              </a:defRPr>
            </a:lvl1pPr>
          </a:lstStyle>
          <a:p>
            <a:r>
              <a:rPr lang="en-GB" dirty="0"/>
              <a:t>Slide title goes here on up to 2 lines</a:t>
            </a:r>
            <a:endParaRPr lang="en-US" dirty="0"/>
          </a:p>
        </p:txBody>
      </p:sp>
      <p:sp>
        <p:nvSpPr>
          <p:cNvPr id="3" name="Subtitle 2">
            <a:extLst>
              <a:ext uri="{FF2B5EF4-FFF2-40B4-BE49-F238E27FC236}">
                <a16:creationId xmlns:a16="http://schemas.microsoft.com/office/drawing/2014/main" id="{7BAAFF58-1895-74A3-698E-D878C3072291}"/>
              </a:ext>
            </a:extLst>
          </p:cNvPr>
          <p:cNvSpPr>
            <a:spLocks noGrp="1"/>
          </p:cNvSpPr>
          <p:nvPr>
            <p:ph type="subTitle" idx="1" hasCustomPrompt="1"/>
          </p:nvPr>
        </p:nvSpPr>
        <p:spPr>
          <a:xfrm>
            <a:off x="438150" y="2185200"/>
            <a:ext cx="7203600" cy="943200"/>
          </a:xfrm>
          <a:prstGeom prst="rect">
            <a:avLst/>
          </a:prstGeom>
        </p:spPr>
        <p:txBody>
          <a:bodyPr anchor="t"/>
          <a:lstStyle>
            <a:lvl1pPr marL="0" indent="0" algn="l">
              <a:buNone/>
              <a:defRPr sz="3600">
                <a:solidFill>
                  <a:srgbClr val="7A093C"/>
                </a:solidFill>
              </a:defRPr>
            </a:lvl1pPr>
            <a:lvl2pPr marL="761924" indent="0" algn="ctr">
              <a:buNone/>
              <a:defRPr sz="3333"/>
            </a:lvl2pPr>
            <a:lvl3pPr marL="1523848" indent="0" algn="ctr">
              <a:buNone/>
              <a:defRPr sz="3000"/>
            </a:lvl3pPr>
            <a:lvl4pPr marL="2285771" indent="0" algn="ctr">
              <a:buNone/>
              <a:defRPr sz="2666"/>
            </a:lvl4pPr>
            <a:lvl5pPr marL="3047695" indent="0" algn="ctr">
              <a:buNone/>
              <a:defRPr sz="2666"/>
            </a:lvl5pPr>
            <a:lvl6pPr marL="3809619" indent="0" algn="ctr">
              <a:buNone/>
              <a:defRPr sz="2666"/>
            </a:lvl6pPr>
            <a:lvl7pPr marL="4571543" indent="0" algn="ctr">
              <a:buNone/>
              <a:defRPr sz="2666"/>
            </a:lvl7pPr>
            <a:lvl8pPr marL="5333467" indent="0" algn="ctr">
              <a:buNone/>
              <a:defRPr sz="2666"/>
            </a:lvl8pPr>
            <a:lvl9pPr marL="6095390" indent="0" algn="ctr">
              <a:buNone/>
              <a:defRPr sz="2666"/>
            </a:lvl9pPr>
          </a:lstStyle>
          <a:p>
            <a:r>
              <a:rPr lang="en-GB"/>
              <a:t>Subtitle goes here on up to 2 lines</a:t>
            </a:r>
          </a:p>
        </p:txBody>
      </p:sp>
      <p:cxnSp>
        <p:nvCxnSpPr>
          <p:cNvPr id="7" name="Straight Connector 6">
            <a:extLst>
              <a:ext uri="{FF2B5EF4-FFF2-40B4-BE49-F238E27FC236}">
                <a16:creationId xmlns:a16="http://schemas.microsoft.com/office/drawing/2014/main" id="{AC062632-2984-19D6-DA27-DCA143DE275D}"/>
              </a:ext>
              <a:ext uri="{C183D7F6-B498-43B3-948B-1728B52AA6E4}">
                <adec:decorative xmlns:adec="http://schemas.microsoft.com/office/drawing/2017/decorative" val="1"/>
              </a:ext>
            </a:extLst>
          </p:cNvPr>
          <p:cNvCxnSpPr>
            <a:cxnSpLocks/>
          </p:cNvCxnSpPr>
          <p:nvPr userDrawn="1"/>
        </p:nvCxnSpPr>
        <p:spPr>
          <a:xfrm>
            <a:off x="0" y="3257828"/>
            <a:ext cx="8570563" cy="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5" name="Text Placeholder 2">
            <a:extLst>
              <a:ext uri="{FF2B5EF4-FFF2-40B4-BE49-F238E27FC236}">
                <a16:creationId xmlns:a16="http://schemas.microsoft.com/office/drawing/2014/main" id="{AA99F92D-9095-DA83-60F2-A43FB5C72809}"/>
              </a:ext>
            </a:extLst>
          </p:cNvPr>
          <p:cNvSpPr>
            <a:spLocks noGrp="1"/>
          </p:cNvSpPr>
          <p:nvPr>
            <p:ph type="body" sz="quarter" idx="12"/>
          </p:nvPr>
        </p:nvSpPr>
        <p:spPr>
          <a:xfrm>
            <a:off x="438150" y="3535200"/>
            <a:ext cx="7203600" cy="5914800"/>
          </a:xfrm>
          <a:prstGeom prst="rect">
            <a:avLst/>
          </a:prstGeom>
        </p:spPr>
        <p:txBody>
          <a:bodyPr/>
          <a:lstStyle>
            <a:lvl1pPr>
              <a:lnSpc>
                <a:spcPct val="110000"/>
              </a:lnSpc>
              <a:spcBef>
                <a:spcPts val="0"/>
              </a:spcBef>
              <a:spcAft>
                <a:spcPts val="300"/>
              </a:spcAft>
              <a:defRPr sz="3000">
                <a:solidFill>
                  <a:schemeClr val="tx1"/>
                </a:solidFill>
              </a:defRPr>
            </a:lvl1pPr>
            <a:lvl2pPr>
              <a:lnSpc>
                <a:spcPct val="110000"/>
              </a:lnSpc>
              <a:spcBef>
                <a:spcPts val="0"/>
              </a:spcBef>
              <a:spcAft>
                <a:spcPts val="300"/>
              </a:spcAft>
              <a:defRPr sz="2800">
                <a:solidFill>
                  <a:schemeClr val="tx1"/>
                </a:solidFill>
              </a:defRPr>
            </a:lvl2pPr>
            <a:lvl3pPr>
              <a:lnSpc>
                <a:spcPct val="110000"/>
              </a:lnSpc>
              <a:spcBef>
                <a:spcPts val="0"/>
              </a:spcBef>
              <a:spcAft>
                <a:spcPts val="300"/>
              </a:spcAft>
              <a:defRPr sz="2600">
                <a:solidFill>
                  <a:schemeClr val="tx1"/>
                </a:solidFill>
              </a:defRPr>
            </a:lvl3pPr>
            <a:lvl4pPr>
              <a:lnSpc>
                <a:spcPct val="110000"/>
              </a:lnSpc>
              <a:spcBef>
                <a:spcPts val="0"/>
              </a:spcBef>
              <a:spcAft>
                <a:spcPts val="300"/>
              </a:spcAft>
              <a:defRPr sz="2400">
                <a:solidFill>
                  <a:schemeClr val="tx1"/>
                </a:solidFill>
              </a:defRPr>
            </a:lvl4pPr>
            <a:lvl5pPr>
              <a:lnSpc>
                <a:spcPct val="110000"/>
              </a:lnSpc>
              <a:spcBef>
                <a:spcPts val="0"/>
              </a:spcBef>
              <a:spcAft>
                <a:spcPts val="300"/>
              </a:spcAft>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8">
            <a:extLst>
              <a:ext uri="{FF2B5EF4-FFF2-40B4-BE49-F238E27FC236}">
                <a16:creationId xmlns:a16="http://schemas.microsoft.com/office/drawing/2014/main" id="{04DA801D-D3DE-36AA-5F49-6AAF7A91E9EF}"/>
              </a:ext>
            </a:extLst>
          </p:cNvPr>
          <p:cNvSpPr>
            <a:spLocks noGrp="1"/>
          </p:cNvSpPr>
          <p:nvPr>
            <p:ph type="pic" sz="quarter" idx="15"/>
          </p:nvPr>
        </p:nvSpPr>
        <p:spPr>
          <a:xfrm>
            <a:off x="8570563" y="0"/>
            <a:ext cx="11747850" cy="9448800"/>
          </a:xfrm>
          <a:prstGeom prst="rect">
            <a:avLst/>
          </a:prstGeom>
        </p:spPr>
        <p:txBody>
          <a:bodyPr/>
          <a:lstStyle/>
          <a:p>
            <a:endParaRPr lang="en-US"/>
          </a:p>
        </p:txBody>
      </p:sp>
      <p:sp>
        <p:nvSpPr>
          <p:cNvPr id="12" name="Footer Placeholder 11">
            <a:extLst>
              <a:ext uri="{FF2B5EF4-FFF2-40B4-BE49-F238E27FC236}">
                <a16:creationId xmlns:a16="http://schemas.microsoft.com/office/drawing/2014/main" id="{C41E1458-C432-DACF-1B77-6F0178924C69}"/>
              </a:ext>
            </a:extLst>
          </p:cNvPr>
          <p:cNvSpPr>
            <a:spLocks noGrp="1"/>
          </p:cNvSpPr>
          <p:nvPr>
            <p:ph type="ftr" sz="quarter" idx="17"/>
          </p:nvPr>
        </p:nvSpPr>
        <p:spPr/>
        <p:txBody>
          <a:bodyPr/>
          <a:lstStyle/>
          <a:p>
            <a:endParaRPr lang="en-US"/>
          </a:p>
        </p:txBody>
      </p:sp>
      <p:sp>
        <p:nvSpPr>
          <p:cNvPr id="9" name="Date Placeholder 8">
            <a:extLst>
              <a:ext uri="{FF2B5EF4-FFF2-40B4-BE49-F238E27FC236}">
                <a16:creationId xmlns:a16="http://schemas.microsoft.com/office/drawing/2014/main" id="{DE838F34-5806-14A7-4D13-6E52C519974C}"/>
              </a:ext>
            </a:extLst>
          </p:cNvPr>
          <p:cNvSpPr>
            <a:spLocks noGrp="1"/>
          </p:cNvSpPr>
          <p:nvPr>
            <p:ph type="dt" sz="half" idx="16"/>
          </p:nvPr>
        </p:nvSpPr>
        <p:spPr>
          <a:xfrm>
            <a:off x="16412307" y="10621112"/>
            <a:ext cx="2572579" cy="350101"/>
          </a:xfrm>
          <a:prstGeom prst="rect">
            <a:avLst/>
          </a:prstGeom>
        </p:spPr>
        <p:txBody>
          <a:bodyPr/>
          <a:lstStyle/>
          <a:p>
            <a:fld id="{D2792E9C-7E5E-F14F-B049-5BFE22D713B7}" type="datetime4">
              <a:rPr lang="en-CA" smtClean="0"/>
              <a:t>May 21, 2024</a:t>
            </a:fld>
            <a:endParaRPr lang="en-US"/>
          </a:p>
        </p:txBody>
      </p:sp>
      <p:sp>
        <p:nvSpPr>
          <p:cNvPr id="13" name="Slide Number Placeholder 12">
            <a:extLst>
              <a:ext uri="{FF2B5EF4-FFF2-40B4-BE49-F238E27FC236}">
                <a16:creationId xmlns:a16="http://schemas.microsoft.com/office/drawing/2014/main" id="{1634D9D2-1CEF-12A6-591D-6FCA71B73912}"/>
              </a:ext>
            </a:extLst>
          </p:cNvPr>
          <p:cNvSpPr>
            <a:spLocks noGrp="1"/>
          </p:cNvSpPr>
          <p:nvPr>
            <p:ph type="sldNum" sz="quarter" idx="18"/>
          </p:nvPr>
        </p:nvSpPr>
        <p:spPr/>
        <p:txBody>
          <a:bodyPr/>
          <a:lstStyle/>
          <a:p>
            <a:fld id="{991AB9B0-3E43-D847-B073-60FE8FAFFDB7}" type="slidenum">
              <a:rPr lang="en-US" smtClean="0"/>
              <a:pPr/>
              <a:t>‹#›</a:t>
            </a:fld>
            <a:endParaRPr lang="en-US"/>
          </a:p>
        </p:txBody>
      </p:sp>
    </p:spTree>
    <p:extLst>
      <p:ext uri="{BB962C8B-B14F-4D97-AF65-F5344CB8AC3E}">
        <p14:creationId xmlns:p14="http://schemas.microsoft.com/office/powerpoint/2010/main" val="14917549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yout 8 - 2 Line Title w/ Copy and Full Blee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11F801B-42A4-D1DC-A330-C73B427D214D}"/>
              </a:ext>
              <a:ext uri="{C183D7F6-B498-43B3-948B-1728B52AA6E4}">
                <adec:decorative xmlns:adec="http://schemas.microsoft.com/office/drawing/2017/decorative" val="1"/>
              </a:ext>
            </a:extLst>
          </p:cNvPr>
          <p:cNvSpPr/>
          <p:nvPr userDrawn="1"/>
        </p:nvSpPr>
        <p:spPr>
          <a:xfrm>
            <a:off x="-1" y="0"/>
            <a:ext cx="20349275" cy="9448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259C55-2FD0-1B45-D242-0C8C493EDB17}"/>
              </a:ext>
            </a:extLst>
          </p:cNvPr>
          <p:cNvSpPr>
            <a:spLocks noGrp="1"/>
          </p:cNvSpPr>
          <p:nvPr>
            <p:ph type="ctrTitle" hasCustomPrompt="1"/>
          </p:nvPr>
        </p:nvSpPr>
        <p:spPr>
          <a:xfrm>
            <a:off x="12218400" y="457200"/>
            <a:ext cx="7203600" cy="1472400"/>
          </a:xfrm>
          <a:prstGeom prst="rect">
            <a:avLst/>
          </a:prstGeom>
        </p:spPr>
        <p:txBody>
          <a:bodyPr anchor="t">
            <a:noAutofit/>
          </a:bodyPr>
          <a:lstStyle>
            <a:lvl1pPr algn="l">
              <a:lnSpc>
                <a:spcPct val="110000"/>
              </a:lnSpc>
              <a:spcAft>
                <a:spcPts val="1000"/>
              </a:spcAft>
              <a:defRPr sz="4400" b="1">
                <a:solidFill>
                  <a:schemeClr val="bg1"/>
                </a:solidFill>
                <a:latin typeface="+mj-lt"/>
                <a:cs typeface="Poppins" pitchFamily="2" charset="77"/>
              </a:defRPr>
            </a:lvl1pPr>
          </a:lstStyle>
          <a:p>
            <a:r>
              <a:rPr lang="en-GB" dirty="0"/>
              <a:t>Slide title goes here on up to 2 lines</a:t>
            </a:r>
            <a:endParaRPr lang="en-US" dirty="0"/>
          </a:p>
        </p:txBody>
      </p:sp>
      <p:sp>
        <p:nvSpPr>
          <p:cNvPr id="3" name="Subtitle 2">
            <a:extLst>
              <a:ext uri="{FF2B5EF4-FFF2-40B4-BE49-F238E27FC236}">
                <a16:creationId xmlns:a16="http://schemas.microsoft.com/office/drawing/2014/main" id="{7BAAFF58-1895-74A3-698E-D878C3072291}"/>
              </a:ext>
            </a:extLst>
          </p:cNvPr>
          <p:cNvSpPr>
            <a:spLocks noGrp="1"/>
          </p:cNvSpPr>
          <p:nvPr>
            <p:ph type="subTitle" idx="1" hasCustomPrompt="1"/>
          </p:nvPr>
        </p:nvSpPr>
        <p:spPr>
          <a:xfrm>
            <a:off x="12218400" y="2185200"/>
            <a:ext cx="7203600" cy="943200"/>
          </a:xfrm>
          <a:prstGeom prst="rect">
            <a:avLst/>
          </a:prstGeom>
        </p:spPr>
        <p:txBody>
          <a:bodyPr anchor="t"/>
          <a:lstStyle>
            <a:lvl1pPr marL="0" indent="0" algn="l">
              <a:buNone/>
              <a:defRPr sz="3600">
                <a:solidFill>
                  <a:schemeClr val="bg1"/>
                </a:solidFill>
              </a:defRPr>
            </a:lvl1pPr>
            <a:lvl2pPr marL="761924" indent="0" algn="ctr">
              <a:buNone/>
              <a:defRPr sz="3333"/>
            </a:lvl2pPr>
            <a:lvl3pPr marL="1523848" indent="0" algn="ctr">
              <a:buNone/>
              <a:defRPr sz="3000"/>
            </a:lvl3pPr>
            <a:lvl4pPr marL="2285771" indent="0" algn="ctr">
              <a:buNone/>
              <a:defRPr sz="2666"/>
            </a:lvl4pPr>
            <a:lvl5pPr marL="3047695" indent="0" algn="ctr">
              <a:buNone/>
              <a:defRPr sz="2666"/>
            </a:lvl5pPr>
            <a:lvl6pPr marL="3809619" indent="0" algn="ctr">
              <a:buNone/>
              <a:defRPr sz="2666"/>
            </a:lvl6pPr>
            <a:lvl7pPr marL="4571543" indent="0" algn="ctr">
              <a:buNone/>
              <a:defRPr sz="2666"/>
            </a:lvl7pPr>
            <a:lvl8pPr marL="5333467" indent="0" algn="ctr">
              <a:buNone/>
              <a:defRPr sz="2666"/>
            </a:lvl8pPr>
            <a:lvl9pPr marL="6095390" indent="0" algn="ctr">
              <a:buNone/>
              <a:defRPr sz="2666"/>
            </a:lvl9pPr>
          </a:lstStyle>
          <a:p>
            <a:r>
              <a:rPr lang="en-GB"/>
              <a:t>Subtitle goes here on 1 line</a:t>
            </a:r>
          </a:p>
        </p:txBody>
      </p:sp>
      <p:sp>
        <p:nvSpPr>
          <p:cNvPr id="5" name="Text Placeholder 2">
            <a:extLst>
              <a:ext uri="{FF2B5EF4-FFF2-40B4-BE49-F238E27FC236}">
                <a16:creationId xmlns:a16="http://schemas.microsoft.com/office/drawing/2014/main" id="{AA99F92D-9095-DA83-60F2-A43FB5C72809}"/>
              </a:ext>
              <a:ext uri="{C183D7F6-B498-43B3-948B-1728B52AA6E4}">
                <adec:decorative xmlns:adec="http://schemas.microsoft.com/office/drawing/2017/decorative" val="1"/>
              </a:ext>
            </a:extLst>
          </p:cNvPr>
          <p:cNvSpPr>
            <a:spLocks noGrp="1"/>
          </p:cNvSpPr>
          <p:nvPr>
            <p:ph type="body" sz="quarter" idx="12"/>
          </p:nvPr>
        </p:nvSpPr>
        <p:spPr>
          <a:xfrm>
            <a:off x="12218400" y="3535200"/>
            <a:ext cx="7203600" cy="5371200"/>
          </a:xfrm>
          <a:prstGeom prst="rect">
            <a:avLst/>
          </a:prstGeom>
        </p:spPr>
        <p:txBody>
          <a:bodyPr/>
          <a:lstStyle>
            <a:lvl1pPr>
              <a:lnSpc>
                <a:spcPct val="110000"/>
              </a:lnSpc>
              <a:spcBef>
                <a:spcPts val="0"/>
              </a:spcBef>
              <a:spcAft>
                <a:spcPts val="300"/>
              </a:spcAft>
              <a:defRPr sz="3000">
                <a:solidFill>
                  <a:schemeClr val="bg1"/>
                </a:solidFill>
              </a:defRPr>
            </a:lvl1pPr>
            <a:lvl2pPr>
              <a:lnSpc>
                <a:spcPct val="110000"/>
              </a:lnSpc>
              <a:spcBef>
                <a:spcPts val="0"/>
              </a:spcBef>
              <a:spcAft>
                <a:spcPts val="300"/>
              </a:spcAft>
              <a:defRPr sz="2800">
                <a:solidFill>
                  <a:schemeClr val="bg1"/>
                </a:solidFill>
              </a:defRPr>
            </a:lvl2pPr>
            <a:lvl3pPr>
              <a:lnSpc>
                <a:spcPct val="110000"/>
              </a:lnSpc>
              <a:spcBef>
                <a:spcPts val="0"/>
              </a:spcBef>
              <a:spcAft>
                <a:spcPts val="300"/>
              </a:spcAft>
              <a:defRPr sz="2600">
                <a:solidFill>
                  <a:schemeClr val="bg1"/>
                </a:solidFill>
              </a:defRPr>
            </a:lvl3pPr>
            <a:lvl4pPr>
              <a:lnSpc>
                <a:spcPct val="110000"/>
              </a:lnSpc>
              <a:spcBef>
                <a:spcPts val="0"/>
              </a:spcBef>
              <a:spcAft>
                <a:spcPts val="300"/>
              </a:spcAft>
              <a:defRPr sz="2400">
                <a:solidFill>
                  <a:schemeClr val="bg1"/>
                </a:solidFill>
              </a:defRPr>
            </a:lvl4pPr>
            <a:lvl5pPr>
              <a:lnSpc>
                <a:spcPct val="110000"/>
              </a:lnSpc>
              <a:spcBef>
                <a:spcPts val="0"/>
              </a:spcBef>
              <a:spcAft>
                <a:spcPts val="300"/>
              </a:spcAft>
              <a:defRPr sz="2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AC062632-2984-19D6-DA27-DCA143DE275D}"/>
              </a:ext>
              <a:ext uri="{C183D7F6-B498-43B3-948B-1728B52AA6E4}">
                <adec:decorative xmlns:adec="http://schemas.microsoft.com/office/drawing/2017/decorative" val="1"/>
              </a:ext>
            </a:extLst>
          </p:cNvPr>
          <p:cNvCxnSpPr>
            <a:cxnSpLocks/>
          </p:cNvCxnSpPr>
          <p:nvPr userDrawn="1"/>
        </p:nvCxnSpPr>
        <p:spPr>
          <a:xfrm>
            <a:off x="11747850" y="3257828"/>
            <a:ext cx="8570563"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Picture Placeholder 8">
            <a:extLst>
              <a:ext uri="{FF2B5EF4-FFF2-40B4-BE49-F238E27FC236}">
                <a16:creationId xmlns:a16="http://schemas.microsoft.com/office/drawing/2014/main" id="{04DA801D-D3DE-36AA-5F49-6AAF7A91E9EF}"/>
              </a:ext>
            </a:extLst>
          </p:cNvPr>
          <p:cNvSpPr>
            <a:spLocks noGrp="1"/>
          </p:cNvSpPr>
          <p:nvPr>
            <p:ph type="pic" sz="quarter" idx="15"/>
          </p:nvPr>
        </p:nvSpPr>
        <p:spPr>
          <a:xfrm>
            <a:off x="0" y="0"/>
            <a:ext cx="11779200" cy="9448800"/>
          </a:xfrm>
          <a:prstGeom prst="rect">
            <a:avLst/>
          </a:prstGeom>
        </p:spPr>
        <p:txBody>
          <a:bodyPr/>
          <a:lstStyle/>
          <a:p>
            <a:endParaRPr lang="en-US"/>
          </a:p>
        </p:txBody>
      </p:sp>
      <p:sp>
        <p:nvSpPr>
          <p:cNvPr id="12" name="Footer Placeholder 11">
            <a:extLst>
              <a:ext uri="{FF2B5EF4-FFF2-40B4-BE49-F238E27FC236}">
                <a16:creationId xmlns:a16="http://schemas.microsoft.com/office/drawing/2014/main" id="{DF526E81-2B2E-2FBE-FBEE-7993015DEE30}"/>
              </a:ext>
            </a:extLst>
          </p:cNvPr>
          <p:cNvSpPr>
            <a:spLocks noGrp="1"/>
          </p:cNvSpPr>
          <p:nvPr>
            <p:ph type="ftr" sz="quarter" idx="17"/>
          </p:nvPr>
        </p:nvSpPr>
        <p:spPr/>
        <p:txBody>
          <a:bodyPr/>
          <a:lstStyle/>
          <a:p>
            <a:endParaRPr lang="en-US"/>
          </a:p>
        </p:txBody>
      </p:sp>
      <p:sp>
        <p:nvSpPr>
          <p:cNvPr id="9" name="Date Placeholder 8">
            <a:extLst>
              <a:ext uri="{FF2B5EF4-FFF2-40B4-BE49-F238E27FC236}">
                <a16:creationId xmlns:a16="http://schemas.microsoft.com/office/drawing/2014/main" id="{36424CF3-DC6A-ACF4-BCC0-6999BB1E5625}"/>
              </a:ext>
            </a:extLst>
          </p:cNvPr>
          <p:cNvSpPr>
            <a:spLocks noGrp="1"/>
          </p:cNvSpPr>
          <p:nvPr>
            <p:ph type="dt" sz="half" idx="16"/>
          </p:nvPr>
        </p:nvSpPr>
        <p:spPr>
          <a:xfrm>
            <a:off x="16412307" y="10621112"/>
            <a:ext cx="2572579" cy="350101"/>
          </a:xfrm>
          <a:prstGeom prst="rect">
            <a:avLst/>
          </a:prstGeom>
        </p:spPr>
        <p:txBody>
          <a:bodyPr/>
          <a:lstStyle/>
          <a:p>
            <a:fld id="{D2792E9C-7E5E-F14F-B049-5BFE22D713B7}" type="datetime4">
              <a:rPr lang="en-CA" smtClean="0"/>
              <a:t>May 21, 2024</a:t>
            </a:fld>
            <a:endParaRPr lang="en-US"/>
          </a:p>
        </p:txBody>
      </p:sp>
      <p:sp>
        <p:nvSpPr>
          <p:cNvPr id="13" name="Slide Number Placeholder 12">
            <a:extLst>
              <a:ext uri="{FF2B5EF4-FFF2-40B4-BE49-F238E27FC236}">
                <a16:creationId xmlns:a16="http://schemas.microsoft.com/office/drawing/2014/main" id="{F3BC796C-F05B-6EF0-6DA8-13A9D6314B0E}"/>
              </a:ext>
            </a:extLst>
          </p:cNvPr>
          <p:cNvSpPr>
            <a:spLocks noGrp="1"/>
          </p:cNvSpPr>
          <p:nvPr>
            <p:ph type="sldNum" sz="quarter" idx="18"/>
          </p:nvPr>
        </p:nvSpPr>
        <p:spPr/>
        <p:txBody>
          <a:bodyPr/>
          <a:lstStyle/>
          <a:p>
            <a:fld id="{991AB9B0-3E43-D847-B073-60FE8FAFFDB7}" type="slidenum">
              <a:rPr lang="en-US" smtClean="0"/>
              <a:pPr/>
              <a:t>‹#›</a:t>
            </a:fld>
            <a:endParaRPr lang="en-US"/>
          </a:p>
        </p:txBody>
      </p:sp>
    </p:spTree>
    <p:extLst>
      <p:ext uri="{BB962C8B-B14F-4D97-AF65-F5344CB8AC3E}">
        <p14:creationId xmlns:p14="http://schemas.microsoft.com/office/powerpoint/2010/main" val="11414743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yout 10 - Divider Slide w/  Bleed">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B312DC6C-470B-EF98-6369-AEF7DDD3AB98}"/>
              </a:ext>
            </a:extLst>
          </p:cNvPr>
          <p:cNvSpPr>
            <a:spLocks noGrp="1"/>
          </p:cNvSpPr>
          <p:nvPr>
            <p:ph type="pic" sz="quarter" idx="15"/>
          </p:nvPr>
        </p:nvSpPr>
        <p:spPr>
          <a:xfrm>
            <a:off x="0" y="0"/>
            <a:ext cx="20318413" cy="9448799"/>
          </a:xfrm>
          <a:prstGeom prst="rect">
            <a:avLst/>
          </a:prstGeom>
        </p:spPr>
        <p:txBody>
          <a:bodyPr/>
          <a:lstStyle/>
          <a:p>
            <a:endParaRPr lang="en-US"/>
          </a:p>
        </p:txBody>
      </p:sp>
      <p:sp>
        <p:nvSpPr>
          <p:cNvPr id="2" name="Title 1">
            <a:extLst>
              <a:ext uri="{FF2B5EF4-FFF2-40B4-BE49-F238E27FC236}">
                <a16:creationId xmlns:a16="http://schemas.microsoft.com/office/drawing/2014/main" id="{D4259C55-2FD0-1B45-D242-0C8C493EDB17}"/>
              </a:ext>
            </a:extLst>
          </p:cNvPr>
          <p:cNvSpPr>
            <a:spLocks noGrp="1"/>
          </p:cNvSpPr>
          <p:nvPr>
            <p:ph type="ctrTitle" hasCustomPrompt="1"/>
          </p:nvPr>
        </p:nvSpPr>
        <p:spPr>
          <a:xfrm>
            <a:off x="1015200" y="3567599"/>
            <a:ext cx="5202000" cy="2019600"/>
          </a:xfrm>
          <a:prstGeom prst="rect">
            <a:avLst/>
          </a:prstGeom>
        </p:spPr>
        <p:txBody>
          <a:bodyPr anchor="b" anchorCtr="0">
            <a:noAutofit/>
          </a:bodyPr>
          <a:lstStyle>
            <a:lvl1pPr algn="l">
              <a:lnSpc>
                <a:spcPct val="100000"/>
              </a:lnSpc>
              <a:spcAft>
                <a:spcPts val="1000"/>
              </a:spcAft>
              <a:defRPr sz="4800" b="1">
                <a:solidFill>
                  <a:schemeClr val="tx1"/>
                </a:solidFill>
                <a:latin typeface="+mj-lt"/>
                <a:cs typeface="Poppins" pitchFamily="2" charset="77"/>
              </a:defRPr>
            </a:lvl1pPr>
          </a:lstStyle>
          <a:p>
            <a:r>
              <a:rPr lang="en-GB" dirty="0"/>
              <a:t>Slide title goes here on 2 lines</a:t>
            </a:r>
            <a:endParaRPr lang="en-US" dirty="0"/>
          </a:p>
        </p:txBody>
      </p:sp>
      <p:sp>
        <p:nvSpPr>
          <p:cNvPr id="3" name="Subtitle 2">
            <a:extLst>
              <a:ext uri="{FF2B5EF4-FFF2-40B4-BE49-F238E27FC236}">
                <a16:creationId xmlns:a16="http://schemas.microsoft.com/office/drawing/2014/main" id="{7BAAFF58-1895-74A3-698E-D878C3072291}"/>
              </a:ext>
            </a:extLst>
          </p:cNvPr>
          <p:cNvSpPr>
            <a:spLocks noGrp="1"/>
          </p:cNvSpPr>
          <p:nvPr>
            <p:ph type="subTitle" idx="1" hasCustomPrompt="1"/>
          </p:nvPr>
        </p:nvSpPr>
        <p:spPr>
          <a:xfrm>
            <a:off x="1015200" y="5799600"/>
            <a:ext cx="5202000" cy="1472400"/>
          </a:xfrm>
          <a:prstGeom prst="rect">
            <a:avLst/>
          </a:prstGeom>
        </p:spPr>
        <p:txBody>
          <a:bodyPr anchor="t"/>
          <a:lstStyle>
            <a:lvl1pPr marL="0" indent="0" algn="l">
              <a:buNone/>
              <a:defRPr sz="3600">
                <a:solidFill>
                  <a:srgbClr val="7A093C"/>
                </a:solidFill>
              </a:defRPr>
            </a:lvl1pPr>
            <a:lvl2pPr marL="761924" indent="0" algn="ctr">
              <a:buNone/>
              <a:defRPr sz="3333"/>
            </a:lvl2pPr>
            <a:lvl3pPr marL="1523848" indent="0" algn="ctr">
              <a:buNone/>
              <a:defRPr sz="3000"/>
            </a:lvl3pPr>
            <a:lvl4pPr marL="2285771" indent="0" algn="ctr">
              <a:buNone/>
              <a:defRPr sz="2666"/>
            </a:lvl4pPr>
            <a:lvl5pPr marL="3047695" indent="0" algn="ctr">
              <a:buNone/>
              <a:defRPr sz="2666"/>
            </a:lvl5pPr>
            <a:lvl6pPr marL="3809619" indent="0" algn="ctr">
              <a:buNone/>
              <a:defRPr sz="2666"/>
            </a:lvl6pPr>
            <a:lvl7pPr marL="4571543" indent="0" algn="ctr">
              <a:buNone/>
              <a:defRPr sz="2666"/>
            </a:lvl7pPr>
            <a:lvl8pPr marL="5333467" indent="0" algn="ctr">
              <a:buNone/>
              <a:defRPr sz="2666"/>
            </a:lvl8pPr>
            <a:lvl9pPr marL="6095390" indent="0" algn="ctr">
              <a:buNone/>
              <a:defRPr sz="2666"/>
            </a:lvl9pPr>
          </a:lstStyle>
          <a:p>
            <a:r>
              <a:rPr lang="en-GB"/>
              <a:t>Subtitle goes here on up to 2 lines</a:t>
            </a:r>
          </a:p>
        </p:txBody>
      </p:sp>
      <p:sp>
        <p:nvSpPr>
          <p:cNvPr id="5" name="Footer Placeholder 4">
            <a:extLst>
              <a:ext uri="{FF2B5EF4-FFF2-40B4-BE49-F238E27FC236}">
                <a16:creationId xmlns:a16="http://schemas.microsoft.com/office/drawing/2014/main" id="{1A0476B1-BC79-6A48-84CA-0759CACFADBA}"/>
              </a:ext>
            </a:extLst>
          </p:cNvPr>
          <p:cNvSpPr>
            <a:spLocks noGrp="1"/>
          </p:cNvSpPr>
          <p:nvPr>
            <p:ph type="ftr" sz="quarter" idx="11"/>
          </p:nvPr>
        </p:nvSpPr>
        <p:spPr/>
        <p:txBody>
          <a:bodyPr/>
          <a:lstStyle/>
          <a:p>
            <a:endParaRPr lang="en-US"/>
          </a:p>
        </p:txBody>
      </p:sp>
      <p:sp>
        <p:nvSpPr>
          <p:cNvPr id="9" name="Date Placeholder 3">
            <a:extLst>
              <a:ext uri="{FF2B5EF4-FFF2-40B4-BE49-F238E27FC236}">
                <a16:creationId xmlns:a16="http://schemas.microsoft.com/office/drawing/2014/main" id="{F01B45CF-F80F-AF1A-BB60-5E7615EB2DDE}"/>
              </a:ext>
            </a:extLst>
          </p:cNvPr>
          <p:cNvSpPr>
            <a:spLocks noGrp="1"/>
          </p:cNvSpPr>
          <p:nvPr>
            <p:ph type="dt" sz="half" idx="2"/>
          </p:nvPr>
        </p:nvSpPr>
        <p:spPr>
          <a:xfrm>
            <a:off x="16412307" y="10621112"/>
            <a:ext cx="2572579" cy="350101"/>
          </a:xfrm>
          <a:prstGeom prst="rect">
            <a:avLst/>
          </a:prstGeom>
        </p:spPr>
        <p:txBody>
          <a:bodyPr vert="horz" lIns="91440" tIns="45720" rIns="91440" bIns="45720" rtlCol="0" anchor="ctr"/>
          <a:lstStyle>
            <a:lvl1pPr algn="r">
              <a:defRPr sz="1800">
                <a:solidFill>
                  <a:schemeClr val="accent3"/>
                </a:solidFill>
              </a:defRPr>
            </a:lvl1pPr>
          </a:lstStyle>
          <a:p>
            <a:fld id="{D2792E9C-7E5E-F14F-B049-5BFE22D713B7}" type="datetime4">
              <a:rPr lang="en-CA" smtClean="0"/>
              <a:t>May 21, 2024</a:t>
            </a:fld>
            <a:endParaRPr lang="en-US"/>
          </a:p>
        </p:txBody>
      </p:sp>
      <p:sp>
        <p:nvSpPr>
          <p:cNvPr id="6" name="Slide Number Placeholder 5">
            <a:extLst>
              <a:ext uri="{FF2B5EF4-FFF2-40B4-BE49-F238E27FC236}">
                <a16:creationId xmlns:a16="http://schemas.microsoft.com/office/drawing/2014/main" id="{06FBF0A4-9A22-175D-1BEC-7D14A9C0F414}"/>
              </a:ext>
            </a:extLst>
          </p:cNvPr>
          <p:cNvSpPr>
            <a:spLocks noGrp="1"/>
          </p:cNvSpPr>
          <p:nvPr>
            <p:ph type="sldNum" sz="quarter" idx="12"/>
          </p:nvPr>
        </p:nvSpPr>
        <p:spPr/>
        <p:txBody>
          <a:bodyPr/>
          <a:lstStyle/>
          <a:p>
            <a:fld id="{991AB9B0-3E43-D847-B073-60FE8FAFFDB7}" type="slidenum">
              <a:rPr lang="en-US" smtClean="0"/>
              <a:pPr/>
              <a:t>‹#›</a:t>
            </a:fld>
            <a:endParaRPr lang="en-US"/>
          </a:p>
        </p:txBody>
      </p:sp>
    </p:spTree>
    <p:extLst>
      <p:ext uri="{BB962C8B-B14F-4D97-AF65-F5344CB8AC3E}">
        <p14:creationId xmlns:p14="http://schemas.microsoft.com/office/powerpoint/2010/main" val="3708057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1c - White Border - White Text">
    <p:spTree>
      <p:nvGrpSpPr>
        <p:cNvPr id="1" name=""/>
        <p:cNvGrpSpPr/>
        <p:nvPr/>
      </p:nvGrpSpPr>
      <p:grpSpPr>
        <a:xfrm>
          <a:off x="0" y="0"/>
          <a:ext cx="0" cy="0"/>
          <a:chOff x="0" y="0"/>
          <a:chExt cx="0" cy="0"/>
        </a:xfrm>
      </p:grpSpPr>
      <p:sp>
        <p:nvSpPr>
          <p:cNvPr id="8" name="Picture Placeholder 37">
            <a:extLst>
              <a:ext uri="{FF2B5EF4-FFF2-40B4-BE49-F238E27FC236}">
                <a16:creationId xmlns:a16="http://schemas.microsoft.com/office/drawing/2014/main" id="{42D8E614-B579-0AD0-A166-3C3C659AADBF}"/>
              </a:ext>
              <a:ext uri="{C183D7F6-B498-43B3-948B-1728B52AA6E4}">
                <adec:decorative xmlns:adec="http://schemas.microsoft.com/office/drawing/2017/decorative" val="1"/>
              </a:ext>
            </a:extLst>
          </p:cNvPr>
          <p:cNvSpPr>
            <a:spLocks noGrp="1"/>
          </p:cNvSpPr>
          <p:nvPr>
            <p:ph type="pic" sz="quarter" idx="16" hasCustomPrompt="1"/>
          </p:nvPr>
        </p:nvSpPr>
        <p:spPr>
          <a:xfrm>
            <a:off x="438150" y="458787"/>
            <a:ext cx="19442113" cy="8893175"/>
          </a:xfrm>
          <a:prstGeom prst="rect">
            <a:avLst/>
          </a:prstGeom>
        </p:spPr>
        <p:txBody>
          <a:bodyPr/>
          <a:lstStyle/>
          <a:p>
            <a:r>
              <a:rPr lang="en-US"/>
              <a:t>Insert Photo</a:t>
            </a:r>
          </a:p>
        </p:txBody>
      </p:sp>
      <p:sp>
        <p:nvSpPr>
          <p:cNvPr id="2" name="Title 1">
            <a:extLst>
              <a:ext uri="{FF2B5EF4-FFF2-40B4-BE49-F238E27FC236}">
                <a16:creationId xmlns:a16="http://schemas.microsoft.com/office/drawing/2014/main" id="{D4259C55-2FD0-1B45-D242-0C8C493EDB17}"/>
              </a:ext>
            </a:extLst>
          </p:cNvPr>
          <p:cNvSpPr>
            <a:spLocks noGrp="1"/>
          </p:cNvSpPr>
          <p:nvPr>
            <p:ph type="ctrTitle" hasCustomPrompt="1"/>
          </p:nvPr>
        </p:nvSpPr>
        <p:spPr>
          <a:xfrm>
            <a:off x="1041291" y="1870606"/>
            <a:ext cx="5486400" cy="3936225"/>
          </a:xfrm>
          <a:prstGeom prst="rect">
            <a:avLst/>
          </a:prstGeom>
        </p:spPr>
        <p:txBody>
          <a:bodyPr anchor="b">
            <a:noAutofit/>
          </a:bodyPr>
          <a:lstStyle>
            <a:lvl1pPr algn="l">
              <a:lnSpc>
                <a:spcPct val="100000"/>
              </a:lnSpc>
              <a:spcAft>
                <a:spcPts val="1000"/>
              </a:spcAft>
              <a:defRPr sz="4800" b="1">
                <a:solidFill>
                  <a:schemeClr val="bg1"/>
                </a:solidFill>
                <a:latin typeface="+mj-lt"/>
                <a:cs typeface="Poppins" pitchFamily="2" charset="77"/>
              </a:defRPr>
            </a:lvl1pPr>
          </a:lstStyle>
          <a:p>
            <a:r>
              <a:rPr lang="en-GB" dirty="0"/>
              <a:t>Click to add featured title</a:t>
            </a:r>
            <a:endParaRPr lang="en-US" dirty="0"/>
          </a:p>
        </p:txBody>
      </p:sp>
      <p:sp>
        <p:nvSpPr>
          <p:cNvPr id="3" name="Subtitle 2">
            <a:extLst>
              <a:ext uri="{FF2B5EF4-FFF2-40B4-BE49-F238E27FC236}">
                <a16:creationId xmlns:a16="http://schemas.microsoft.com/office/drawing/2014/main" id="{7BAAFF58-1895-74A3-698E-D878C3072291}"/>
              </a:ext>
            </a:extLst>
          </p:cNvPr>
          <p:cNvSpPr>
            <a:spLocks noGrp="1"/>
          </p:cNvSpPr>
          <p:nvPr>
            <p:ph type="subTitle" idx="1" hasCustomPrompt="1"/>
          </p:nvPr>
        </p:nvSpPr>
        <p:spPr>
          <a:xfrm>
            <a:off x="1041291" y="6003397"/>
            <a:ext cx="5486400" cy="2759603"/>
          </a:xfrm>
          <a:prstGeom prst="rect">
            <a:avLst/>
          </a:prstGeom>
        </p:spPr>
        <p:txBody>
          <a:bodyPr/>
          <a:lstStyle>
            <a:lvl1pPr marL="0" indent="0" algn="l">
              <a:buNone/>
              <a:defRPr sz="4000">
                <a:solidFill>
                  <a:schemeClr val="bg1"/>
                </a:solidFill>
              </a:defRPr>
            </a:lvl1pPr>
            <a:lvl2pPr marL="761924" indent="0" algn="ctr">
              <a:buNone/>
              <a:defRPr sz="3333"/>
            </a:lvl2pPr>
            <a:lvl3pPr marL="1523848" indent="0" algn="ctr">
              <a:buNone/>
              <a:defRPr sz="3000"/>
            </a:lvl3pPr>
            <a:lvl4pPr marL="2285771" indent="0" algn="ctr">
              <a:buNone/>
              <a:defRPr sz="2666"/>
            </a:lvl4pPr>
            <a:lvl5pPr marL="3047695" indent="0" algn="ctr">
              <a:buNone/>
              <a:defRPr sz="2666"/>
            </a:lvl5pPr>
            <a:lvl6pPr marL="3809619" indent="0" algn="ctr">
              <a:buNone/>
              <a:defRPr sz="2666"/>
            </a:lvl6pPr>
            <a:lvl7pPr marL="4571543" indent="0" algn="ctr">
              <a:buNone/>
              <a:defRPr sz="2666"/>
            </a:lvl7pPr>
            <a:lvl8pPr marL="5333467" indent="0" algn="ctr">
              <a:buNone/>
              <a:defRPr sz="2666"/>
            </a:lvl8pPr>
            <a:lvl9pPr marL="6095390" indent="0" algn="ctr">
              <a:buNone/>
              <a:defRPr sz="2666"/>
            </a:lvl9pPr>
          </a:lstStyle>
          <a:p>
            <a:r>
              <a:rPr lang="en-GB"/>
              <a:t>Click to edit subtitle</a:t>
            </a:r>
            <a:endParaRPr lang="en-US"/>
          </a:p>
        </p:txBody>
      </p:sp>
      <p:sp>
        <p:nvSpPr>
          <p:cNvPr id="10" name="Text Placeholder 25">
            <a:extLst>
              <a:ext uri="{FF2B5EF4-FFF2-40B4-BE49-F238E27FC236}">
                <a16:creationId xmlns:a16="http://schemas.microsoft.com/office/drawing/2014/main" id="{0D70DDEC-E582-ED4A-6D8A-019667186957}"/>
              </a:ext>
            </a:extLst>
          </p:cNvPr>
          <p:cNvSpPr>
            <a:spLocks noGrp="1"/>
          </p:cNvSpPr>
          <p:nvPr>
            <p:ph type="body" sz="quarter" idx="17" hasCustomPrompt="1"/>
          </p:nvPr>
        </p:nvSpPr>
        <p:spPr>
          <a:xfrm>
            <a:off x="1041291" y="9811422"/>
            <a:ext cx="8278555" cy="317989"/>
          </a:xfrm>
          <a:prstGeom prst="rect">
            <a:avLst/>
          </a:prstGeom>
        </p:spPr>
        <p:txBody>
          <a:bodyPr/>
          <a:lstStyle>
            <a:lvl1pPr>
              <a:defRPr sz="2600">
                <a:solidFill>
                  <a:schemeClr val="accent1"/>
                </a:solidFill>
              </a:defRPr>
            </a:lvl1pPr>
          </a:lstStyle>
          <a:p>
            <a:pPr lvl="0"/>
            <a:r>
              <a:rPr lang="en-US"/>
              <a:t>Presenter Name</a:t>
            </a:r>
          </a:p>
        </p:txBody>
      </p:sp>
      <p:sp>
        <p:nvSpPr>
          <p:cNvPr id="11" name="Text Placeholder 25">
            <a:extLst>
              <a:ext uri="{FF2B5EF4-FFF2-40B4-BE49-F238E27FC236}">
                <a16:creationId xmlns:a16="http://schemas.microsoft.com/office/drawing/2014/main" id="{9093413D-8001-206F-2168-1DEE74239048}"/>
              </a:ext>
            </a:extLst>
          </p:cNvPr>
          <p:cNvSpPr>
            <a:spLocks noGrp="1"/>
          </p:cNvSpPr>
          <p:nvPr>
            <p:ph type="body" sz="quarter" idx="18" hasCustomPrompt="1"/>
          </p:nvPr>
        </p:nvSpPr>
        <p:spPr>
          <a:xfrm>
            <a:off x="1041291" y="10221730"/>
            <a:ext cx="4620955" cy="317989"/>
          </a:xfrm>
          <a:prstGeom prst="rect">
            <a:avLst/>
          </a:prstGeom>
        </p:spPr>
        <p:txBody>
          <a:bodyPr/>
          <a:lstStyle>
            <a:lvl1pPr>
              <a:defRPr sz="2600">
                <a:solidFill>
                  <a:schemeClr val="accent1"/>
                </a:solidFill>
              </a:defRPr>
            </a:lvl1pPr>
          </a:lstStyle>
          <a:p>
            <a:pPr lvl="0"/>
            <a:r>
              <a:rPr lang="en-US"/>
              <a:t>Date</a:t>
            </a:r>
          </a:p>
        </p:txBody>
      </p:sp>
      <p:pic>
        <p:nvPicPr>
          <p:cNvPr id="4" name="Picture 3" descr="A black background with pink text">
            <a:extLst>
              <a:ext uri="{FF2B5EF4-FFF2-40B4-BE49-F238E27FC236}">
                <a16:creationId xmlns:a16="http://schemas.microsoft.com/office/drawing/2014/main" id="{B64901A3-C0C5-0DB0-5BBB-4B5CAAB8DDAA}"/>
              </a:ext>
            </a:extLst>
          </p:cNvPr>
          <p:cNvPicPr>
            <a:picLocks noChangeAspect="1"/>
          </p:cNvPicPr>
          <p:nvPr userDrawn="1"/>
        </p:nvPicPr>
        <p:blipFill>
          <a:blip r:embed="rId2"/>
          <a:stretch>
            <a:fillRect/>
          </a:stretch>
        </p:blipFill>
        <p:spPr>
          <a:xfrm>
            <a:off x="15139920" y="9671023"/>
            <a:ext cx="4785701" cy="916776"/>
          </a:xfrm>
          <a:prstGeom prst="rect">
            <a:avLst/>
          </a:prstGeom>
        </p:spPr>
      </p:pic>
    </p:spTree>
    <p:extLst>
      <p:ext uri="{BB962C8B-B14F-4D97-AF65-F5344CB8AC3E}">
        <p14:creationId xmlns:p14="http://schemas.microsoft.com/office/powerpoint/2010/main" val="22713649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yout 11 - Loca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D0E6DC-510A-EBC0-7914-5C71A187FBCA}"/>
              </a:ext>
            </a:extLst>
          </p:cNvPr>
          <p:cNvSpPr/>
          <p:nvPr userDrawn="1"/>
        </p:nvSpPr>
        <p:spPr>
          <a:xfrm>
            <a:off x="0" y="0"/>
            <a:ext cx="20349275" cy="951345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itle 1">
            <a:extLst>
              <a:ext uri="{FF2B5EF4-FFF2-40B4-BE49-F238E27FC236}">
                <a16:creationId xmlns:a16="http://schemas.microsoft.com/office/drawing/2014/main" id="{7171CFEA-ADB1-7172-2C62-962AE5CDAEFC}"/>
              </a:ext>
            </a:extLst>
          </p:cNvPr>
          <p:cNvSpPr>
            <a:spLocks noGrp="1"/>
          </p:cNvSpPr>
          <p:nvPr>
            <p:ph type="ctrTitle"/>
          </p:nvPr>
        </p:nvSpPr>
        <p:spPr>
          <a:xfrm>
            <a:off x="1015199" y="3908412"/>
            <a:ext cx="3639227" cy="4077113"/>
          </a:xfrm>
          <a:prstGeom prst="rect">
            <a:avLst/>
          </a:prstGeom>
        </p:spPr>
        <p:txBody>
          <a:bodyPr anchor="ctr">
            <a:normAutofit/>
          </a:bodyPr>
          <a:lstStyle>
            <a:lvl1pPr algn="l">
              <a:lnSpc>
                <a:spcPct val="110000"/>
              </a:lnSpc>
              <a:spcAft>
                <a:spcPts val="1000"/>
              </a:spcAft>
              <a:defRPr sz="4800" b="1">
                <a:solidFill>
                  <a:schemeClr val="bg1"/>
                </a:solidFill>
                <a:latin typeface="+mj-lt"/>
                <a:cs typeface="Poppins" pitchFamily="2" charset="77"/>
              </a:defRPr>
            </a:lvl1pPr>
          </a:lstStyle>
          <a:p>
            <a:endParaRPr lang="en-US"/>
          </a:p>
        </p:txBody>
      </p:sp>
      <p:pic>
        <p:nvPicPr>
          <p:cNvPr id="7" name="Graphic 6" descr="McMaster Logo">
            <a:extLst>
              <a:ext uri="{FF2B5EF4-FFF2-40B4-BE49-F238E27FC236}">
                <a16:creationId xmlns:a16="http://schemas.microsoft.com/office/drawing/2014/main" id="{BC6B77CC-80A6-A4BE-B798-980684DAAF1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5200" y="1990874"/>
            <a:ext cx="2683078" cy="1413471"/>
          </a:xfrm>
          <a:prstGeom prst="rect">
            <a:avLst/>
          </a:prstGeom>
        </p:spPr>
      </p:pic>
      <p:sp>
        <p:nvSpPr>
          <p:cNvPr id="5" name="Footer Placeholder 4">
            <a:extLst>
              <a:ext uri="{FF2B5EF4-FFF2-40B4-BE49-F238E27FC236}">
                <a16:creationId xmlns:a16="http://schemas.microsoft.com/office/drawing/2014/main" id="{1A0476B1-BC79-6A48-84CA-0759CACFADBA}"/>
              </a:ext>
            </a:extLst>
          </p:cNvPr>
          <p:cNvSpPr>
            <a:spLocks noGrp="1"/>
          </p:cNvSpPr>
          <p:nvPr>
            <p:ph type="ftr" sz="quarter" idx="11"/>
          </p:nvPr>
        </p:nvSpPr>
        <p:spPr/>
        <p:txBody>
          <a:bodyPr/>
          <a:lstStyle/>
          <a:p>
            <a:endParaRPr lang="en-US"/>
          </a:p>
        </p:txBody>
      </p:sp>
      <p:sp>
        <p:nvSpPr>
          <p:cNvPr id="13" name="Date Placeholder 3">
            <a:extLst>
              <a:ext uri="{FF2B5EF4-FFF2-40B4-BE49-F238E27FC236}">
                <a16:creationId xmlns:a16="http://schemas.microsoft.com/office/drawing/2014/main" id="{C5AFAE97-2643-BCF4-8E70-DEE90AE465F2}"/>
              </a:ext>
            </a:extLst>
          </p:cNvPr>
          <p:cNvSpPr>
            <a:spLocks noGrp="1"/>
          </p:cNvSpPr>
          <p:nvPr>
            <p:ph type="dt" sz="half" idx="2"/>
          </p:nvPr>
        </p:nvSpPr>
        <p:spPr>
          <a:xfrm>
            <a:off x="16412307" y="10621112"/>
            <a:ext cx="2572579" cy="350101"/>
          </a:xfrm>
          <a:prstGeom prst="rect">
            <a:avLst/>
          </a:prstGeom>
        </p:spPr>
        <p:txBody>
          <a:bodyPr vert="horz" lIns="91440" tIns="45720" rIns="91440" bIns="45720" rtlCol="0" anchor="ctr"/>
          <a:lstStyle>
            <a:lvl1pPr algn="r">
              <a:defRPr sz="1800">
                <a:solidFill>
                  <a:schemeClr val="accent3"/>
                </a:solidFill>
              </a:defRPr>
            </a:lvl1pPr>
          </a:lstStyle>
          <a:p>
            <a:fld id="{D2792E9C-7E5E-F14F-B049-5BFE22D713B7}" type="datetime4">
              <a:rPr lang="en-CA" smtClean="0"/>
              <a:t>May 21, 2024</a:t>
            </a:fld>
            <a:endParaRPr lang="en-US"/>
          </a:p>
        </p:txBody>
      </p:sp>
      <p:sp>
        <p:nvSpPr>
          <p:cNvPr id="6" name="Slide Number Placeholder 5">
            <a:extLst>
              <a:ext uri="{FF2B5EF4-FFF2-40B4-BE49-F238E27FC236}">
                <a16:creationId xmlns:a16="http://schemas.microsoft.com/office/drawing/2014/main" id="{06FBF0A4-9A22-175D-1BEC-7D14A9C0F414}"/>
              </a:ext>
            </a:extLst>
          </p:cNvPr>
          <p:cNvSpPr>
            <a:spLocks noGrp="1"/>
          </p:cNvSpPr>
          <p:nvPr>
            <p:ph type="sldNum" sz="quarter" idx="12"/>
          </p:nvPr>
        </p:nvSpPr>
        <p:spPr/>
        <p:txBody>
          <a:bodyPr/>
          <a:lstStyle/>
          <a:p>
            <a:fld id="{991AB9B0-3E43-D847-B073-60FE8FAFFDB7}" type="slidenum">
              <a:rPr lang="en-US" smtClean="0"/>
              <a:pPr/>
              <a:t>‹#›</a:t>
            </a:fld>
            <a:endParaRPr lang="en-US"/>
          </a:p>
        </p:txBody>
      </p:sp>
    </p:spTree>
    <p:extLst>
      <p:ext uri="{BB962C8B-B14F-4D97-AF65-F5344CB8AC3E}">
        <p14:creationId xmlns:p14="http://schemas.microsoft.com/office/powerpoint/2010/main" val="1144023481"/>
      </p:ext>
    </p:extLst>
  </p:cSld>
  <p:clrMapOvr>
    <a:masterClrMapping/>
  </p:clrMapOvr>
  <p:extLst>
    <p:ext uri="{DCECCB84-F9BA-43D5-87BE-67443E8EF086}">
      <p15:sldGuideLst xmlns:p15="http://schemas.microsoft.com/office/powerpoint/2012/main">
        <p15:guide id="1" orient="horz" pos="3600" userDrawn="1">
          <p15:clr>
            <a:srgbClr val="FBAE40"/>
          </p15:clr>
        </p15:guide>
        <p15:guide id="2" pos="6399"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yout 12 - Regist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97FAEE-5FAF-88B1-7416-563A1CAB4285}"/>
              </a:ext>
              <a:ext uri="{C183D7F6-B498-43B3-948B-1728B52AA6E4}">
                <adec:decorative xmlns:adec="http://schemas.microsoft.com/office/drawing/2017/decorative" val="1"/>
              </a:ext>
            </a:extLst>
          </p:cNvPr>
          <p:cNvSpPr/>
          <p:nvPr userDrawn="1"/>
        </p:nvSpPr>
        <p:spPr>
          <a:xfrm>
            <a:off x="-1" y="-1"/>
            <a:ext cx="20318413" cy="953135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3E399AF-2CA0-ABA0-9DFA-3AB2EA83063D}"/>
              </a:ext>
              <a:ext uri="{C183D7F6-B498-43B3-948B-1728B52AA6E4}">
                <adec:decorative xmlns:adec="http://schemas.microsoft.com/office/drawing/2017/decorative" val="1"/>
              </a:ext>
            </a:extLst>
          </p:cNvPr>
          <p:cNvSpPr/>
          <p:nvPr userDrawn="1"/>
        </p:nvSpPr>
        <p:spPr>
          <a:xfrm>
            <a:off x="4124366" y="2334708"/>
            <a:ext cx="13337750" cy="4861932"/>
          </a:xfrm>
          <a:prstGeom prst="rect">
            <a:avLst/>
          </a:prstGeom>
          <a:solidFill>
            <a:schemeClr val="bg1"/>
          </a:solidFill>
          <a:ln>
            <a:noFill/>
          </a:ln>
          <a:effectLst>
            <a:outerShdw blurRad="392136" sx="60000" sy="60000" algn="ctr" rotWithShape="0">
              <a:prstClr val="black">
                <a:alpha val="998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Brighter World Logo">
            <a:extLst>
              <a:ext uri="{FF2B5EF4-FFF2-40B4-BE49-F238E27FC236}">
                <a16:creationId xmlns:a16="http://schemas.microsoft.com/office/drawing/2014/main" id="{6088992C-5070-6F90-0520-CEBA8C9E488D}"/>
              </a:ext>
              <a:ext uri="{C183D7F6-B498-43B3-948B-1728B52AA6E4}">
                <adec:decorative xmlns:adec="http://schemas.microsoft.com/office/drawing/2017/decorative" val="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640917" y="5959405"/>
            <a:ext cx="1090083" cy="739699"/>
          </a:xfrm>
          <a:prstGeom prst="rect">
            <a:avLst/>
          </a:prstGeom>
        </p:spPr>
      </p:pic>
      <p:sp>
        <p:nvSpPr>
          <p:cNvPr id="10" name="Rectangle 9">
            <a:extLst>
              <a:ext uri="{FF2B5EF4-FFF2-40B4-BE49-F238E27FC236}">
                <a16:creationId xmlns:a16="http://schemas.microsoft.com/office/drawing/2014/main" id="{BBD7D226-EE41-9FB9-ED21-8357A423D9E4}"/>
              </a:ext>
              <a:ext uri="{C183D7F6-B498-43B3-948B-1728B52AA6E4}">
                <adec:decorative xmlns:adec="http://schemas.microsoft.com/office/drawing/2017/decorative" val="1"/>
              </a:ext>
            </a:extLst>
          </p:cNvPr>
          <p:cNvSpPr/>
          <p:nvPr userDrawn="1"/>
        </p:nvSpPr>
        <p:spPr>
          <a:xfrm>
            <a:off x="4124366" y="7033470"/>
            <a:ext cx="13339334" cy="15979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Title 1">
            <a:extLst>
              <a:ext uri="{FF2B5EF4-FFF2-40B4-BE49-F238E27FC236}">
                <a16:creationId xmlns:a16="http://schemas.microsoft.com/office/drawing/2014/main" id="{D4259C55-2FD0-1B45-D242-0C8C493EDB17}"/>
              </a:ext>
            </a:extLst>
          </p:cNvPr>
          <p:cNvSpPr>
            <a:spLocks noGrp="1"/>
          </p:cNvSpPr>
          <p:nvPr>
            <p:ph type="ctrTitle" hasCustomPrompt="1"/>
          </p:nvPr>
        </p:nvSpPr>
        <p:spPr>
          <a:xfrm>
            <a:off x="5695200" y="3477600"/>
            <a:ext cx="5367600" cy="428400"/>
          </a:xfrm>
          <a:prstGeom prst="rect">
            <a:avLst/>
          </a:prstGeom>
        </p:spPr>
        <p:txBody>
          <a:bodyPr anchor="t">
            <a:noAutofit/>
          </a:bodyPr>
          <a:lstStyle>
            <a:lvl1pPr algn="l">
              <a:lnSpc>
                <a:spcPct val="110000"/>
              </a:lnSpc>
              <a:spcAft>
                <a:spcPts val="1000"/>
              </a:spcAft>
              <a:defRPr sz="2800" b="1">
                <a:solidFill>
                  <a:schemeClr val="tx1"/>
                </a:solidFill>
                <a:latin typeface="+mj-lt"/>
                <a:cs typeface="Poppins" pitchFamily="2" charset="77"/>
              </a:defRPr>
            </a:lvl1pPr>
          </a:lstStyle>
          <a:p>
            <a:r>
              <a:rPr lang="en-GB"/>
              <a:t>Full Name</a:t>
            </a:r>
            <a:endParaRPr lang="en-US"/>
          </a:p>
        </p:txBody>
      </p:sp>
      <p:sp>
        <p:nvSpPr>
          <p:cNvPr id="3" name="Subtitle 2">
            <a:extLst>
              <a:ext uri="{FF2B5EF4-FFF2-40B4-BE49-F238E27FC236}">
                <a16:creationId xmlns:a16="http://schemas.microsoft.com/office/drawing/2014/main" id="{7BAAFF58-1895-74A3-698E-D878C3072291}"/>
              </a:ext>
            </a:extLst>
          </p:cNvPr>
          <p:cNvSpPr>
            <a:spLocks noGrp="1"/>
          </p:cNvSpPr>
          <p:nvPr>
            <p:ph type="subTitle" idx="1" hasCustomPrompt="1"/>
          </p:nvPr>
        </p:nvSpPr>
        <p:spPr>
          <a:xfrm>
            <a:off x="5695200" y="4194000"/>
            <a:ext cx="5367600" cy="536400"/>
          </a:xfrm>
          <a:prstGeom prst="rect">
            <a:avLst/>
          </a:prstGeom>
        </p:spPr>
        <p:txBody>
          <a:bodyPr anchor="t"/>
          <a:lstStyle>
            <a:lvl1pPr marL="0" indent="0" algn="l">
              <a:buNone/>
              <a:defRPr sz="2800">
                <a:solidFill>
                  <a:schemeClr val="tx1"/>
                </a:solidFill>
              </a:defRPr>
            </a:lvl1pPr>
            <a:lvl2pPr marL="761924" indent="0" algn="ctr">
              <a:buNone/>
              <a:defRPr sz="3333"/>
            </a:lvl2pPr>
            <a:lvl3pPr marL="1523848" indent="0" algn="ctr">
              <a:buNone/>
              <a:defRPr sz="3000"/>
            </a:lvl3pPr>
            <a:lvl4pPr marL="2285771" indent="0" algn="ctr">
              <a:buNone/>
              <a:defRPr sz="2666"/>
            </a:lvl4pPr>
            <a:lvl5pPr marL="3047695" indent="0" algn="ctr">
              <a:buNone/>
              <a:defRPr sz="2666"/>
            </a:lvl5pPr>
            <a:lvl6pPr marL="3809619" indent="0" algn="ctr">
              <a:buNone/>
              <a:defRPr sz="2666"/>
            </a:lvl6pPr>
            <a:lvl7pPr marL="4571543" indent="0" algn="ctr">
              <a:buNone/>
              <a:defRPr sz="2666"/>
            </a:lvl7pPr>
            <a:lvl8pPr marL="5333467" indent="0" algn="ctr">
              <a:buNone/>
              <a:defRPr sz="2666"/>
            </a:lvl8pPr>
            <a:lvl9pPr marL="6095390" indent="0" algn="ctr">
              <a:buNone/>
              <a:defRPr sz="2666"/>
            </a:lvl9pPr>
          </a:lstStyle>
          <a:p>
            <a:r>
              <a:rPr lang="en-GB"/>
              <a:t>Accreditations</a:t>
            </a:r>
          </a:p>
        </p:txBody>
      </p:sp>
      <p:sp>
        <p:nvSpPr>
          <p:cNvPr id="13" name="Text Placeholder 2">
            <a:extLst>
              <a:ext uri="{FF2B5EF4-FFF2-40B4-BE49-F238E27FC236}">
                <a16:creationId xmlns:a16="http://schemas.microsoft.com/office/drawing/2014/main" id="{BDAA9548-D5B2-EC7E-0865-44149838B85B}"/>
              </a:ext>
            </a:extLst>
          </p:cNvPr>
          <p:cNvSpPr>
            <a:spLocks noGrp="1"/>
          </p:cNvSpPr>
          <p:nvPr>
            <p:ph type="body" sz="quarter" idx="20" hasCustomPrompt="1"/>
          </p:nvPr>
        </p:nvSpPr>
        <p:spPr>
          <a:xfrm>
            <a:off x="5696355" y="4868458"/>
            <a:ext cx="5366302" cy="536390"/>
          </a:xfrm>
          <a:prstGeom prst="rect">
            <a:avLst/>
          </a:prstGeom>
        </p:spPr>
        <p:txBody>
          <a:bodyPr/>
          <a:lstStyle>
            <a:lvl1pPr marL="0" indent="0" algn="l">
              <a:lnSpc>
                <a:spcPct val="100000"/>
              </a:lnSpc>
              <a:buNone/>
              <a:defRPr sz="2800" b="0">
                <a:solidFill>
                  <a:schemeClr val="accent1"/>
                </a:solidFill>
              </a:defRPr>
            </a:lvl1pPr>
            <a:lvl2pPr>
              <a:defRPr sz="2800">
                <a:solidFill>
                  <a:schemeClr val="accent4"/>
                </a:solidFill>
              </a:defRPr>
            </a:lvl2pPr>
            <a:lvl3pPr>
              <a:defRPr sz="2600">
                <a:solidFill>
                  <a:schemeClr val="accent4"/>
                </a:solidFill>
              </a:defRPr>
            </a:lvl3pPr>
            <a:lvl4pPr>
              <a:defRPr sz="2400">
                <a:solidFill>
                  <a:schemeClr val="accent4"/>
                </a:solidFill>
              </a:defRPr>
            </a:lvl4pPr>
            <a:lvl5pPr>
              <a:defRPr sz="2200">
                <a:solidFill>
                  <a:schemeClr val="accent4"/>
                </a:solidFill>
              </a:defRPr>
            </a:lvl5pPr>
          </a:lstStyle>
          <a:p>
            <a:pPr lvl="0"/>
            <a:r>
              <a:rPr lang="en-US"/>
              <a:t>Title</a:t>
            </a:r>
          </a:p>
        </p:txBody>
      </p:sp>
      <p:sp>
        <p:nvSpPr>
          <p:cNvPr id="12" name="Picture Placeholder 4">
            <a:extLst>
              <a:ext uri="{FF2B5EF4-FFF2-40B4-BE49-F238E27FC236}">
                <a16:creationId xmlns:a16="http://schemas.microsoft.com/office/drawing/2014/main" id="{FFC3C17C-4836-54D8-2826-B95E3AABFF1D}"/>
              </a:ext>
            </a:extLst>
          </p:cNvPr>
          <p:cNvSpPr>
            <a:spLocks noGrp="1"/>
          </p:cNvSpPr>
          <p:nvPr>
            <p:ph type="pic" sz="quarter" idx="15"/>
          </p:nvPr>
        </p:nvSpPr>
        <p:spPr>
          <a:xfrm>
            <a:off x="2070752" y="3077188"/>
            <a:ext cx="3257370" cy="3256121"/>
          </a:xfrm>
          <a:prstGeom prst="rect">
            <a:avLst/>
          </a:prstGeom>
          <a:ln w="63500">
            <a:solidFill>
              <a:schemeClr val="bg1"/>
            </a:solidFill>
          </a:ln>
          <a:effectLst>
            <a:outerShdw blurRad="317500" algn="ctr" rotWithShape="0">
              <a:prstClr val="black">
                <a:alpha val="12000"/>
              </a:prstClr>
            </a:outerShdw>
          </a:effectLst>
        </p:spPr>
        <p:txBody>
          <a:bodyPr/>
          <a:lstStyle>
            <a:lvl1pPr marL="0" indent="0">
              <a:buNone/>
              <a:defRPr/>
            </a:lvl1pPr>
          </a:lstStyle>
          <a:p>
            <a:endParaRPr lang="en-US"/>
          </a:p>
        </p:txBody>
      </p:sp>
      <p:sp>
        <p:nvSpPr>
          <p:cNvPr id="14" name="Text Placeholder 2">
            <a:extLst>
              <a:ext uri="{FF2B5EF4-FFF2-40B4-BE49-F238E27FC236}">
                <a16:creationId xmlns:a16="http://schemas.microsoft.com/office/drawing/2014/main" id="{E1A72E33-59E3-B8C0-291D-0BF16B8D8ACA}"/>
              </a:ext>
            </a:extLst>
          </p:cNvPr>
          <p:cNvSpPr>
            <a:spLocks noGrp="1"/>
          </p:cNvSpPr>
          <p:nvPr>
            <p:ph type="body" sz="quarter" idx="21" hasCustomPrompt="1"/>
          </p:nvPr>
        </p:nvSpPr>
        <p:spPr>
          <a:xfrm>
            <a:off x="11729165" y="2722713"/>
            <a:ext cx="5366302" cy="427636"/>
          </a:xfrm>
          <a:prstGeom prst="rect">
            <a:avLst/>
          </a:prstGeom>
        </p:spPr>
        <p:txBody>
          <a:bodyPr/>
          <a:lstStyle>
            <a:lvl1pPr marL="0" indent="0" algn="l">
              <a:lnSpc>
                <a:spcPct val="90000"/>
              </a:lnSpc>
              <a:buNone/>
              <a:defRPr sz="3000" b="1">
                <a:solidFill>
                  <a:schemeClr val="tx1"/>
                </a:solidFill>
                <a:latin typeface="+mn-lt"/>
              </a:defRPr>
            </a:lvl1pPr>
            <a:lvl2pPr>
              <a:defRPr sz="2800">
                <a:solidFill>
                  <a:schemeClr val="accent4"/>
                </a:solidFill>
              </a:defRPr>
            </a:lvl2pPr>
            <a:lvl3pPr>
              <a:defRPr sz="2600">
                <a:solidFill>
                  <a:schemeClr val="accent4"/>
                </a:solidFill>
              </a:defRPr>
            </a:lvl3pPr>
            <a:lvl4pPr>
              <a:defRPr sz="2400">
                <a:solidFill>
                  <a:schemeClr val="accent4"/>
                </a:solidFill>
              </a:defRPr>
            </a:lvl4pPr>
            <a:lvl5pPr>
              <a:defRPr sz="2200">
                <a:solidFill>
                  <a:schemeClr val="accent4"/>
                </a:solidFill>
              </a:defRPr>
            </a:lvl5pPr>
          </a:lstStyle>
          <a:p>
            <a:pPr lvl="0"/>
            <a:r>
              <a:rPr lang="en-US"/>
              <a:t>Insert Title</a:t>
            </a:r>
          </a:p>
        </p:txBody>
      </p:sp>
      <p:sp>
        <p:nvSpPr>
          <p:cNvPr id="15" name="Text Placeholder 2">
            <a:extLst>
              <a:ext uri="{FF2B5EF4-FFF2-40B4-BE49-F238E27FC236}">
                <a16:creationId xmlns:a16="http://schemas.microsoft.com/office/drawing/2014/main" id="{64659317-169C-8689-A0CA-20666CF8A651}"/>
              </a:ext>
            </a:extLst>
          </p:cNvPr>
          <p:cNvSpPr>
            <a:spLocks noGrp="1"/>
          </p:cNvSpPr>
          <p:nvPr>
            <p:ph type="body" sz="quarter" idx="16" hasCustomPrompt="1"/>
          </p:nvPr>
        </p:nvSpPr>
        <p:spPr>
          <a:xfrm>
            <a:off x="11729165" y="3277327"/>
            <a:ext cx="5366302" cy="2855844"/>
          </a:xfrm>
          <a:prstGeom prst="rect">
            <a:avLst/>
          </a:prstGeom>
        </p:spPr>
        <p:txBody>
          <a:bodyPr/>
          <a:lstStyle>
            <a:lvl1pPr marL="0" indent="0" algn="l">
              <a:lnSpc>
                <a:spcPct val="110000"/>
              </a:lnSpc>
              <a:spcBef>
                <a:spcPts val="0"/>
              </a:spcBef>
              <a:spcAft>
                <a:spcPts val="600"/>
              </a:spcAft>
              <a:buNone/>
              <a:defRPr sz="1800" b="0">
                <a:solidFill>
                  <a:schemeClr val="tx1"/>
                </a:solidFill>
              </a:defRPr>
            </a:lvl1pPr>
            <a:lvl2pPr>
              <a:defRPr sz="2800">
                <a:solidFill>
                  <a:schemeClr val="accent4"/>
                </a:solidFill>
              </a:defRPr>
            </a:lvl2pPr>
            <a:lvl3pPr>
              <a:defRPr sz="2600">
                <a:solidFill>
                  <a:schemeClr val="accent4"/>
                </a:solidFill>
              </a:defRPr>
            </a:lvl3pPr>
            <a:lvl4pPr>
              <a:defRPr sz="2400">
                <a:solidFill>
                  <a:schemeClr val="accent4"/>
                </a:solidFill>
              </a:defRPr>
            </a:lvl4pPr>
            <a:lvl5pPr>
              <a:defRPr sz="2200">
                <a:solidFill>
                  <a:schemeClr val="accent4"/>
                </a:solidFill>
              </a:defRPr>
            </a:lvl5pPr>
          </a:lstStyle>
          <a:p>
            <a:pPr lvl="0"/>
            <a:r>
              <a:rPr lang="en-US"/>
              <a:t>Insert Info Here</a:t>
            </a:r>
          </a:p>
        </p:txBody>
      </p:sp>
      <p:sp>
        <p:nvSpPr>
          <p:cNvPr id="17" name="Freeform 16" descr="World wide web icon">
            <a:extLst>
              <a:ext uri="{FF2B5EF4-FFF2-40B4-BE49-F238E27FC236}">
                <a16:creationId xmlns:a16="http://schemas.microsoft.com/office/drawing/2014/main" id="{EEED13BE-4966-4646-607D-1F15919447F8}"/>
              </a:ext>
            </a:extLst>
          </p:cNvPr>
          <p:cNvSpPr/>
          <p:nvPr userDrawn="1"/>
        </p:nvSpPr>
        <p:spPr>
          <a:xfrm>
            <a:off x="11729165" y="6425952"/>
            <a:ext cx="318541" cy="317588"/>
          </a:xfrm>
          <a:custGeom>
            <a:avLst/>
            <a:gdLst>
              <a:gd name="connsiteX0" fmla="*/ 609692 w 632413"/>
              <a:gd name="connsiteY0" fmla="*/ 195026 h 630520"/>
              <a:gd name="connsiteX1" fmla="*/ 609692 w 632413"/>
              <a:gd name="connsiteY1" fmla="*/ 195026 h 630520"/>
              <a:gd name="connsiteX2" fmla="*/ 378691 w 632413"/>
              <a:gd name="connsiteY2" fmla="*/ 4734 h 630520"/>
              <a:gd name="connsiteX3" fmla="*/ 376797 w 632413"/>
              <a:gd name="connsiteY3" fmla="*/ 4734 h 630520"/>
              <a:gd name="connsiteX4" fmla="*/ 315260 w 632413"/>
              <a:gd name="connsiteY4" fmla="*/ 0 h 630520"/>
              <a:gd name="connsiteX5" fmla="*/ 248989 w 632413"/>
              <a:gd name="connsiteY5" fmla="*/ 6627 h 630520"/>
              <a:gd name="connsiteX6" fmla="*/ 238575 w 632413"/>
              <a:gd name="connsiteY6" fmla="*/ 9467 h 630520"/>
              <a:gd name="connsiteX7" fmla="*/ 239522 w 632413"/>
              <a:gd name="connsiteY7" fmla="*/ 8521 h 630520"/>
              <a:gd name="connsiteX8" fmla="*/ 238575 w 632413"/>
              <a:gd name="connsiteY8" fmla="*/ 9467 h 630520"/>
              <a:gd name="connsiteX9" fmla="*/ 21775 w 632413"/>
              <a:gd name="connsiteY9" fmla="*/ 198813 h 630520"/>
              <a:gd name="connsiteX10" fmla="*/ 0 w 632413"/>
              <a:gd name="connsiteY10" fmla="*/ 315260 h 630520"/>
              <a:gd name="connsiteX11" fmla="*/ 21775 w 632413"/>
              <a:gd name="connsiteY11" fmla="*/ 428867 h 630520"/>
              <a:gd name="connsiteX12" fmla="*/ 251829 w 632413"/>
              <a:gd name="connsiteY12" fmla="*/ 622947 h 630520"/>
              <a:gd name="connsiteX13" fmla="*/ 316207 w 632413"/>
              <a:gd name="connsiteY13" fmla="*/ 630520 h 630520"/>
              <a:gd name="connsiteX14" fmla="*/ 378691 w 632413"/>
              <a:gd name="connsiteY14" fmla="*/ 622947 h 630520"/>
              <a:gd name="connsiteX15" fmla="*/ 610639 w 632413"/>
              <a:gd name="connsiteY15" fmla="*/ 428867 h 630520"/>
              <a:gd name="connsiteX16" fmla="*/ 632414 w 632413"/>
              <a:gd name="connsiteY16" fmla="*/ 312420 h 630520"/>
              <a:gd name="connsiteX17" fmla="*/ 609692 w 632413"/>
              <a:gd name="connsiteY17" fmla="*/ 195026 h 630520"/>
              <a:gd name="connsiteX18" fmla="*/ 556676 w 632413"/>
              <a:gd name="connsiteY18" fmla="*/ 185559 h 630520"/>
              <a:gd name="connsiteX19" fmla="*/ 444962 w 632413"/>
              <a:gd name="connsiteY19" fmla="*/ 185559 h 630520"/>
              <a:gd name="connsiteX20" fmla="*/ 414667 w 632413"/>
              <a:gd name="connsiteY20" fmla="*/ 59644 h 630520"/>
              <a:gd name="connsiteX21" fmla="*/ 556676 w 632413"/>
              <a:gd name="connsiteY21" fmla="*/ 185559 h 630520"/>
              <a:gd name="connsiteX22" fmla="*/ 587918 w 632413"/>
              <a:gd name="connsiteY22" fmla="*/ 313367 h 630520"/>
              <a:gd name="connsiteX23" fmla="*/ 575610 w 632413"/>
              <a:gd name="connsiteY23" fmla="*/ 395732 h 630520"/>
              <a:gd name="connsiteX24" fmla="*/ 450642 w 632413"/>
              <a:gd name="connsiteY24" fmla="*/ 395732 h 630520"/>
              <a:gd name="connsiteX25" fmla="*/ 454429 w 632413"/>
              <a:gd name="connsiteY25" fmla="*/ 311473 h 630520"/>
              <a:gd name="connsiteX26" fmla="*/ 450642 w 632413"/>
              <a:gd name="connsiteY26" fmla="*/ 229108 h 630520"/>
              <a:gd name="connsiteX27" fmla="*/ 575610 w 632413"/>
              <a:gd name="connsiteY27" fmla="*/ 229108 h 630520"/>
              <a:gd name="connsiteX28" fmla="*/ 587918 w 632413"/>
              <a:gd name="connsiteY28" fmla="*/ 313367 h 630520"/>
              <a:gd name="connsiteX29" fmla="*/ 222481 w 632413"/>
              <a:gd name="connsiteY29" fmla="*/ 395732 h 630520"/>
              <a:gd name="connsiteX30" fmla="*/ 217747 w 632413"/>
              <a:gd name="connsiteY30" fmla="*/ 311473 h 630520"/>
              <a:gd name="connsiteX31" fmla="*/ 221534 w 632413"/>
              <a:gd name="connsiteY31" fmla="*/ 229108 h 630520"/>
              <a:gd name="connsiteX32" fmla="*/ 406146 w 632413"/>
              <a:gd name="connsiteY32" fmla="*/ 229108 h 630520"/>
              <a:gd name="connsiteX33" fmla="*/ 409933 w 632413"/>
              <a:gd name="connsiteY33" fmla="*/ 311473 h 630520"/>
              <a:gd name="connsiteX34" fmla="*/ 405199 w 632413"/>
              <a:gd name="connsiteY34" fmla="*/ 395732 h 630520"/>
              <a:gd name="connsiteX35" fmla="*/ 222481 w 632413"/>
              <a:gd name="connsiteY35" fmla="*/ 395732 h 630520"/>
              <a:gd name="connsiteX36" fmla="*/ 55857 w 632413"/>
              <a:gd name="connsiteY36" fmla="*/ 395732 h 630520"/>
              <a:gd name="connsiteX37" fmla="*/ 43549 w 632413"/>
              <a:gd name="connsiteY37" fmla="*/ 316207 h 630520"/>
              <a:gd name="connsiteX38" fmla="*/ 56804 w 632413"/>
              <a:gd name="connsiteY38" fmla="*/ 230055 h 630520"/>
              <a:gd name="connsiteX39" fmla="*/ 177985 w 632413"/>
              <a:gd name="connsiteY39" fmla="*/ 230055 h 630520"/>
              <a:gd name="connsiteX40" fmla="*/ 174198 w 632413"/>
              <a:gd name="connsiteY40" fmla="*/ 312420 h 630520"/>
              <a:gd name="connsiteX41" fmla="*/ 177985 w 632413"/>
              <a:gd name="connsiteY41" fmla="*/ 396679 h 630520"/>
              <a:gd name="connsiteX42" fmla="*/ 55857 w 632413"/>
              <a:gd name="connsiteY42" fmla="*/ 396679 h 630520"/>
              <a:gd name="connsiteX43" fmla="*/ 361650 w 632413"/>
              <a:gd name="connsiteY43" fmla="*/ 47336 h 630520"/>
              <a:gd name="connsiteX44" fmla="*/ 401412 w 632413"/>
              <a:gd name="connsiteY44" fmla="*/ 186505 h 630520"/>
              <a:gd name="connsiteX45" fmla="*/ 228161 w 632413"/>
              <a:gd name="connsiteY45" fmla="*/ 186505 h 630520"/>
              <a:gd name="connsiteX46" fmla="*/ 266977 w 632413"/>
              <a:gd name="connsiteY46" fmla="*/ 49230 h 630520"/>
              <a:gd name="connsiteX47" fmla="*/ 315260 w 632413"/>
              <a:gd name="connsiteY47" fmla="*/ 44496 h 630520"/>
              <a:gd name="connsiteX48" fmla="*/ 361650 w 632413"/>
              <a:gd name="connsiteY48" fmla="*/ 47336 h 630520"/>
              <a:gd name="connsiteX49" fmla="*/ 213014 w 632413"/>
              <a:gd name="connsiteY49" fmla="*/ 63431 h 630520"/>
              <a:gd name="connsiteX50" fmla="*/ 183665 w 632413"/>
              <a:gd name="connsiteY50" fmla="*/ 185559 h 630520"/>
              <a:gd name="connsiteX51" fmla="*/ 75738 w 632413"/>
              <a:gd name="connsiteY51" fmla="*/ 185559 h 630520"/>
              <a:gd name="connsiteX52" fmla="*/ 213014 w 632413"/>
              <a:gd name="connsiteY52" fmla="*/ 63431 h 630520"/>
              <a:gd name="connsiteX53" fmla="*/ 73845 w 632413"/>
              <a:gd name="connsiteY53" fmla="*/ 439282 h 630520"/>
              <a:gd name="connsiteX54" fmla="*/ 183665 w 632413"/>
              <a:gd name="connsiteY54" fmla="*/ 439282 h 630520"/>
              <a:gd name="connsiteX55" fmla="*/ 214907 w 632413"/>
              <a:gd name="connsiteY55" fmla="*/ 568036 h 630520"/>
              <a:gd name="connsiteX56" fmla="*/ 73845 w 632413"/>
              <a:gd name="connsiteY56" fmla="*/ 439282 h 630520"/>
              <a:gd name="connsiteX57" fmla="*/ 271711 w 632413"/>
              <a:gd name="connsiteY57" fmla="*/ 584131 h 630520"/>
              <a:gd name="connsiteX58" fmla="*/ 228161 w 632413"/>
              <a:gd name="connsiteY58" fmla="*/ 439282 h 630520"/>
              <a:gd name="connsiteX59" fmla="*/ 401412 w 632413"/>
              <a:gd name="connsiteY59" fmla="*/ 439282 h 630520"/>
              <a:gd name="connsiteX60" fmla="*/ 357863 w 632413"/>
              <a:gd name="connsiteY60" fmla="*/ 584131 h 630520"/>
              <a:gd name="connsiteX61" fmla="*/ 315260 w 632413"/>
              <a:gd name="connsiteY61" fmla="*/ 587918 h 630520"/>
              <a:gd name="connsiteX62" fmla="*/ 271711 w 632413"/>
              <a:gd name="connsiteY62" fmla="*/ 584131 h 630520"/>
              <a:gd name="connsiteX63" fmla="*/ 412773 w 632413"/>
              <a:gd name="connsiteY63" fmla="*/ 568983 h 630520"/>
              <a:gd name="connsiteX64" fmla="*/ 444962 w 632413"/>
              <a:gd name="connsiteY64" fmla="*/ 439282 h 630520"/>
              <a:gd name="connsiteX65" fmla="*/ 557622 w 632413"/>
              <a:gd name="connsiteY65" fmla="*/ 439282 h 630520"/>
              <a:gd name="connsiteX66" fmla="*/ 412773 w 632413"/>
              <a:gd name="connsiteY66" fmla="*/ 568983 h 63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632413" h="630520">
                <a:moveTo>
                  <a:pt x="609692" y="195026"/>
                </a:moveTo>
                <a:lnTo>
                  <a:pt x="609692" y="195026"/>
                </a:lnTo>
                <a:cubicBezTo>
                  <a:pt x="568036" y="94673"/>
                  <a:pt x="481884" y="23668"/>
                  <a:pt x="378691" y="4734"/>
                </a:cubicBezTo>
                <a:lnTo>
                  <a:pt x="376797" y="4734"/>
                </a:lnTo>
                <a:cubicBezTo>
                  <a:pt x="356916" y="2840"/>
                  <a:pt x="336088" y="0"/>
                  <a:pt x="315260" y="0"/>
                </a:cubicBezTo>
                <a:cubicBezTo>
                  <a:pt x="293485" y="0"/>
                  <a:pt x="269817" y="2840"/>
                  <a:pt x="248989" y="6627"/>
                </a:cubicBezTo>
                <a:cubicBezTo>
                  <a:pt x="245202" y="7574"/>
                  <a:pt x="241415" y="8521"/>
                  <a:pt x="238575" y="9467"/>
                </a:cubicBezTo>
                <a:cubicBezTo>
                  <a:pt x="238575" y="9467"/>
                  <a:pt x="239522" y="8521"/>
                  <a:pt x="239522" y="8521"/>
                </a:cubicBezTo>
                <a:cubicBezTo>
                  <a:pt x="239522" y="8521"/>
                  <a:pt x="238575" y="9467"/>
                  <a:pt x="238575" y="9467"/>
                </a:cubicBezTo>
                <a:cubicBezTo>
                  <a:pt x="139169" y="33135"/>
                  <a:pt x="58697" y="103193"/>
                  <a:pt x="21775" y="198813"/>
                </a:cubicBezTo>
                <a:cubicBezTo>
                  <a:pt x="7574" y="233842"/>
                  <a:pt x="0" y="274551"/>
                  <a:pt x="0" y="315260"/>
                </a:cubicBezTo>
                <a:cubicBezTo>
                  <a:pt x="0" y="355023"/>
                  <a:pt x="7574" y="393839"/>
                  <a:pt x="21775" y="428867"/>
                </a:cubicBezTo>
                <a:cubicBezTo>
                  <a:pt x="60591" y="528274"/>
                  <a:pt x="148636" y="603065"/>
                  <a:pt x="251829" y="622947"/>
                </a:cubicBezTo>
                <a:cubicBezTo>
                  <a:pt x="273604" y="627680"/>
                  <a:pt x="294432" y="630520"/>
                  <a:pt x="316207" y="630520"/>
                </a:cubicBezTo>
                <a:cubicBezTo>
                  <a:pt x="337982" y="630520"/>
                  <a:pt x="359756" y="627680"/>
                  <a:pt x="378691" y="622947"/>
                </a:cubicBezTo>
                <a:cubicBezTo>
                  <a:pt x="485671" y="601172"/>
                  <a:pt x="572770" y="528274"/>
                  <a:pt x="610639" y="428867"/>
                </a:cubicBezTo>
                <a:cubicBezTo>
                  <a:pt x="624840" y="393839"/>
                  <a:pt x="632414" y="353129"/>
                  <a:pt x="632414" y="312420"/>
                </a:cubicBezTo>
                <a:cubicBezTo>
                  <a:pt x="631467" y="270764"/>
                  <a:pt x="623893" y="231001"/>
                  <a:pt x="609692" y="195026"/>
                </a:cubicBezTo>
                <a:close/>
                <a:moveTo>
                  <a:pt x="556676" y="185559"/>
                </a:moveTo>
                <a:lnTo>
                  <a:pt x="444962" y="185559"/>
                </a:lnTo>
                <a:cubicBezTo>
                  <a:pt x="438335" y="137275"/>
                  <a:pt x="427921" y="94673"/>
                  <a:pt x="414667" y="59644"/>
                </a:cubicBezTo>
                <a:cubicBezTo>
                  <a:pt x="475257" y="82365"/>
                  <a:pt x="525434" y="126861"/>
                  <a:pt x="556676" y="185559"/>
                </a:cubicBezTo>
                <a:close/>
                <a:moveTo>
                  <a:pt x="587918" y="313367"/>
                </a:moveTo>
                <a:cubicBezTo>
                  <a:pt x="587918" y="341769"/>
                  <a:pt x="584131" y="370170"/>
                  <a:pt x="575610" y="395732"/>
                </a:cubicBezTo>
                <a:lnTo>
                  <a:pt x="450642" y="395732"/>
                </a:lnTo>
                <a:cubicBezTo>
                  <a:pt x="453482" y="369224"/>
                  <a:pt x="454429" y="340822"/>
                  <a:pt x="454429" y="311473"/>
                </a:cubicBezTo>
                <a:cubicBezTo>
                  <a:pt x="454429" y="283071"/>
                  <a:pt x="453482" y="255616"/>
                  <a:pt x="450642" y="229108"/>
                </a:cubicBezTo>
                <a:lnTo>
                  <a:pt x="575610" y="229108"/>
                </a:lnTo>
                <a:cubicBezTo>
                  <a:pt x="583184" y="255616"/>
                  <a:pt x="587918" y="283071"/>
                  <a:pt x="587918" y="313367"/>
                </a:cubicBezTo>
                <a:close/>
                <a:moveTo>
                  <a:pt x="222481" y="395732"/>
                </a:moveTo>
                <a:cubicBezTo>
                  <a:pt x="219641" y="369224"/>
                  <a:pt x="217747" y="340822"/>
                  <a:pt x="217747" y="311473"/>
                </a:cubicBezTo>
                <a:cubicBezTo>
                  <a:pt x="217747" y="282125"/>
                  <a:pt x="218694" y="255616"/>
                  <a:pt x="221534" y="229108"/>
                </a:cubicBezTo>
                <a:lnTo>
                  <a:pt x="406146" y="229108"/>
                </a:lnTo>
                <a:cubicBezTo>
                  <a:pt x="408986" y="255616"/>
                  <a:pt x="409933" y="283071"/>
                  <a:pt x="409933" y="311473"/>
                </a:cubicBezTo>
                <a:cubicBezTo>
                  <a:pt x="409933" y="340822"/>
                  <a:pt x="408039" y="369224"/>
                  <a:pt x="405199" y="395732"/>
                </a:cubicBezTo>
                <a:lnTo>
                  <a:pt x="222481" y="395732"/>
                </a:lnTo>
                <a:close/>
                <a:moveTo>
                  <a:pt x="55857" y="395732"/>
                </a:moveTo>
                <a:cubicBezTo>
                  <a:pt x="48283" y="370170"/>
                  <a:pt x="43549" y="343662"/>
                  <a:pt x="43549" y="316207"/>
                </a:cubicBezTo>
                <a:cubicBezTo>
                  <a:pt x="43549" y="285912"/>
                  <a:pt x="48283" y="256563"/>
                  <a:pt x="56804" y="230055"/>
                </a:cubicBezTo>
                <a:lnTo>
                  <a:pt x="177985" y="230055"/>
                </a:lnTo>
                <a:cubicBezTo>
                  <a:pt x="175145" y="256563"/>
                  <a:pt x="174198" y="283071"/>
                  <a:pt x="174198" y="312420"/>
                </a:cubicBezTo>
                <a:cubicBezTo>
                  <a:pt x="174198" y="341769"/>
                  <a:pt x="175145" y="370170"/>
                  <a:pt x="177985" y="396679"/>
                </a:cubicBezTo>
                <a:lnTo>
                  <a:pt x="55857" y="396679"/>
                </a:lnTo>
                <a:close/>
                <a:moveTo>
                  <a:pt x="361650" y="47336"/>
                </a:moveTo>
                <a:cubicBezTo>
                  <a:pt x="378691" y="79525"/>
                  <a:pt x="392892" y="128755"/>
                  <a:pt x="401412" y="186505"/>
                </a:cubicBezTo>
                <a:lnTo>
                  <a:pt x="228161" y="186505"/>
                </a:lnTo>
                <a:cubicBezTo>
                  <a:pt x="236682" y="130648"/>
                  <a:pt x="249936" y="83312"/>
                  <a:pt x="266977" y="49230"/>
                </a:cubicBezTo>
                <a:cubicBezTo>
                  <a:pt x="282125" y="46390"/>
                  <a:pt x="299166" y="44496"/>
                  <a:pt x="315260" y="44496"/>
                </a:cubicBezTo>
                <a:cubicBezTo>
                  <a:pt x="330408" y="43549"/>
                  <a:pt x="345555" y="45443"/>
                  <a:pt x="361650" y="47336"/>
                </a:cubicBezTo>
                <a:close/>
                <a:moveTo>
                  <a:pt x="213014" y="63431"/>
                </a:moveTo>
                <a:cubicBezTo>
                  <a:pt x="200706" y="97513"/>
                  <a:pt x="190292" y="139169"/>
                  <a:pt x="183665" y="185559"/>
                </a:cubicBezTo>
                <a:lnTo>
                  <a:pt x="75738" y="185559"/>
                </a:lnTo>
                <a:cubicBezTo>
                  <a:pt x="106033" y="129702"/>
                  <a:pt x="154317" y="87099"/>
                  <a:pt x="213014" y="63431"/>
                </a:cubicBezTo>
                <a:close/>
                <a:moveTo>
                  <a:pt x="73845" y="439282"/>
                </a:moveTo>
                <a:lnTo>
                  <a:pt x="183665" y="439282"/>
                </a:lnTo>
                <a:cubicBezTo>
                  <a:pt x="190292" y="490405"/>
                  <a:pt x="200706" y="533007"/>
                  <a:pt x="214907" y="568036"/>
                </a:cubicBezTo>
                <a:cubicBezTo>
                  <a:pt x="155263" y="544368"/>
                  <a:pt x="104140" y="497979"/>
                  <a:pt x="73845" y="439282"/>
                </a:cubicBezTo>
                <a:close/>
                <a:moveTo>
                  <a:pt x="271711" y="584131"/>
                </a:moveTo>
                <a:cubicBezTo>
                  <a:pt x="251829" y="550049"/>
                  <a:pt x="236682" y="500819"/>
                  <a:pt x="228161" y="439282"/>
                </a:cubicBezTo>
                <a:lnTo>
                  <a:pt x="401412" y="439282"/>
                </a:lnTo>
                <a:cubicBezTo>
                  <a:pt x="392892" y="497979"/>
                  <a:pt x="377744" y="549102"/>
                  <a:pt x="357863" y="584131"/>
                </a:cubicBezTo>
                <a:cubicBezTo>
                  <a:pt x="344609" y="586971"/>
                  <a:pt x="330408" y="587918"/>
                  <a:pt x="315260" y="587918"/>
                </a:cubicBezTo>
                <a:cubicBezTo>
                  <a:pt x="301059" y="587918"/>
                  <a:pt x="285912" y="586024"/>
                  <a:pt x="271711" y="584131"/>
                </a:cubicBezTo>
                <a:close/>
                <a:moveTo>
                  <a:pt x="412773" y="568983"/>
                </a:moveTo>
                <a:cubicBezTo>
                  <a:pt x="426974" y="533007"/>
                  <a:pt x="438335" y="488511"/>
                  <a:pt x="444962" y="439282"/>
                </a:cubicBezTo>
                <a:lnTo>
                  <a:pt x="557622" y="439282"/>
                </a:lnTo>
                <a:cubicBezTo>
                  <a:pt x="527327" y="498925"/>
                  <a:pt x="476204" y="545315"/>
                  <a:pt x="412773" y="568983"/>
                </a:cubicBezTo>
                <a:close/>
              </a:path>
            </a:pathLst>
          </a:custGeom>
          <a:solidFill>
            <a:srgbClr val="000000"/>
          </a:solidFill>
          <a:ln w="9438" cap="flat">
            <a:noFill/>
            <a:prstDash val="solid"/>
            <a:miter/>
          </a:ln>
        </p:spPr>
        <p:txBody>
          <a:bodyPr rtlCol="0" anchor="ctr"/>
          <a:lstStyle/>
          <a:p>
            <a:endParaRPr lang="en-US"/>
          </a:p>
        </p:txBody>
      </p:sp>
      <p:sp>
        <p:nvSpPr>
          <p:cNvPr id="16" name="Text Placeholder 2">
            <a:extLst>
              <a:ext uri="{FF2B5EF4-FFF2-40B4-BE49-F238E27FC236}">
                <a16:creationId xmlns:a16="http://schemas.microsoft.com/office/drawing/2014/main" id="{9B614B7C-3F2A-0D94-E584-CEC322E6736F}"/>
              </a:ext>
            </a:extLst>
          </p:cNvPr>
          <p:cNvSpPr>
            <a:spLocks noGrp="1"/>
          </p:cNvSpPr>
          <p:nvPr>
            <p:ph type="body" sz="quarter" idx="17" hasCustomPrompt="1"/>
          </p:nvPr>
        </p:nvSpPr>
        <p:spPr>
          <a:xfrm>
            <a:off x="12157494" y="6423101"/>
            <a:ext cx="4937973" cy="320439"/>
          </a:xfrm>
          <a:prstGeom prst="rect">
            <a:avLst/>
          </a:prstGeom>
        </p:spPr>
        <p:txBody>
          <a:bodyPr/>
          <a:lstStyle>
            <a:lvl1pPr marL="0" indent="0" algn="l">
              <a:lnSpc>
                <a:spcPct val="90000"/>
              </a:lnSpc>
              <a:buNone/>
              <a:defRPr sz="1800" b="1">
                <a:solidFill>
                  <a:schemeClr val="tx1"/>
                </a:solidFill>
              </a:defRPr>
            </a:lvl1pPr>
            <a:lvl2pPr>
              <a:defRPr sz="2800">
                <a:solidFill>
                  <a:schemeClr val="accent4"/>
                </a:solidFill>
              </a:defRPr>
            </a:lvl2pPr>
            <a:lvl3pPr>
              <a:defRPr sz="2600">
                <a:solidFill>
                  <a:schemeClr val="accent4"/>
                </a:solidFill>
              </a:defRPr>
            </a:lvl3pPr>
            <a:lvl4pPr>
              <a:defRPr sz="2400">
                <a:solidFill>
                  <a:schemeClr val="accent4"/>
                </a:solidFill>
              </a:defRPr>
            </a:lvl4pPr>
            <a:lvl5pPr>
              <a:defRPr sz="2200">
                <a:solidFill>
                  <a:schemeClr val="accent4"/>
                </a:solidFill>
              </a:defRPr>
            </a:lvl5pPr>
          </a:lstStyle>
          <a:p>
            <a:pPr lvl="0"/>
            <a:r>
              <a:rPr lang="en-US"/>
              <a:t>email</a:t>
            </a:r>
          </a:p>
        </p:txBody>
      </p:sp>
      <p:sp>
        <p:nvSpPr>
          <p:cNvPr id="5" name="Footer Placeholder 4">
            <a:extLst>
              <a:ext uri="{FF2B5EF4-FFF2-40B4-BE49-F238E27FC236}">
                <a16:creationId xmlns:a16="http://schemas.microsoft.com/office/drawing/2014/main" id="{1A0476B1-BC79-6A48-84CA-0759CACFADBA}"/>
              </a:ext>
            </a:extLst>
          </p:cNvPr>
          <p:cNvSpPr>
            <a:spLocks noGrp="1"/>
          </p:cNvSpPr>
          <p:nvPr>
            <p:ph type="ftr" sz="quarter" idx="11"/>
          </p:nvPr>
        </p:nvSpPr>
        <p:spPr/>
        <p:txBody>
          <a:bodyPr/>
          <a:lstStyle/>
          <a:p>
            <a:endParaRPr lang="en-US"/>
          </a:p>
        </p:txBody>
      </p:sp>
      <p:sp>
        <p:nvSpPr>
          <p:cNvPr id="9" name="Date Placeholder 3">
            <a:extLst>
              <a:ext uri="{FF2B5EF4-FFF2-40B4-BE49-F238E27FC236}">
                <a16:creationId xmlns:a16="http://schemas.microsoft.com/office/drawing/2014/main" id="{F01B45CF-F80F-AF1A-BB60-5E7615EB2DDE}"/>
              </a:ext>
            </a:extLst>
          </p:cNvPr>
          <p:cNvSpPr>
            <a:spLocks noGrp="1"/>
          </p:cNvSpPr>
          <p:nvPr>
            <p:ph type="dt" sz="half" idx="2"/>
          </p:nvPr>
        </p:nvSpPr>
        <p:spPr>
          <a:xfrm>
            <a:off x="16412307" y="10621112"/>
            <a:ext cx="2572579" cy="350101"/>
          </a:xfrm>
          <a:prstGeom prst="rect">
            <a:avLst/>
          </a:prstGeom>
        </p:spPr>
        <p:txBody>
          <a:bodyPr vert="horz" lIns="91440" tIns="45720" rIns="91440" bIns="45720" rtlCol="0" anchor="ctr"/>
          <a:lstStyle>
            <a:lvl1pPr algn="r">
              <a:defRPr sz="1800">
                <a:solidFill>
                  <a:schemeClr val="accent3"/>
                </a:solidFill>
              </a:defRPr>
            </a:lvl1pPr>
          </a:lstStyle>
          <a:p>
            <a:fld id="{D2792E9C-7E5E-F14F-B049-5BFE22D713B7}" type="datetime4">
              <a:rPr lang="en-CA" smtClean="0"/>
              <a:t>May 21, 2024</a:t>
            </a:fld>
            <a:endParaRPr lang="en-US"/>
          </a:p>
        </p:txBody>
      </p:sp>
      <p:sp>
        <p:nvSpPr>
          <p:cNvPr id="6" name="Slide Number Placeholder 5">
            <a:extLst>
              <a:ext uri="{FF2B5EF4-FFF2-40B4-BE49-F238E27FC236}">
                <a16:creationId xmlns:a16="http://schemas.microsoft.com/office/drawing/2014/main" id="{06FBF0A4-9A22-175D-1BEC-7D14A9C0F414}"/>
              </a:ext>
            </a:extLst>
          </p:cNvPr>
          <p:cNvSpPr>
            <a:spLocks noGrp="1"/>
          </p:cNvSpPr>
          <p:nvPr>
            <p:ph type="sldNum" sz="quarter" idx="12"/>
          </p:nvPr>
        </p:nvSpPr>
        <p:spPr/>
        <p:txBody>
          <a:bodyPr/>
          <a:lstStyle/>
          <a:p>
            <a:fld id="{991AB9B0-3E43-D847-B073-60FE8FAFFDB7}" type="slidenum">
              <a:rPr lang="en-US" smtClean="0"/>
              <a:pPr/>
              <a:t>‹#›</a:t>
            </a:fld>
            <a:endParaRPr lang="en-US"/>
          </a:p>
        </p:txBody>
      </p:sp>
    </p:spTree>
    <p:extLst>
      <p:ext uri="{BB962C8B-B14F-4D97-AF65-F5344CB8AC3E}">
        <p14:creationId xmlns:p14="http://schemas.microsoft.com/office/powerpoint/2010/main" val="1509817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yout 12b - Regist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97FAEE-5FAF-88B1-7416-563A1CAB4285}"/>
              </a:ext>
              <a:ext uri="{C183D7F6-B498-43B3-948B-1728B52AA6E4}">
                <adec:decorative xmlns:adec="http://schemas.microsoft.com/office/drawing/2017/decorative" val="1"/>
              </a:ext>
            </a:extLst>
          </p:cNvPr>
          <p:cNvSpPr/>
          <p:nvPr userDrawn="1"/>
        </p:nvSpPr>
        <p:spPr>
          <a:xfrm>
            <a:off x="-1" y="-1"/>
            <a:ext cx="20318413" cy="953135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3E399AF-2CA0-ABA0-9DFA-3AB2EA83063D}"/>
              </a:ext>
              <a:ext uri="{C183D7F6-B498-43B3-948B-1728B52AA6E4}">
                <adec:decorative xmlns:adec="http://schemas.microsoft.com/office/drawing/2017/decorative" val="1"/>
              </a:ext>
            </a:extLst>
          </p:cNvPr>
          <p:cNvSpPr/>
          <p:nvPr userDrawn="1"/>
        </p:nvSpPr>
        <p:spPr>
          <a:xfrm>
            <a:off x="4124366" y="2334708"/>
            <a:ext cx="13337750" cy="4861932"/>
          </a:xfrm>
          <a:prstGeom prst="rect">
            <a:avLst/>
          </a:prstGeom>
          <a:solidFill>
            <a:schemeClr val="bg1"/>
          </a:solidFill>
          <a:ln>
            <a:noFill/>
          </a:ln>
          <a:effectLst>
            <a:outerShdw blurRad="392136" sx="60000" sy="60000" algn="ctr" rotWithShape="0">
              <a:prstClr val="black">
                <a:alpha val="998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BD7D226-EE41-9FB9-ED21-8357A423D9E4}"/>
              </a:ext>
              <a:ext uri="{C183D7F6-B498-43B3-948B-1728B52AA6E4}">
                <adec:decorative xmlns:adec="http://schemas.microsoft.com/office/drawing/2017/decorative" val="1"/>
              </a:ext>
            </a:extLst>
          </p:cNvPr>
          <p:cNvSpPr/>
          <p:nvPr userDrawn="1"/>
        </p:nvSpPr>
        <p:spPr>
          <a:xfrm>
            <a:off x="4124366" y="7033470"/>
            <a:ext cx="13339334" cy="15979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Title 1">
            <a:extLst>
              <a:ext uri="{FF2B5EF4-FFF2-40B4-BE49-F238E27FC236}">
                <a16:creationId xmlns:a16="http://schemas.microsoft.com/office/drawing/2014/main" id="{D4259C55-2FD0-1B45-D242-0C8C493EDB17}"/>
              </a:ext>
            </a:extLst>
          </p:cNvPr>
          <p:cNvSpPr>
            <a:spLocks noGrp="1"/>
          </p:cNvSpPr>
          <p:nvPr>
            <p:ph type="ctrTitle" hasCustomPrompt="1"/>
          </p:nvPr>
        </p:nvSpPr>
        <p:spPr>
          <a:xfrm>
            <a:off x="5695200" y="3740400"/>
            <a:ext cx="5367600" cy="428400"/>
          </a:xfrm>
          <a:prstGeom prst="rect">
            <a:avLst/>
          </a:prstGeom>
        </p:spPr>
        <p:txBody>
          <a:bodyPr anchor="t">
            <a:noAutofit/>
          </a:bodyPr>
          <a:lstStyle>
            <a:lvl1pPr algn="l">
              <a:lnSpc>
                <a:spcPct val="110000"/>
              </a:lnSpc>
              <a:spcAft>
                <a:spcPts val="1000"/>
              </a:spcAft>
              <a:defRPr sz="2800" b="1">
                <a:solidFill>
                  <a:schemeClr val="tx1"/>
                </a:solidFill>
                <a:latin typeface="+mj-lt"/>
                <a:cs typeface="Poppins" pitchFamily="2" charset="77"/>
              </a:defRPr>
            </a:lvl1pPr>
          </a:lstStyle>
          <a:p>
            <a:r>
              <a:rPr lang="en-GB"/>
              <a:t>Full Name</a:t>
            </a:r>
            <a:endParaRPr lang="en-US"/>
          </a:p>
        </p:txBody>
      </p:sp>
      <p:sp>
        <p:nvSpPr>
          <p:cNvPr id="3" name="Subtitle 2">
            <a:extLst>
              <a:ext uri="{FF2B5EF4-FFF2-40B4-BE49-F238E27FC236}">
                <a16:creationId xmlns:a16="http://schemas.microsoft.com/office/drawing/2014/main" id="{7BAAFF58-1895-74A3-698E-D878C3072291}"/>
              </a:ext>
            </a:extLst>
          </p:cNvPr>
          <p:cNvSpPr>
            <a:spLocks noGrp="1"/>
          </p:cNvSpPr>
          <p:nvPr>
            <p:ph type="subTitle" idx="1" hasCustomPrompt="1"/>
          </p:nvPr>
        </p:nvSpPr>
        <p:spPr>
          <a:xfrm>
            <a:off x="5695200" y="4453200"/>
            <a:ext cx="5367600" cy="536400"/>
          </a:xfrm>
          <a:prstGeom prst="rect">
            <a:avLst/>
          </a:prstGeom>
        </p:spPr>
        <p:txBody>
          <a:bodyPr anchor="t"/>
          <a:lstStyle>
            <a:lvl1pPr marL="0" indent="0" algn="l">
              <a:buNone/>
              <a:defRPr sz="2800">
                <a:solidFill>
                  <a:schemeClr val="tx1"/>
                </a:solidFill>
              </a:defRPr>
            </a:lvl1pPr>
            <a:lvl2pPr marL="761924" indent="0" algn="ctr">
              <a:buNone/>
              <a:defRPr sz="3333"/>
            </a:lvl2pPr>
            <a:lvl3pPr marL="1523848" indent="0" algn="ctr">
              <a:buNone/>
              <a:defRPr sz="3000"/>
            </a:lvl3pPr>
            <a:lvl4pPr marL="2285771" indent="0" algn="ctr">
              <a:buNone/>
              <a:defRPr sz="2666"/>
            </a:lvl4pPr>
            <a:lvl5pPr marL="3047695" indent="0" algn="ctr">
              <a:buNone/>
              <a:defRPr sz="2666"/>
            </a:lvl5pPr>
            <a:lvl6pPr marL="3809619" indent="0" algn="ctr">
              <a:buNone/>
              <a:defRPr sz="2666"/>
            </a:lvl6pPr>
            <a:lvl7pPr marL="4571543" indent="0" algn="ctr">
              <a:buNone/>
              <a:defRPr sz="2666"/>
            </a:lvl7pPr>
            <a:lvl8pPr marL="5333467" indent="0" algn="ctr">
              <a:buNone/>
              <a:defRPr sz="2666"/>
            </a:lvl8pPr>
            <a:lvl9pPr marL="6095390" indent="0" algn="ctr">
              <a:buNone/>
              <a:defRPr sz="2666"/>
            </a:lvl9pPr>
          </a:lstStyle>
          <a:p>
            <a:r>
              <a:rPr lang="en-GB"/>
              <a:t>Accreditations</a:t>
            </a:r>
          </a:p>
        </p:txBody>
      </p:sp>
      <p:sp>
        <p:nvSpPr>
          <p:cNvPr id="13" name="Text Placeholder 2">
            <a:extLst>
              <a:ext uri="{FF2B5EF4-FFF2-40B4-BE49-F238E27FC236}">
                <a16:creationId xmlns:a16="http://schemas.microsoft.com/office/drawing/2014/main" id="{BDAA9548-D5B2-EC7E-0865-44149838B85B}"/>
              </a:ext>
            </a:extLst>
          </p:cNvPr>
          <p:cNvSpPr>
            <a:spLocks noGrp="1"/>
          </p:cNvSpPr>
          <p:nvPr>
            <p:ph type="body" sz="quarter" idx="20" hasCustomPrompt="1"/>
          </p:nvPr>
        </p:nvSpPr>
        <p:spPr>
          <a:xfrm>
            <a:off x="5696355" y="5130000"/>
            <a:ext cx="5366302" cy="536390"/>
          </a:xfrm>
          <a:prstGeom prst="rect">
            <a:avLst/>
          </a:prstGeom>
        </p:spPr>
        <p:txBody>
          <a:bodyPr/>
          <a:lstStyle>
            <a:lvl1pPr marL="0" indent="0" algn="l">
              <a:lnSpc>
                <a:spcPct val="100000"/>
              </a:lnSpc>
              <a:buNone/>
              <a:defRPr sz="2800" b="0">
                <a:solidFill>
                  <a:schemeClr val="accent1"/>
                </a:solidFill>
              </a:defRPr>
            </a:lvl1pPr>
            <a:lvl2pPr>
              <a:defRPr sz="2800">
                <a:solidFill>
                  <a:schemeClr val="accent4"/>
                </a:solidFill>
              </a:defRPr>
            </a:lvl2pPr>
            <a:lvl3pPr>
              <a:defRPr sz="2600">
                <a:solidFill>
                  <a:schemeClr val="accent4"/>
                </a:solidFill>
              </a:defRPr>
            </a:lvl3pPr>
            <a:lvl4pPr>
              <a:defRPr sz="2400">
                <a:solidFill>
                  <a:schemeClr val="accent4"/>
                </a:solidFill>
              </a:defRPr>
            </a:lvl4pPr>
            <a:lvl5pPr>
              <a:defRPr sz="2200">
                <a:solidFill>
                  <a:schemeClr val="accent4"/>
                </a:solidFill>
              </a:defRPr>
            </a:lvl5pPr>
          </a:lstStyle>
          <a:p>
            <a:pPr lvl="0"/>
            <a:r>
              <a:rPr lang="en-US"/>
              <a:t>Title</a:t>
            </a:r>
          </a:p>
        </p:txBody>
      </p:sp>
      <p:sp>
        <p:nvSpPr>
          <p:cNvPr id="12" name="Picture Placeholder 4">
            <a:extLst>
              <a:ext uri="{FF2B5EF4-FFF2-40B4-BE49-F238E27FC236}">
                <a16:creationId xmlns:a16="http://schemas.microsoft.com/office/drawing/2014/main" id="{FFC3C17C-4836-54D8-2826-B95E3AABFF1D}"/>
              </a:ext>
            </a:extLst>
          </p:cNvPr>
          <p:cNvSpPr>
            <a:spLocks noGrp="1"/>
          </p:cNvSpPr>
          <p:nvPr>
            <p:ph type="pic" sz="quarter" idx="15"/>
          </p:nvPr>
        </p:nvSpPr>
        <p:spPr>
          <a:xfrm>
            <a:off x="2070752" y="3077188"/>
            <a:ext cx="3257370" cy="3256121"/>
          </a:xfrm>
          <a:prstGeom prst="rect">
            <a:avLst/>
          </a:prstGeom>
          <a:ln w="63500">
            <a:solidFill>
              <a:schemeClr val="bg1"/>
            </a:solidFill>
          </a:ln>
          <a:effectLst>
            <a:outerShdw blurRad="317500" algn="ctr" rotWithShape="0">
              <a:prstClr val="black">
                <a:alpha val="12000"/>
              </a:prstClr>
            </a:outerShdw>
          </a:effectLst>
        </p:spPr>
        <p:txBody>
          <a:bodyPr/>
          <a:lstStyle>
            <a:lvl1pPr marL="0" indent="0">
              <a:buNone/>
              <a:defRPr/>
            </a:lvl1pPr>
          </a:lstStyle>
          <a:p>
            <a:endParaRPr lang="en-US"/>
          </a:p>
        </p:txBody>
      </p:sp>
      <p:sp>
        <p:nvSpPr>
          <p:cNvPr id="14" name="Text Placeholder 2">
            <a:extLst>
              <a:ext uri="{FF2B5EF4-FFF2-40B4-BE49-F238E27FC236}">
                <a16:creationId xmlns:a16="http://schemas.microsoft.com/office/drawing/2014/main" id="{E1A72E33-59E3-B8C0-291D-0BF16B8D8ACA}"/>
              </a:ext>
            </a:extLst>
          </p:cNvPr>
          <p:cNvSpPr>
            <a:spLocks noGrp="1"/>
          </p:cNvSpPr>
          <p:nvPr>
            <p:ph type="body" sz="quarter" idx="21" hasCustomPrompt="1"/>
          </p:nvPr>
        </p:nvSpPr>
        <p:spPr>
          <a:xfrm>
            <a:off x="11729165" y="2722713"/>
            <a:ext cx="5366302" cy="427636"/>
          </a:xfrm>
          <a:prstGeom prst="rect">
            <a:avLst/>
          </a:prstGeom>
        </p:spPr>
        <p:txBody>
          <a:bodyPr/>
          <a:lstStyle>
            <a:lvl1pPr marL="0" indent="0" algn="l">
              <a:lnSpc>
                <a:spcPct val="90000"/>
              </a:lnSpc>
              <a:buNone/>
              <a:defRPr sz="3000" b="1">
                <a:solidFill>
                  <a:schemeClr val="tx1"/>
                </a:solidFill>
              </a:defRPr>
            </a:lvl1pPr>
            <a:lvl2pPr>
              <a:defRPr sz="2800">
                <a:solidFill>
                  <a:schemeClr val="accent4"/>
                </a:solidFill>
              </a:defRPr>
            </a:lvl2pPr>
            <a:lvl3pPr>
              <a:defRPr sz="2600">
                <a:solidFill>
                  <a:schemeClr val="accent4"/>
                </a:solidFill>
              </a:defRPr>
            </a:lvl3pPr>
            <a:lvl4pPr>
              <a:defRPr sz="2400">
                <a:solidFill>
                  <a:schemeClr val="accent4"/>
                </a:solidFill>
              </a:defRPr>
            </a:lvl4pPr>
            <a:lvl5pPr>
              <a:defRPr sz="2200">
                <a:solidFill>
                  <a:schemeClr val="accent4"/>
                </a:solidFill>
              </a:defRPr>
            </a:lvl5pPr>
          </a:lstStyle>
          <a:p>
            <a:pPr lvl="0"/>
            <a:r>
              <a:rPr lang="en-US"/>
              <a:t>Insert Title</a:t>
            </a:r>
          </a:p>
        </p:txBody>
      </p:sp>
      <p:sp>
        <p:nvSpPr>
          <p:cNvPr id="15" name="Text Placeholder 2">
            <a:extLst>
              <a:ext uri="{FF2B5EF4-FFF2-40B4-BE49-F238E27FC236}">
                <a16:creationId xmlns:a16="http://schemas.microsoft.com/office/drawing/2014/main" id="{64659317-169C-8689-A0CA-20666CF8A651}"/>
              </a:ext>
            </a:extLst>
          </p:cNvPr>
          <p:cNvSpPr>
            <a:spLocks noGrp="1"/>
          </p:cNvSpPr>
          <p:nvPr>
            <p:ph type="body" sz="quarter" idx="16" hasCustomPrompt="1"/>
          </p:nvPr>
        </p:nvSpPr>
        <p:spPr>
          <a:xfrm>
            <a:off x="11729165" y="3277327"/>
            <a:ext cx="5366302" cy="2855844"/>
          </a:xfrm>
          <a:prstGeom prst="rect">
            <a:avLst/>
          </a:prstGeom>
        </p:spPr>
        <p:txBody>
          <a:bodyPr/>
          <a:lstStyle>
            <a:lvl1pPr marL="0" indent="0" algn="l">
              <a:lnSpc>
                <a:spcPct val="110000"/>
              </a:lnSpc>
              <a:spcBef>
                <a:spcPts val="0"/>
              </a:spcBef>
              <a:spcAft>
                <a:spcPts val="600"/>
              </a:spcAft>
              <a:buNone/>
              <a:defRPr sz="1800" b="0">
                <a:solidFill>
                  <a:schemeClr val="tx1"/>
                </a:solidFill>
              </a:defRPr>
            </a:lvl1pPr>
            <a:lvl2pPr>
              <a:defRPr sz="2800">
                <a:solidFill>
                  <a:schemeClr val="accent4"/>
                </a:solidFill>
              </a:defRPr>
            </a:lvl2pPr>
            <a:lvl3pPr>
              <a:defRPr sz="2600">
                <a:solidFill>
                  <a:schemeClr val="accent4"/>
                </a:solidFill>
              </a:defRPr>
            </a:lvl3pPr>
            <a:lvl4pPr>
              <a:defRPr sz="2400">
                <a:solidFill>
                  <a:schemeClr val="accent4"/>
                </a:solidFill>
              </a:defRPr>
            </a:lvl4pPr>
            <a:lvl5pPr>
              <a:defRPr sz="2200">
                <a:solidFill>
                  <a:schemeClr val="accent4"/>
                </a:solidFill>
              </a:defRPr>
            </a:lvl5pPr>
          </a:lstStyle>
          <a:p>
            <a:pPr lvl="0"/>
            <a:r>
              <a:rPr lang="en-US"/>
              <a:t>Insert Info Here</a:t>
            </a:r>
          </a:p>
        </p:txBody>
      </p:sp>
      <p:sp>
        <p:nvSpPr>
          <p:cNvPr id="17" name="Freeform 16" descr="World wide web icon">
            <a:extLst>
              <a:ext uri="{FF2B5EF4-FFF2-40B4-BE49-F238E27FC236}">
                <a16:creationId xmlns:a16="http://schemas.microsoft.com/office/drawing/2014/main" id="{EEED13BE-4966-4646-607D-1F15919447F8}"/>
              </a:ext>
            </a:extLst>
          </p:cNvPr>
          <p:cNvSpPr/>
          <p:nvPr userDrawn="1"/>
        </p:nvSpPr>
        <p:spPr>
          <a:xfrm>
            <a:off x="11729165" y="6425952"/>
            <a:ext cx="318541" cy="317588"/>
          </a:xfrm>
          <a:custGeom>
            <a:avLst/>
            <a:gdLst>
              <a:gd name="connsiteX0" fmla="*/ 609692 w 632413"/>
              <a:gd name="connsiteY0" fmla="*/ 195026 h 630520"/>
              <a:gd name="connsiteX1" fmla="*/ 609692 w 632413"/>
              <a:gd name="connsiteY1" fmla="*/ 195026 h 630520"/>
              <a:gd name="connsiteX2" fmla="*/ 378691 w 632413"/>
              <a:gd name="connsiteY2" fmla="*/ 4734 h 630520"/>
              <a:gd name="connsiteX3" fmla="*/ 376797 w 632413"/>
              <a:gd name="connsiteY3" fmla="*/ 4734 h 630520"/>
              <a:gd name="connsiteX4" fmla="*/ 315260 w 632413"/>
              <a:gd name="connsiteY4" fmla="*/ 0 h 630520"/>
              <a:gd name="connsiteX5" fmla="*/ 248989 w 632413"/>
              <a:gd name="connsiteY5" fmla="*/ 6627 h 630520"/>
              <a:gd name="connsiteX6" fmla="*/ 238575 w 632413"/>
              <a:gd name="connsiteY6" fmla="*/ 9467 h 630520"/>
              <a:gd name="connsiteX7" fmla="*/ 239522 w 632413"/>
              <a:gd name="connsiteY7" fmla="*/ 8521 h 630520"/>
              <a:gd name="connsiteX8" fmla="*/ 238575 w 632413"/>
              <a:gd name="connsiteY8" fmla="*/ 9467 h 630520"/>
              <a:gd name="connsiteX9" fmla="*/ 21775 w 632413"/>
              <a:gd name="connsiteY9" fmla="*/ 198813 h 630520"/>
              <a:gd name="connsiteX10" fmla="*/ 0 w 632413"/>
              <a:gd name="connsiteY10" fmla="*/ 315260 h 630520"/>
              <a:gd name="connsiteX11" fmla="*/ 21775 w 632413"/>
              <a:gd name="connsiteY11" fmla="*/ 428867 h 630520"/>
              <a:gd name="connsiteX12" fmla="*/ 251829 w 632413"/>
              <a:gd name="connsiteY12" fmla="*/ 622947 h 630520"/>
              <a:gd name="connsiteX13" fmla="*/ 316207 w 632413"/>
              <a:gd name="connsiteY13" fmla="*/ 630520 h 630520"/>
              <a:gd name="connsiteX14" fmla="*/ 378691 w 632413"/>
              <a:gd name="connsiteY14" fmla="*/ 622947 h 630520"/>
              <a:gd name="connsiteX15" fmla="*/ 610639 w 632413"/>
              <a:gd name="connsiteY15" fmla="*/ 428867 h 630520"/>
              <a:gd name="connsiteX16" fmla="*/ 632414 w 632413"/>
              <a:gd name="connsiteY16" fmla="*/ 312420 h 630520"/>
              <a:gd name="connsiteX17" fmla="*/ 609692 w 632413"/>
              <a:gd name="connsiteY17" fmla="*/ 195026 h 630520"/>
              <a:gd name="connsiteX18" fmla="*/ 556676 w 632413"/>
              <a:gd name="connsiteY18" fmla="*/ 185559 h 630520"/>
              <a:gd name="connsiteX19" fmla="*/ 444962 w 632413"/>
              <a:gd name="connsiteY19" fmla="*/ 185559 h 630520"/>
              <a:gd name="connsiteX20" fmla="*/ 414667 w 632413"/>
              <a:gd name="connsiteY20" fmla="*/ 59644 h 630520"/>
              <a:gd name="connsiteX21" fmla="*/ 556676 w 632413"/>
              <a:gd name="connsiteY21" fmla="*/ 185559 h 630520"/>
              <a:gd name="connsiteX22" fmla="*/ 587918 w 632413"/>
              <a:gd name="connsiteY22" fmla="*/ 313367 h 630520"/>
              <a:gd name="connsiteX23" fmla="*/ 575610 w 632413"/>
              <a:gd name="connsiteY23" fmla="*/ 395732 h 630520"/>
              <a:gd name="connsiteX24" fmla="*/ 450642 w 632413"/>
              <a:gd name="connsiteY24" fmla="*/ 395732 h 630520"/>
              <a:gd name="connsiteX25" fmla="*/ 454429 w 632413"/>
              <a:gd name="connsiteY25" fmla="*/ 311473 h 630520"/>
              <a:gd name="connsiteX26" fmla="*/ 450642 w 632413"/>
              <a:gd name="connsiteY26" fmla="*/ 229108 h 630520"/>
              <a:gd name="connsiteX27" fmla="*/ 575610 w 632413"/>
              <a:gd name="connsiteY27" fmla="*/ 229108 h 630520"/>
              <a:gd name="connsiteX28" fmla="*/ 587918 w 632413"/>
              <a:gd name="connsiteY28" fmla="*/ 313367 h 630520"/>
              <a:gd name="connsiteX29" fmla="*/ 222481 w 632413"/>
              <a:gd name="connsiteY29" fmla="*/ 395732 h 630520"/>
              <a:gd name="connsiteX30" fmla="*/ 217747 w 632413"/>
              <a:gd name="connsiteY30" fmla="*/ 311473 h 630520"/>
              <a:gd name="connsiteX31" fmla="*/ 221534 w 632413"/>
              <a:gd name="connsiteY31" fmla="*/ 229108 h 630520"/>
              <a:gd name="connsiteX32" fmla="*/ 406146 w 632413"/>
              <a:gd name="connsiteY32" fmla="*/ 229108 h 630520"/>
              <a:gd name="connsiteX33" fmla="*/ 409933 w 632413"/>
              <a:gd name="connsiteY33" fmla="*/ 311473 h 630520"/>
              <a:gd name="connsiteX34" fmla="*/ 405199 w 632413"/>
              <a:gd name="connsiteY34" fmla="*/ 395732 h 630520"/>
              <a:gd name="connsiteX35" fmla="*/ 222481 w 632413"/>
              <a:gd name="connsiteY35" fmla="*/ 395732 h 630520"/>
              <a:gd name="connsiteX36" fmla="*/ 55857 w 632413"/>
              <a:gd name="connsiteY36" fmla="*/ 395732 h 630520"/>
              <a:gd name="connsiteX37" fmla="*/ 43549 w 632413"/>
              <a:gd name="connsiteY37" fmla="*/ 316207 h 630520"/>
              <a:gd name="connsiteX38" fmla="*/ 56804 w 632413"/>
              <a:gd name="connsiteY38" fmla="*/ 230055 h 630520"/>
              <a:gd name="connsiteX39" fmla="*/ 177985 w 632413"/>
              <a:gd name="connsiteY39" fmla="*/ 230055 h 630520"/>
              <a:gd name="connsiteX40" fmla="*/ 174198 w 632413"/>
              <a:gd name="connsiteY40" fmla="*/ 312420 h 630520"/>
              <a:gd name="connsiteX41" fmla="*/ 177985 w 632413"/>
              <a:gd name="connsiteY41" fmla="*/ 396679 h 630520"/>
              <a:gd name="connsiteX42" fmla="*/ 55857 w 632413"/>
              <a:gd name="connsiteY42" fmla="*/ 396679 h 630520"/>
              <a:gd name="connsiteX43" fmla="*/ 361650 w 632413"/>
              <a:gd name="connsiteY43" fmla="*/ 47336 h 630520"/>
              <a:gd name="connsiteX44" fmla="*/ 401412 w 632413"/>
              <a:gd name="connsiteY44" fmla="*/ 186505 h 630520"/>
              <a:gd name="connsiteX45" fmla="*/ 228161 w 632413"/>
              <a:gd name="connsiteY45" fmla="*/ 186505 h 630520"/>
              <a:gd name="connsiteX46" fmla="*/ 266977 w 632413"/>
              <a:gd name="connsiteY46" fmla="*/ 49230 h 630520"/>
              <a:gd name="connsiteX47" fmla="*/ 315260 w 632413"/>
              <a:gd name="connsiteY47" fmla="*/ 44496 h 630520"/>
              <a:gd name="connsiteX48" fmla="*/ 361650 w 632413"/>
              <a:gd name="connsiteY48" fmla="*/ 47336 h 630520"/>
              <a:gd name="connsiteX49" fmla="*/ 213014 w 632413"/>
              <a:gd name="connsiteY49" fmla="*/ 63431 h 630520"/>
              <a:gd name="connsiteX50" fmla="*/ 183665 w 632413"/>
              <a:gd name="connsiteY50" fmla="*/ 185559 h 630520"/>
              <a:gd name="connsiteX51" fmla="*/ 75738 w 632413"/>
              <a:gd name="connsiteY51" fmla="*/ 185559 h 630520"/>
              <a:gd name="connsiteX52" fmla="*/ 213014 w 632413"/>
              <a:gd name="connsiteY52" fmla="*/ 63431 h 630520"/>
              <a:gd name="connsiteX53" fmla="*/ 73845 w 632413"/>
              <a:gd name="connsiteY53" fmla="*/ 439282 h 630520"/>
              <a:gd name="connsiteX54" fmla="*/ 183665 w 632413"/>
              <a:gd name="connsiteY54" fmla="*/ 439282 h 630520"/>
              <a:gd name="connsiteX55" fmla="*/ 214907 w 632413"/>
              <a:gd name="connsiteY55" fmla="*/ 568036 h 630520"/>
              <a:gd name="connsiteX56" fmla="*/ 73845 w 632413"/>
              <a:gd name="connsiteY56" fmla="*/ 439282 h 630520"/>
              <a:gd name="connsiteX57" fmla="*/ 271711 w 632413"/>
              <a:gd name="connsiteY57" fmla="*/ 584131 h 630520"/>
              <a:gd name="connsiteX58" fmla="*/ 228161 w 632413"/>
              <a:gd name="connsiteY58" fmla="*/ 439282 h 630520"/>
              <a:gd name="connsiteX59" fmla="*/ 401412 w 632413"/>
              <a:gd name="connsiteY59" fmla="*/ 439282 h 630520"/>
              <a:gd name="connsiteX60" fmla="*/ 357863 w 632413"/>
              <a:gd name="connsiteY60" fmla="*/ 584131 h 630520"/>
              <a:gd name="connsiteX61" fmla="*/ 315260 w 632413"/>
              <a:gd name="connsiteY61" fmla="*/ 587918 h 630520"/>
              <a:gd name="connsiteX62" fmla="*/ 271711 w 632413"/>
              <a:gd name="connsiteY62" fmla="*/ 584131 h 630520"/>
              <a:gd name="connsiteX63" fmla="*/ 412773 w 632413"/>
              <a:gd name="connsiteY63" fmla="*/ 568983 h 630520"/>
              <a:gd name="connsiteX64" fmla="*/ 444962 w 632413"/>
              <a:gd name="connsiteY64" fmla="*/ 439282 h 630520"/>
              <a:gd name="connsiteX65" fmla="*/ 557622 w 632413"/>
              <a:gd name="connsiteY65" fmla="*/ 439282 h 630520"/>
              <a:gd name="connsiteX66" fmla="*/ 412773 w 632413"/>
              <a:gd name="connsiteY66" fmla="*/ 568983 h 63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632413" h="630520">
                <a:moveTo>
                  <a:pt x="609692" y="195026"/>
                </a:moveTo>
                <a:lnTo>
                  <a:pt x="609692" y="195026"/>
                </a:lnTo>
                <a:cubicBezTo>
                  <a:pt x="568036" y="94673"/>
                  <a:pt x="481884" y="23668"/>
                  <a:pt x="378691" y="4734"/>
                </a:cubicBezTo>
                <a:lnTo>
                  <a:pt x="376797" y="4734"/>
                </a:lnTo>
                <a:cubicBezTo>
                  <a:pt x="356916" y="2840"/>
                  <a:pt x="336088" y="0"/>
                  <a:pt x="315260" y="0"/>
                </a:cubicBezTo>
                <a:cubicBezTo>
                  <a:pt x="293485" y="0"/>
                  <a:pt x="269817" y="2840"/>
                  <a:pt x="248989" y="6627"/>
                </a:cubicBezTo>
                <a:cubicBezTo>
                  <a:pt x="245202" y="7574"/>
                  <a:pt x="241415" y="8521"/>
                  <a:pt x="238575" y="9467"/>
                </a:cubicBezTo>
                <a:cubicBezTo>
                  <a:pt x="238575" y="9467"/>
                  <a:pt x="239522" y="8521"/>
                  <a:pt x="239522" y="8521"/>
                </a:cubicBezTo>
                <a:cubicBezTo>
                  <a:pt x="239522" y="8521"/>
                  <a:pt x="238575" y="9467"/>
                  <a:pt x="238575" y="9467"/>
                </a:cubicBezTo>
                <a:cubicBezTo>
                  <a:pt x="139169" y="33135"/>
                  <a:pt x="58697" y="103193"/>
                  <a:pt x="21775" y="198813"/>
                </a:cubicBezTo>
                <a:cubicBezTo>
                  <a:pt x="7574" y="233842"/>
                  <a:pt x="0" y="274551"/>
                  <a:pt x="0" y="315260"/>
                </a:cubicBezTo>
                <a:cubicBezTo>
                  <a:pt x="0" y="355023"/>
                  <a:pt x="7574" y="393839"/>
                  <a:pt x="21775" y="428867"/>
                </a:cubicBezTo>
                <a:cubicBezTo>
                  <a:pt x="60591" y="528274"/>
                  <a:pt x="148636" y="603065"/>
                  <a:pt x="251829" y="622947"/>
                </a:cubicBezTo>
                <a:cubicBezTo>
                  <a:pt x="273604" y="627680"/>
                  <a:pt x="294432" y="630520"/>
                  <a:pt x="316207" y="630520"/>
                </a:cubicBezTo>
                <a:cubicBezTo>
                  <a:pt x="337982" y="630520"/>
                  <a:pt x="359756" y="627680"/>
                  <a:pt x="378691" y="622947"/>
                </a:cubicBezTo>
                <a:cubicBezTo>
                  <a:pt x="485671" y="601172"/>
                  <a:pt x="572770" y="528274"/>
                  <a:pt x="610639" y="428867"/>
                </a:cubicBezTo>
                <a:cubicBezTo>
                  <a:pt x="624840" y="393839"/>
                  <a:pt x="632414" y="353129"/>
                  <a:pt x="632414" y="312420"/>
                </a:cubicBezTo>
                <a:cubicBezTo>
                  <a:pt x="631467" y="270764"/>
                  <a:pt x="623893" y="231001"/>
                  <a:pt x="609692" y="195026"/>
                </a:cubicBezTo>
                <a:close/>
                <a:moveTo>
                  <a:pt x="556676" y="185559"/>
                </a:moveTo>
                <a:lnTo>
                  <a:pt x="444962" y="185559"/>
                </a:lnTo>
                <a:cubicBezTo>
                  <a:pt x="438335" y="137275"/>
                  <a:pt x="427921" y="94673"/>
                  <a:pt x="414667" y="59644"/>
                </a:cubicBezTo>
                <a:cubicBezTo>
                  <a:pt x="475257" y="82365"/>
                  <a:pt x="525434" y="126861"/>
                  <a:pt x="556676" y="185559"/>
                </a:cubicBezTo>
                <a:close/>
                <a:moveTo>
                  <a:pt x="587918" y="313367"/>
                </a:moveTo>
                <a:cubicBezTo>
                  <a:pt x="587918" y="341769"/>
                  <a:pt x="584131" y="370170"/>
                  <a:pt x="575610" y="395732"/>
                </a:cubicBezTo>
                <a:lnTo>
                  <a:pt x="450642" y="395732"/>
                </a:lnTo>
                <a:cubicBezTo>
                  <a:pt x="453482" y="369224"/>
                  <a:pt x="454429" y="340822"/>
                  <a:pt x="454429" y="311473"/>
                </a:cubicBezTo>
                <a:cubicBezTo>
                  <a:pt x="454429" y="283071"/>
                  <a:pt x="453482" y="255616"/>
                  <a:pt x="450642" y="229108"/>
                </a:cubicBezTo>
                <a:lnTo>
                  <a:pt x="575610" y="229108"/>
                </a:lnTo>
                <a:cubicBezTo>
                  <a:pt x="583184" y="255616"/>
                  <a:pt x="587918" y="283071"/>
                  <a:pt x="587918" y="313367"/>
                </a:cubicBezTo>
                <a:close/>
                <a:moveTo>
                  <a:pt x="222481" y="395732"/>
                </a:moveTo>
                <a:cubicBezTo>
                  <a:pt x="219641" y="369224"/>
                  <a:pt x="217747" y="340822"/>
                  <a:pt x="217747" y="311473"/>
                </a:cubicBezTo>
                <a:cubicBezTo>
                  <a:pt x="217747" y="282125"/>
                  <a:pt x="218694" y="255616"/>
                  <a:pt x="221534" y="229108"/>
                </a:cubicBezTo>
                <a:lnTo>
                  <a:pt x="406146" y="229108"/>
                </a:lnTo>
                <a:cubicBezTo>
                  <a:pt x="408986" y="255616"/>
                  <a:pt x="409933" y="283071"/>
                  <a:pt x="409933" y="311473"/>
                </a:cubicBezTo>
                <a:cubicBezTo>
                  <a:pt x="409933" y="340822"/>
                  <a:pt x="408039" y="369224"/>
                  <a:pt x="405199" y="395732"/>
                </a:cubicBezTo>
                <a:lnTo>
                  <a:pt x="222481" y="395732"/>
                </a:lnTo>
                <a:close/>
                <a:moveTo>
                  <a:pt x="55857" y="395732"/>
                </a:moveTo>
                <a:cubicBezTo>
                  <a:pt x="48283" y="370170"/>
                  <a:pt x="43549" y="343662"/>
                  <a:pt x="43549" y="316207"/>
                </a:cubicBezTo>
                <a:cubicBezTo>
                  <a:pt x="43549" y="285912"/>
                  <a:pt x="48283" y="256563"/>
                  <a:pt x="56804" y="230055"/>
                </a:cubicBezTo>
                <a:lnTo>
                  <a:pt x="177985" y="230055"/>
                </a:lnTo>
                <a:cubicBezTo>
                  <a:pt x="175145" y="256563"/>
                  <a:pt x="174198" y="283071"/>
                  <a:pt x="174198" y="312420"/>
                </a:cubicBezTo>
                <a:cubicBezTo>
                  <a:pt x="174198" y="341769"/>
                  <a:pt x="175145" y="370170"/>
                  <a:pt x="177985" y="396679"/>
                </a:cubicBezTo>
                <a:lnTo>
                  <a:pt x="55857" y="396679"/>
                </a:lnTo>
                <a:close/>
                <a:moveTo>
                  <a:pt x="361650" y="47336"/>
                </a:moveTo>
                <a:cubicBezTo>
                  <a:pt x="378691" y="79525"/>
                  <a:pt x="392892" y="128755"/>
                  <a:pt x="401412" y="186505"/>
                </a:cubicBezTo>
                <a:lnTo>
                  <a:pt x="228161" y="186505"/>
                </a:lnTo>
                <a:cubicBezTo>
                  <a:pt x="236682" y="130648"/>
                  <a:pt x="249936" y="83312"/>
                  <a:pt x="266977" y="49230"/>
                </a:cubicBezTo>
                <a:cubicBezTo>
                  <a:pt x="282125" y="46390"/>
                  <a:pt x="299166" y="44496"/>
                  <a:pt x="315260" y="44496"/>
                </a:cubicBezTo>
                <a:cubicBezTo>
                  <a:pt x="330408" y="43549"/>
                  <a:pt x="345555" y="45443"/>
                  <a:pt x="361650" y="47336"/>
                </a:cubicBezTo>
                <a:close/>
                <a:moveTo>
                  <a:pt x="213014" y="63431"/>
                </a:moveTo>
                <a:cubicBezTo>
                  <a:pt x="200706" y="97513"/>
                  <a:pt x="190292" y="139169"/>
                  <a:pt x="183665" y="185559"/>
                </a:cubicBezTo>
                <a:lnTo>
                  <a:pt x="75738" y="185559"/>
                </a:lnTo>
                <a:cubicBezTo>
                  <a:pt x="106033" y="129702"/>
                  <a:pt x="154317" y="87099"/>
                  <a:pt x="213014" y="63431"/>
                </a:cubicBezTo>
                <a:close/>
                <a:moveTo>
                  <a:pt x="73845" y="439282"/>
                </a:moveTo>
                <a:lnTo>
                  <a:pt x="183665" y="439282"/>
                </a:lnTo>
                <a:cubicBezTo>
                  <a:pt x="190292" y="490405"/>
                  <a:pt x="200706" y="533007"/>
                  <a:pt x="214907" y="568036"/>
                </a:cubicBezTo>
                <a:cubicBezTo>
                  <a:pt x="155263" y="544368"/>
                  <a:pt x="104140" y="497979"/>
                  <a:pt x="73845" y="439282"/>
                </a:cubicBezTo>
                <a:close/>
                <a:moveTo>
                  <a:pt x="271711" y="584131"/>
                </a:moveTo>
                <a:cubicBezTo>
                  <a:pt x="251829" y="550049"/>
                  <a:pt x="236682" y="500819"/>
                  <a:pt x="228161" y="439282"/>
                </a:cubicBezTo>
                <a:lnTo>
                  <a:pt x="401412" y="439282"/>
                </a:lnTo>
                <a:cubicBezTo>
                  <a:pt x="392892" y="497979"/>
                  <a:pt x="377744" y="549102"/>
                  <a:pt x="357863" y="584131"/>
                </a:cubicBezTo>
                <a:cubicBezTo>
                  <a:pt x="344609" y="586971"/>
                  <a:pt x="330408" y="587918"/>
                  <a:pt x="315260" y="587918"/>
                </a:cubicBezTo>
                <a:cubicBezTo>
                  <a:pt x="301059" y="587918"/>
                  <a:pt x="285912" y="586024"/>
                  <a:pt x="271711" y="584131"/>
                </a:cubicBezTo>
                <a:close/>
                <a:moveTo>
                  <a:pt x="412773" y="568983"/>
                </a:moveTo>
                <a:cubicBezTo>
                  <a:pt x="426974" y="533007"/>
                  <a:pt x="438335" y="488511"/>
                  <a:pt x="444962" y="439282"/>
                </a:cubicBezTo>
                <a:lnTo>
                  <a:pt x="557622" y="439282"/>
                </a:lnTo>
                <a:cubicBezTo>
                  <a:pt x="527327" y="498925"/>
                  <a:pt x="476204" y="545315"/>
                  <a:pt x="412773" y="568983"/>
                </a:cubicBezTo>
                <a:close/>
              </a:path>
            </a:pathLst>
          </a:custGeom>
          <a:solidFill>
            <a:srgbClr val="000000"/>
          </a:solidFill>
          <a:ln w="9438" cap="flat">
            <a:noFill/>
            <a:prstDash val="solid"/>
            <a:miter/>
          </a:ln>
        </p:spPr>
        <p:txBody>
          <a:bodyPr rtlCol="0" anchor="ctr"/>
          <a:lstStyle/>
          <a:p>
            <a:endParaRPr lang="en-US"/>
          </a:p>
        </p:txBody>
      </p:sp>
      <p:sp>
        <p:nvSpPr>
          <p:cNvPr id="16" name="Text Placeholder 2">
            <a:extLst>
              <a:ext uri="{FF2B5EF4-FFF2-40B4-BE49-F238E27FC236}">
                <a16:creationId xmlns:a16="http://schemas.microsoft.com/office/drawing/2014/main" id="{9B614B7C-3F2A-0D94-E584-CEC322E6736F}"/>
              </a:ext>
            </a:extLst>
          </p:cNvPr>
          <p:cNvSpPr>
            <a:spLocks noGrp="1"/>
          </p:cNvSpPr>
          <p:nvPr>
            <p:ph type="body" sz="quarter" idx="17" hasCustomPrompt="1"/>
          </p:nvPr>
        </p:nvSpPr>
        <p:spPr>
          <a:xfrm>
            <a:off x="12157494" y="6423101"/>
            <a:ext cx="4937973" cy="320439"/>
          </a:xfrm>
          <a:prstGeom prst="rect">
            <a:avLst/>
          </a:prstGeom>
        </p:spPr>
        <p:txBody>
          <a:bodyPr/>
          <a:lstStyle>
            <a:lvl1pPr marL="0" indent="0" algn="l">
              <a:lnSpc>
                <a:spcPct val="90000"/>
              </a:lnSpc>
              <a:buNone/>
              <a:defRPr sz="1800" b="1">
                <a:solidFill>
                  <a:schemeClr val="tx1"/>
                </a:solidFill>
              </a:defRPr>
            </a:lvl1pPr>
            <a:lvl2pPr>
              <a:defRPr sz="2800">
                <a:solidFill>
                  <a:schemeClr val="accent4"/>
                </a:solidFill>
              </a:defRPr>
            </a:lvl2pPr>
            <a:lvl3pPr>
              <a:defRPr sz="2600">
                <a:solidFill>
                  <a:schemeClr val="accent4"/>
                </a:solidFill>
              </a:defRPr>
            </a:lvl3pPr>
            <a:lvl4pPr>
              <a:defRPr sz="2400">
                <a:solidFill>
                  <a:schemeClr val="accent4"/>
                </a:solidFill>
              </a:defRPr>
            </a:lvl4pPr>
            <a:lvl5pPr>
              <a:defRPr sz="2200">
                <a:solidFill>
                  <a:schemeClr val="accent4"/>
                </a:solidFill>
              </a:defRPr>
            </a:lvl5pPr>
          </a:lstStyle>
          <a:p>
            <a:pPr lvl="0"/>
            <a:r>
              <a:rPr lang="en-US"/>
              <a:t>email</a:t>
            </a:r>
          </a:p>
        </p:txBody>
      </p:sp>
      <p:sp>
        <p:nvSpPr>
          <p:cNvPr id="5" name="Footer Placeholder 4">
            <a:extLst>
              <a:ext uri="{FF2B5EF4-FFF2-40B4-BE49-F238E27FC236}">
                <a16:creationId xmlns:a16="http://schemas.microsoft.com/office/drawing/2014/main" id="{1A0476B1-BC79-6A48-84CA-0759CACFADBA}"/>
              </a:ext>
            </a:extLst>
          </p:cNvPr>
          <p:cNvSpPr>
            <a:spLocks noGrp="1"/>
          </p:cNvSpPr>
          <p:nvPr>
            <p:ph type="ftr" sz="quarter" idx="11"/>
          </p:nvPr>
        </p:nvSpPr>
        <p:spPr/>
        <p:txBody>
          <a:bodyPr/>
          <a:lstStyle/>
          <a:p>
            <a:endParaRPr lang="en-US"/>
          </a:p>
        </p:txBody>
      </p:sp>
      <p:sp>
        <p:nvSpPr>
          <p:cNvPr id="9" name="Date Placeholder 3">
            <a:extLst>
              <a:ext uri="{FF2B5EF4-FFF2-40B4-BE49-F238E27FC236}">
                <a16:creationId xmlns:a16="http://schemas.microsoft.com/office/drawing/2014/main" id="{F01B45CF-F80F-AF1A-BB60-5E7615EB2DDE}"/>
              </a:ext>
            </a:extLst>
          </p:cNvPr>
          <p:cNvSpPr>
            <a:spLocks noGrp="1"/>
          </p:cNvSpPr>
          <p:nvPr>
            <p:ph type="dt" sz="half" idx="2"/>
          </p:nvPr>
        </p:nvSpPr>
        <p:spPr>
          <a:xfrm>
            <a:off x="16412307" y="10621112"/>
            <a:ext cx="2572579" cy="350101"/>
          </a:xfrm>
          <a:prstGeom prst="rect">
            <a:avLst/>
          </a:prstGeom>
        </p:spPr>
        <p:txBody>
          <a:bodyPr vert="horz" lIns="91440" tIns="45720" rIns="91440" bIns="45720" rtlCol="0" anchor="ctr"/>
          <a:lstStyle>
            <a:lvl1pPr algn="r">
              <a:defRPr sz="1800">
                <a:solidFill>
                  <a:schemeClr val="accent3"/>
                </a:solidFill>
              </a:defRPr>
            </a:lvl1pPr>
          </a:lstStyle>
          <a:p>
            <a:fld id="{D2792E9C-7E5E-F14F-B049-5BFE22D713B7}" type="datetime4">
              <a:rPr lang="en-CA" smtClean="0"/>
              <a:t>May 21, 2024</a:t>
            </a:fld>
            <a:endParaRPr lang="en-US"/>
          </a:p>
        </p:txBody>
      </p:sp>
      <p:sp>
        <p:nvSpPr>
          <p:cNvPr id="6" name="Slide Number Placeholder 5">
            <a:extLst>
              <a:ext uri="{FF2B5EF4-FFF2-40B4-BE49-F238E27FC236}">
                <a16:creationId xmlns:a16="http://schemas.microsoft.com/office/drawing/2014/main" id="{06FBF0A4-9A22-175D-1BEC-7D14A9C0F414}"/>
              </a:ext>
            </a:extLst>
          </p:cNvPr>
          <p:cNvSpPr>
            <a:spLocks noGrp="1"/>
          </p:cNvSpPr>
          <p:nvPr>
            <p:ph type="sldNum" sz="quarter" idx="12"/>
          </p:nvPr>
        </p:nvSpPr>
        <p:spPr/>
        <p:txBody>
          <a:bodyPr/>
          <a:lstStyle/>
          <a:p>
            <a:fld id="{991AB9B0-3E43-D847-B073-60FE8FAFFDB7}" type="slidenum">
              <a:rPr lang="en-US" smtClean="0"/>
              <a:pPr/>
              <a:t>‹#›</a:t>
            </a:fld>
            <a:endParaRPr lang="en-US"/>
          </a:p>
        </p:txBody>
      </p:sp>
    </p:spTree>
    <p:extLst>
      <p:ext uri="{BB962C8B-B14F-4D97-AF65-F5344CB8AC3E}">
        <p14:creationId xmlns:p14="http://schemas.microsoft.com/office/powerpoint/2010/main" val="17364263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ayout 12c - Research Toolki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97FAEE-5FAF-88B1-7416-563A1CAB4285}"/>
              </a:ext>
              <a:ext uri="{C183D7F6-B498-43B3-948B-1728B52AA6E4}">
                <adec:decorative xmlns:adec="http://schemas.microsoft.com/office/drawing/2017/decorative" val="1"/>
              </a:ext>
            </a:extLst>
          </p:cNvPr>
          <p:cNvSpPr/>
          <p:nvPr userDrawn="1"/>
        </p:nvSpPr>
        <p:spPr>
          <a:xfrm>
            <a:off x="-1" y="-1"/>
            <a:ext cx="20318413" cy="1143000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3E399AF-2CA0-ABA0-9DFA-3AB2EA83063D}"/>
              </a:ext>
              <a:ext uri="{C183D7F6-B498-43B3-948B-1728B52AA6E4}">
                <adec:decorative xmlns:adec="http://schemas.microsoft.com/office/drawing/2017/decorative" val="1"/>
              </a:ext>
            </a:extLst>
          </p:cNvPr>
          <p:cNvSpPr/>
          <p:nvPr userDrawn="1"/>
        </p:nvSpPr>
        <p:spPr>
          <a:xfrm>
            <a:off x="4124366" y="2334708"/>
            <a:ext cx="13337750" cy="4861932"/>
          </a:xfrm>
          <a:prstGeom prst="rect">
            <a:avLst/>
          </a:prstGeom>
          <a:solidFill>
            <a:schemeClr val="bg1"/>
          </a:solidFill>
          <a:ln>
            <a:noFill/>
          </a:ln>
          <a:effectLst>
            <a:outerShdw blurRad="392136" sx="60000" sy="60000" algn="ctr" rotWithShape="0">
              <a:prstClr val="black">
                <a:alpha val="998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BD7D226-EE41-9FB9-ED21-8357A423D9E4}"/>
              </a:ext>
              <a:ext uri="{C183D7F6-B498-43B3-948B-1728B52AA6E4}">
                <adec:decorative xmlns:adec="http://schemas.microsoft.com/office/drawing/2017/decorative" val="1"/>
              </a:ext>
            </a:extLst>
          </p:cNvPr>
          <p:cNvSpPr/>
          <p:nvPr userDrawn="1"/>
        </p:nvSpPr>
        <p:spPr>
          <a:xfrm>
            <a:off x="4124366" y="7033470"/>
            <a:ext cx="13339334" cy="15979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Title 1">
            <a:extLst>
              <a:ext uri="{FF2B5EF4-FFF2-40B4-BE49-F238E27FC236}">
                <a16:creationId xmlns:a16="http://schemas.microsoft.com/office/drawing/2014/main" id="{D4259C55-2FD0-1B45-D242-0C8C493EDB17}"/>
              </a:ext>
            </a:extLst>
          </p:cNvPr>
          <p:cNvSpPr>
            <a:spLocks noGrp="1"/>
          </p:cNvSpPr>
          <p:nvPr>
            <p:ph type="ctrTitle" hasCustomPrompt="1"/>
          </p:nvPr>
        </p:nvSpPr>
        <p:spPr>
          <a:xfrm>
            <a:off x="5695200" y="3740400"/>
            <a:ext cx="5367600" cy="428400"/>
          </a:xfrm>
          <a:prstGeom prst="rect">
            <a:avLst/>
          </a:prstGeom>
        </p:spPr>
        <p:txBody>
          <a:bodyPr anchor="t">
            <a:noAutofit/>
          </a:bodyPr>
          <a:lstStyle>
            <a:lvl1pPr algn="l">
              <a:lnSpc>
                <a:spcPct val="110000"/>
              </a:lnSpc>
              <a:spcAft>
                <a:spcPts val="1000"/>
              </a:spcAft>
              <a:defRPr sz="2800" b="1">
                <a:solidFill>
                  <a:schemeClr val="tx1"/>
                </a:solidFill>
                <a:latin typeface="+mj-lt"/>
                <a:cs typeface="Poppins" pitchFamily="2" charset="77"/>
              </a:defRPr>
            </a:lvl1pPr>
          </a:lstStyle>
          <a:p>
            <a:r>
              <a:rPr lang="en-GB"/>
              <a:t>Full Name</a:t>
            </a:r>
            <a:endParaRPr lang="en-US"/>
          </a:p>
        </p:txBody>
      </p:sp>
      <p:sp>
        <p:nvSpPr>
          <p:cNvPr id="3" name="Subtitle 2">
            <a:extLst>
              <a:ext uri="{FF2B5EF4-FFF2-40B4-BE49-F238E27FC236}">
                <a16:creationId xmlns:a16="http://schemas.microsoft.com/office/drawing/2014/main" id="{7BAAFF58-1895-74A3-698E-D878C3072291}"/>
              </a:ext>
            </a:extLst>
          </p:cNvPr>
          <p:cNvSpPr>
            <a:spLocks noGrp="1"/>
          </p:cNvSpPr>
          <p:nvPr>
            <p:ph type="subTitle" idx="1" hasCustomPrompt="1"/>
          </p:nvPr>
        </p:nvSpPr>
        <p:spPr>
          <a:xfrm>
            <a:off x="5695200" y="4453200"/>
            <a:ext cx="5367600" cy="536400"/>
          </a:xfrm>
          <a:prstGeom prst="rect">
            <a:avLst/>
          </a:prstGeom>
        </p:spPr>
        <p:txBody>
          <a:bodyPr anchor="t"/>
          <a:lstStyle>
            <a:lvl1pPr marL="0" indent="0" algn="l">
              <a:buNone/>
              <a:defRPr sz="2800">
                <a:solidFill>
                  <a:schemeClr val="tx1"/>
                </a:solidFill>
              </a:defRPr>
            </a:lvl1pPr>
            <a:lvl2pPr marL="761924" indent="0" algn="ctr">
              <a:buNone/>
              <a:defRPr sz="3333"/>
            </a:lvl2pPr>
            <a:lvl3pPr marL="1523848" indent="0" algn="ctr">
              <a:buNone/>
              <a:defRPr sz="3000"/>
            </a:lvl3pPr>
            <a:lvl4pPr marL="2285771" indent="0" algn="ctr">
              <a:buNone/>
              <a:defRPr sz="2666"/>
            </a:lvl4pPr>
            <a:lvl5pPr marL="3047695" indent="0" algn="ctr">
              <a:buNone/>
              <a:defRPr sz="2666"/>
            </a:lvl5pPr>
            <a:lvl6pPr marL="3809619" indent="0" algn="ctr">
              <a:buNone/>
              <a:defRPr sz="2666"/>
            </a:lvl6pPr>
            <a:lvl7pPr marL="4571543" indent="0" algn="ctr">
              <a:buNone/>
              <a:defRPr sz="2666"/>
            </a:lvl7pPr>
            <a:lvl8pPr marL="5333467" indent="0" algn="ctr">
              <a:buNone/>
              <a:defRPr sz="2666"/>
            </a:lvl8pPr>
            <a:lvl9pPr marL="6095390" indent="0" algn="ctr">
              <a:buNone/>
              <a:defRPr sz="2666"/>
            </a:lvl9pPr>
          </a:lstStyle>
          <a:p>
            <a:r>
              <a:rPr lang="en-GB"/>
              <a:t>Accreditations</a:t>
            </a:r>
          </a:p>
        </p:txBody>
      </p:sp>
      <p:sp>
        <p:nvSpPr>
          <p:cNvPr id="13" name="Text Placeholder 2">
            <a:extLst>
              <a:ext uri="{FF2B5EF4-FFF2-40B4-BE49-F238E27FC236}">
                <a16:creationId xmlns:a16="http://schemas.microsoft.com/office/drawing/2014/main" id="{BDAA9548-D5B2-EC7E-0865-44149838B85B}"/>
              </a:ext>
            </a:extLst>
          </p:cNvPr>
          <p:cNvSpPr>
            <a:spLocks noGrp="1"/>
          </p:cNvSpPr>
          <p:nvPr>
            <p:ph type="body" sz="quarter" idx="20" hasCustomPrompt="1"/>
          </p:nvPr>
        </p:nvSpPr>
        <p:spPr>
          <a:xfrm>
            <a:off x="5696355" y="5130000"/>
            <a:ext cx="5366302" cy="536390"/>
          </a:xfrm>
          <a:prstGeom prst="rect">
            <a:avLst/>
          </a:prstGeom>
        </p:spPr>
        <p:txBody>
          <a:bodyPr/>
          <a:lstStyle>
            <a:lvl1pPr marL="0" indent="0" algn="l">
              <a:lnSpc>
                <a:spcPct val="100000"/>
              </a:lnSpc>
              <a:buNone/>
              <a:defRPr sz="2800" b="0">
                <a:solidFill>
                  <a:schemeClr val="accent1"/>
                </a:solidFill>
              </a:defRPr>
            </a:lvl1pPr>
            <a:lvl2pPr>
              <a:defRPr sz="2800">
                <a:solidFill>
                  <a:schemeClr val="accent4"/>
                </a:solidFill>
              </a:defRPr>
            </a:lvl2pPr>
            <a:lvl3pPr>
              <a:defRPr sz="2600">
                <a:solidFill>
                  <a:schemeClr val="accent4"/>
                </a:solidFill>
              </a:defRPr>
            </a:lvl3pPr>
            <a:lvl4pPr>
              <a:defRPr sz="2400">
                <a:solidFill>
                  <a:schemeClr val="accent4"/>
                </a:solidFill>
              </a:defRPr>
            </a:lvl4pPr>
            <a:lvl5pPr>
              <a:defRPr sz="2200">
                <a:solidFill>
                  <a:schemeClr val="accent4"/>
                </a:solidFill>
              </a:defRPr>
            </a:lvl5pPr>
          </a:lstStyle>
          <a:p>
            <a:pPr lvl="0"/>
            <a:r>
              <a:rPr lang="en-US"/>
              <a:t>Title</a:t>
            </a:r>
          </a:p>
        </p:txBody>
      </p:sp>
      <p:sp>
        <p:nvSpPr>
          <p:cNvPr id="12" name="Picture Placeholder 4">
            <a:extLst>
              <a:ext uri="{FF2B5EF4-FFF2-40B4-BE49-F238E27FC236}">
                <a16:creationId xmlns:a16="http://schemas.microsoft.com/office/drawing/2014/main" id="{FFC3C17C-4836-54D8-2826-B95E3AABFF1D}"/>
              </a:ext>
            </a:extLst>
          </p:cNvPr>
          <p:cNvSpPr>
            <a:spLocks noGrp="1"/>
          </p:cNvSpPr>
          <p:nvPr>
            <p:ph type="pic" sz="quarter" idx="15"/>
          </p:nvPr>
        </p:nvSpPr>
        <p:spPr>
          <a:xfrm>
            <a:off x="2070752" y="3077188"/>
            <a:ext cx="3257370" cy="3256121"/>
          </a:xfrm>
          <a:prstGeom prst="rect">
            <a:avLst/>
          </a:prstGeom>
          <a:ln w="63500">
            <a:solidFill>
              <a:schemeClr val="bg1"/>
            </a:solidFill>
          </a:ln>
          <a:effectLst>
            <a:outerShdw blurRad="317500" algn="ctr" rotWithShape="0">
              <a:prstClr val="black">
                <a:alpha val="12000"/>
              </a:prstClr>
            </a:outerShdw>
          </a:effectLst>
        </p:spPr>
        <p:txBody>
          <a:bodyPr/>
          <a:lstStyle>
            <a:lvl1pPr marL="0" indent="0">
              <a:buNone/>
              <a:defRPr/>
            </a:lvl1pPr>
          </a:lstStyle>
          <a:p>
            <a:endParaRPr lang="en-US"/>
          </a:p>
        </p:txBody>
      </p:sp>
      <p:sp>
        <p:nvSpPr>
          <p:cNvPr id="14" name="Text Placeholder 2">
            <a:extLst>
              <a:ext uri="{FF2B5EF4-FFF2-40B4-BE49-F238E27FC236}">
                <a16:creationId xmlns:a16="http://schemas.microsoft.com/office/drawing/2014/main" id="{E1A72E33-59E3-B8C0-291D-0BF16B8D8ACA}"/>
              </a:ext>
            </a:extLst>
          </p:cNvPr>
          <p:cNvSpPr>
            <a:spLocks noGrp="1"/>
          </p:cNvSpPr>
          <p:nvPr>
            <p:ph type="body" sz="quarter" idx="21" hasCustomPrompt="1"/>
          </p:nvPr>
        </p:nvSpPr>
        <p:spPr>
          <a:xfrm>
            <a:off x="11729165" y="2722713"/>
            <a:ext cx="5366302" cy="427636"/>
          </a:xfrm>
          <a:prstGeom prst="rect">
            <a:avLst/>
          </a:prstGeom>
        </p:spPr>
        <p:txBody>
          <a:bodyPr/>
          <a:lstStyle>
            <a:lvl1pPr marL="0" indent="0" algn="l">
              <a:lnSpc>
                <a:spcPct val="90000"/>
              </a:lnSpc>
              <a:buNone/>
              <a:defRPr sz="3000" b="1">
                <a:solidFill>
                  <a:schemeClr val="tx1"/>
                </a:solidFill>
              </a:defRPr>
            </a:lvl1pPr>
            <a:lvl2pPr>
              <a:defRPr sz="2800">
                <a:solidFill>
                  <a:schemeClr val="accent4"/>
                </a:solidFill>
              </a:defRPr>
            </a:lvl2pPr>
            <a:lvl3pPr>
              <a:defRPr sz="2600">
                <a:solidFill>
                  <a:schemeClr val="accent4"/>
                </a:solidFill>
              </a:defRPr>
            </a:lvl3pPr>
            <a:lvl4pPr>
              <a:defRPr sz="2400">
                <a:solidFill>
                  <a:schemeClr val="accent4"/>
                </a:solidFill>
              </a:defRPr>
            </a:lvl4pPr>
            <a:lvl5pPr>
              <a:defRPr sz="2200">
                <a:solidFill>
                  <a:schemeClr val="accent4"/>
                </a:solidFill>
              </a:defRPr>
            </a:lvl5pPr>
          </a:lstStyle>
          <a:p>
            <a:pPr lvl="0"/>
            <a:r>
              <a:rPr lang="en-US"/>
              <a:t>Insert Title</a:t>
            </a:r>
          </a:p>
        </p:txBody>
      </p:sp>
      <p:sp>
        <p:nvSpPr>
          <p:cNvPr id="15" name="Text Placeholder 2">
            <a:extLst>
              <a:ext uri="{FF2B5EF4-FFF2-40B4-BE49-F238E27FC236}">
                <a16:creationId xmlns:a16="http://schemas.microsoft.com/office/drawing/2014/main" id="{64659317-169C-8689-A0CA-20666CF8A651}"/>
              </a:ext>
            </a:extLst>
          </p:cNvPr>
          <p:cNvSpPr>
            <a:spLocks noGrp="1"/>
          </p:cNvSpPr>
          <p:nvPr>
            <p:ph type="body" sz="quarter" idx="16" hasCustomPrompt="1"/>
          </p:nvPr>
        </p:nvSpPr>
        <p:spPr>
          <a:xfrm>
            <a:off x="11729165" y="3277327"/>
            <a:ext cx="5366302" cy="2855844"/>
          </a:xfrm>
          <a:prstGeom prst="rect">
            <a:avLst/>
          </a:prstGeom>
        </p:spPr>
        <p:txBody>
          <a:bodyPr/>
          <a:lstStyle>
            <a:lvl1pPr marL="0" indent="0" algn="l">
              <a:lnSpc>
                <a:spcPct val="110000"/>
              </a:lnSpc>
              <a:spcBef>
                <a:spcPts val="0"/>
              </a:spcBef>
              <a:spcAft>
                <a:spcPts val="600"/>
              </a:spcAft>
              <a:buNone/>
              <a:defRPr sz="1800" b="0">
                <a:solidFill>
                  <a:schemeClr val="tx1"/>
                </a:solidFill>
              </a:defRPr>
            </a:lvl1pPr>
            <a:lvl2pPr>
              <a:defRPr sz="2800">
                <a:solidFill>
                  <a:schemeClr val="accent4"/>
                </a:solidFill>
              </a:defRPr>
            </a:lvl2pPr>
            <a:lvl3pPr>
              <a:defRPr sz="2600">
                <a:solidFill>
                  <a:schemeClr val="accent4"/>
                </a:solidFill>
              </a:defRPr>
            </a:lvl3pPr>
            <a:lvl4pPr>
              <a:defRPr sz="2400">
                <a:solidFill>
                  <a:schemeClr val="accent4"/>
                </a:solidFill>
              </a:defRPr>
            </a:lvl4pPr>
            <a:lvl5pPr>
              <a:defRPr sz="2200">
                <a:solidFill>
                  <a:schemeClr val="accent4"/>
                </a:solidFill>
              </a:defRPr>
            </a:lvl5pPr>
          </a:lstStyle>
          <a:p>
            <a:pPr lvl="0"/>
            <a:r>
              <a:rPr lang="en-US"/>
              <a:t>Insert Info Here</a:t>
            </a:r>
          </a:p>
        </p:txBody>
      </p:sp>
      <p:sp>
        <p:nvSpPr>
          <p:cNvPr id="17" name="Freeform 16" descr="World wide web icon">
            <a:extLst>
              <a:ext uri="{FF2B5EF4-FFF2-40B4-BE49-F238E27FC236}">
                <a16:creationId xmlns:a16="http://schemas.microsoft.com/office/drawing/2014/main" id="{EEED13BE-4966-4646-607D-1F15919447F8}"/>
              </a:ext>
            </a:extLst>
          </p:cNvPr>
          <p:cNvSpPr/>
          <p:nvPr userDrawn="1"/>
        </p:nvSpPr>
        <p:spPr>
          <a:xfrm>
            <a:off x="11729165" y="6425952"/>
            <a:ext cx="318541" cy="317588"/>
          </a:xfrm>
          <a:custGeom>
            <a:avLst/>
            <a:gdLst>
              <a:gd name="connsiteX0" fmla="*/ 609692 w 632413"/>
              <a:gd name="connsiteY0" fmla="*/ 195026 h 630520"/>
              <a:gd name="connsiteX1" fmla="*/ 609692 w 632413"/>
              <a:gd name="connsiteY1" fmla="*/ 195026 h 630520"/>
              <a:gd name="connsiteX2" fmla="*/ 378691 w 632413"/>
              <a:gd name="connsiteY2" fmla="*/ 4734 h 630520"/>
              <a:gd name="connsiteX3" fmla="*/ 376797 w 632413"/>
              <a:gd name="connsiteY3" fmla="*/ 4734 h 630520"/>
              <a:gd name="connsiteX4" fmla="*/ 315260 w 632413"/>
              <a:gd name="connsiteY4" fmla="*/ 0 h 630520"/>
              <a:gd name="connsiteX5" fmla="*/ 248989 w 632413"/>
              <a:gd name="connsiteY5" fmla="*/ 6627 h 630520"/>
              <a:gd name="connsiteX6" fmla="*/ 238575 w 632413"/>
              <a:gd name="connsiteY6" fmla="*/ 9467 h 630520"/>
              <a:gd name="connsiteX7" fmla="*/ 239522 w 632413"/>
              <a:gd name="connsiteY7" fmla="*/ 8521 h 630520"/>
              <a:gd name="connsiteX8" fmla="*/ 238575 w 632413"/>
              <a:gd name="connsiteY8" fmla="*/ 9467 h 630520"/>
              <a:gd name="connsiteX9" fmla="*/ 21775 w 632413"/>
              <a:gd name="connsiteY9" fmla="*/ 198813 h 630520"/>
              <a:gd name="connsiteX10" fmla="*/ 0 w 632413"/>
              <a:gd name="connsiteY10" fmla="*/ 315260 h 630520"/>
              <a:gd name="connsiteX11" fmla="*/ 21775 w 632413"/>
              <a:gd name="connsiteY11" fmla="*/ 428867 h 630520"/>
              <a:gd name="connsiteX12" fmla="*/ 251829 w 632413"/>
              <a:gd name="connsiteY12" fmla="*/ 622947 h 630520"/>
              <a:gd name="connsiteX13" fmla="*/ 316207 w 632413"/>
              <a:gd name="connsiteY13" fmla="*/ 630520 h 630520"/>
              <a:gd name="connsiteX14" fmla="*/ 378691 w 632413"/>
              <a:gd name="connsiteY14" fmla="*/ 622947 h 630520"/>
              <a:gd name="connsiteX15" fmla="*/ 610639 w 632413"/>
              <a:gd name="connsiteY15" fmla="*/ 428867 h 630520"/>
              <a:gd name="connsiteX16" fmla="*/ 632414 w 632413"/>
              <a:gd name="connsiteY16" fmla="*/ 312420 h 630520"/>
              <a:gd name="connsiteX17" fmla="*/ 609692 w 632413"/>
              <a:gd name="connsiteY17" fmla="*/ 195026 h 630520"/>
              <a:gd name="connsiteX18" fmla="*/ 556676 w 632413"/>
              <a:gd name="connsiteY18" fmla="*/ 185559 h 630520"/>
              <a:gd name="connsiteX19" fmla="*/ 444962 w 632413"/>
              <a:gd name="connsiteY19" fmla="*/ 185559 h 630520"/>
              <a:gd name="connsiteX20" fmla="*/ 414667 w 632413"/>
              <a:gd name="connsiteY20" fmla="*/ 59644 h 630520"/>
              <a:gd name="connsiteX21" fmla="*/ 556676 w 632413"/>
              <a:gd name="connsiteY21" fmla="*/ 185559 h 630520"/>
              <a:gd name="connsiteX22" fmla="*/ 587918 w 632413"/>
              <a:gd name="connsiteY22" fmla="*/ 313367 h 630520"/>
              <a:gd name="connsiteX23" fmla="*/ 575610 w 632413"/>
              <a:gd name="connsiteY23" fmla="*/ 395732 h 630520"/>
              <a:gd name="connsiteX24" fmla="*/ 450642 w 632413"/>
              <a:gd name="connsiteY24" fmla="*/ 395732 h 630520"/>
              <a:gd name="connsiteX25" fmla="*/ 454429 w 632413"/>
              <a:gd name="connsiteY25" fmla="*/ 311473 h 630520"/>
              <a:gd name="connsiteX26" fmla="*/ 450642 w 632413"/>
              <a:gd name="connsiteY26" fmla="*/ 229108 h 630520"/>
              <a:gd name="connsiteX27" fmla="*/ 575610 w 632413"/>
              <a:gd name="connsiteY27" fmla="*/ 229108 h 630520"/>
              <a:gd name="connsiteX28" fmla="*/ 587918 w 632413"/>
              <a:gd name="connsiteY28" fmla="*/ 313367 h 630520"/>
              <a:gd name="connsiteX29" fmla="*/ 222481 w 632413"/>
              <a:gd name="connsiteY29" fmla="*/ 395732 h 630520"/>
              <a:gd name="connsiteX30" fmla="*/ 217747 w 632413"/>
              <a:gd name="connsiteY30" fmla="*/ 311473 h 630520"/>
              <a:gd name="connsiteX31" fmla="*/ 221534 w 632413"/>
              <a:gd name="connsiteY31" fmla="*/ 229108 h 630520"/>
              <a:gd name="connsiteX32" fmla="*/ 406146 w 632413"/>
              <a:gd name="connsiteY32" fmla="*/ 229108 h 630520"/>
              <a:gd name="connsiteX33" fmla="*/ 409933 w 632413"/>
              <a:gd name="connsiteY33" fmla="*/ 311473 h 630520"/>
              <a:gd name="connsiteX34" fmla="*/ 405199 w 632413"/>
              <a:gd name="connsiteY34" fmla="*/ 395732 h 630520"/>
              <a:gd name="connsiteX35" fmla="*/ 222481 w 632413"/>
              <a:gd name="connsiteY35" fmla="*/ 395732 h 630520"/>
              <a:gd name="connsiteX36" fmla="*/ 55857 w 632413"/>
              <a:gd name="connsiteY36" fmla="*/ 395732 h 630520"/>
              <a:gd name="connsiteX37" fmla="*/ 43549 w 632413"/>
              <a:gd name="connsiteY37" fmla="*/ 316207 h 630520"/>
              <a:gd name="connsiteX38" fmla="*/ 56804 w 632413"/>
              <a:gd name="connsiteY38" fmla="*/ 230055 h 630520"/>
              <a:gd name="connsiteX39" fmla="*/ 177985 w 632413"/>
              <a:gd name="connsiteY39" fmla="*/ 230055 h 630520"/>
              <a:gd name="connsiteX40" fmla="*/ 174198 w 632413"/>
              <a:gd name="connsiteY40" fmla="*/ 312420 h 630520"/>
              <a:gd name="connsiteX41" fmla="*/ 177985 w 632413"/>
              <a:gd name="connsiteY41" fmla="*/ 396679 h 630520"/>
              <a:gd name="connsiteX42" fmla="*/ 55857 w 632413"/>
              <a:gd name="connsiteY42" fmla="*/ 396679 h 630520"/>
              <a:gd name="connsiteX43" fmla="*/ 361650 w 632413"/>
              <a:gd name="connsiteY43" fmla="*/ 47336 h 630520"/>
              <a:gd name="connsiteX44" fmla="*/ 401412 w 632413"/>
              <a:gd name="connsiteY44" fmla="*/ 186505 h 630520"/>
              <a:gd name="connsiteX45" fmla="*/ 228161 w 632413"/>
              <a:gd name="connsiteY45" fmla="*/ 186505 h 630520"/>
              <a:gd name="connsiteX46" fmla="*/ 266977 w 632413"/>
              <a:gd name="connsiteY46" fmla="*/ 49230 h 630520"/>
              <a:gd name="connsiteX47" fmla="*/ 315260 w 632413"/>
              <a:gd name="connsiteY47" fmla="*/ 44496 h 630520"/>
              <a:gd name="connsiteX48" fmla="*/ 361650 w 632413"/>
              <a:gd name="connsiteY48" fmla="*/ 47336 h 630520"/>
              <a:gd name="connsiteX49" fmla="*/ 213014 w 632413"/>
              <a:gd name="connsiteY49" fmla="*/ 63431 h 630520"/>
              <a:gd name="connsiteX50" fmla="*/ 183665 w 632413"/>
              <a:gd name="connsiteY50" fmla="*/ 185559 h 630520"/>
              <a:gd name="connsiteX51" fmla="*/ 75738 w 632413"/>
              <a:gd name="connsiteY51" fmla="*/ 185559 h 630520"/>
              <a:gd name="connsiteX52" fmla="*/ 213014 w 632413"/>
              <a:gd name="connsiteY52" fmla="*/ 63431 h 630520"/>
              <a:gd name="connsiteX53" fmla="*/ 73845 w 632413"/>
              <a:gd name="connsiteY53" fmla="*/ 439282 h 630520"/>
              <a:gd name="connsiteX54" fmla="*/ 183665 w 632413"/>
              <a:gd name="connsiteY54" fmla="*/ 439282 h 630520"/>
              <a:gd name="connsiteX55" fmla="*/ 214907 w 632413"/>
              <a:gd name="connsiteY55" fmla="*/ 568036 h 630520"/>
              <a:gd name="connsiteX56" fmla="*/ 73845 w 632413"/>
              <a:gd name="connsiteY56" fmla="*/ 439282 h 630520"/>
              <a:gd name="connsiteX57" fmla="*/ 271711 w 632413"/>
              <a:gd name="connsiteY57" fmla="*/ 584131 h 630520"/>
              <a:gd name="connsiteX58" fmla="*/ 228161 w 632413"/>
              <a:gd name="connsiteY58" fmla="*/ 439282 h 630520"/>
              <a:gd name="connsiteX59" fmla="*/ 401412 w 632413"/>
              <a:gd name="connsiteY59" fmla="*/ 439282 h 630520"/>
              <a:gd name="connsiteX60" fmla="*/ 357863 w 632413"/>
              <a:gd name="connsiteY60" fmla="*/ 584131 h 630520"/>
              <a:gd name="connsiteX61" fmla="*/ 315260 w 632413"/>
              <a:gd name="connsiteY61" fmla="*/ 587918 h 630520"/>
              <a:gd name="connsiteX62" fmla="*/ 271711 w 632413"/>
              <a:gd name="connsiteY62" fmla="*/ 584131 h 630520"/>
              <a:gd name="connsiteX63" fmla="*/ 412773 w 632413"/>
              <a:gd name="connsiteY63" fmla="*/ 568983 h 630520"/>
              <a:gd name="connsiteX64" fmla="*/ 444962 w 632413"/>
              <a:gd name="connsiteY64" fmla="*/ 439282 h 630520"/>
              <a:gd name="connsiteX65" fmla="*/ 557622 w 632413"/>
              <a:gd name="connsiteY65" fmla="*/ 439282 h 630520"/>
              <a:gd name="connsiteX66" fmla="*/ 412773 w 632413"/>
              <a:gd name="connsiteY66" fmla="*/ 568983 h 63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632413" h="630520">
                <a:moveTo>
                  <a:pt x="609692" y="195026"/>
                </a:moveTo>
                <a:lnTo>
                  <a:pt x="609692" y="195026"/>
                </a:lnTo>
                <a:cubicBezTo>
                  <a:pt x="568036" y="94673"/>
                  <a:pt x="481884" y="23668"/>
                  <a:pt x="378691" y="4734"/>
                </a:cubicBezTo>
                <a:lnTo>
                  <a:pt x="376797" y="4734"/>
                </a:lnTo>
                <a:cubicBezTo>
                  <a:pt x="356916" y="2840"/>
                  <a:pt x="336088" y="0"/>
                  <a:pt x="315260" y="0"/>
                </a:cubicBezTo>
                <a:cubicBezTo>
                  <a:pt x="293485" y="0"/>
                  <a:pt x="269817" y="2840"/>
                  <a:pt x="248989" y="6627"/>
                </a:cubicBezTo>
                <a:cubicBezTo>
                  <a:pt x="245202" y="7574"/>
                  <a:pt x="241415" y="8521"/>
                  <a:pt x="238575" y="9467"/>
                </a:cubicBezTo>
                <a:cubicBezTo>
                  <a:pt x="238575" y="9467"/>
                  <a:pt x="239522" y="8521"/>
                  <a:pt x="239522" y="8521"/>
                </a:cubicBezTo>
                <a:cubicBezTo>
                  <a:pt x="239522" y="8521"/>
                  <a:pt x="238575" y="9467"/>
                  <a:pt x="238575" y="9467"/>
                </a:cubicBezTo>
                <a:cubicBezTo>
                  <a:pt x="139169" y="33135"/>
                  <a:pt x="58697" y="103193"/>
                  <a:pt x="21775" y="198813"/>
                </a:cubicBezTo>
                <a:cubicBezTo>
                  <a:pt x="7574" y="233842"/>
                  <a:pt x="0" y="274551"/>
                  <a:pt x="0" y="315260"/>
                </a:cubicBezTo>
                <a:cubicBezTo>
                  <a:pt x="0" y="355023"/>
                  <a:pt x="7574" y="393839"/>
                  <a:pt x="21775" y="428867"/>
                </a:cubicBezTo>
                <a:cubicBezTo>
                  <a:pt x="60591" y="528274"/>
                  <a:pt x="148636" y="603065"/>
                  <a:pt x="251829" y="622947"/>
                </a:cubicBezTo>
                <a:cubicBezTo>
                  <a:pt x="273604" y="627680"/>
                  <a:pt x="294432" y="630520"/>
                  <a:pt x="316207" y="630520"/>
                </a:cubicBezTo>
                <a:cubicBezTo>
                  <a:pt x="337982" y="630520"/>
                  <a:pt x="359756" y="627680"/>
                  <a:pt x="378691" y="622947"/>
                </a:cubicBezTo>
                <a:cubicBezTo>
                  <a:pt x="485671" y="601172"/>
                  <a:pt x="572770" y="528274"/>
                  <a:pt x="610639" y="428867"/>
                </a:cubicBezTo>
                <a:cubicBezTo>
                  <a:pt x="624840" y="393839"/>
                  <a:pt x="632414" y="353129"/>
                  <a:pt x="632414" y="312420"/>
                </a:cubicBezTo>
                <a:cubicBezTo>
                  <a:pt x="631467" y="270764"/>
                  <a:pt x="623893" y="231001"/>
                  <a:pt x="609692" y="195026"/>
                </a:cubicBezTo>
                <a:close/>
                <a:moveTo>
                  <a:pt x="556676" y="185559"/>
                </a:moveTo>
                <a:lnTo>
                  <a:pt x="444962" y="185559"/>
                </a:lnTo>
                <a:cubicBezTo>
                  <a:pt x="438335" y="137275"/>
                  <a:pt x="427921" y="94673"/>
                  <a:pt x="414667" y="59644"/>
                </a:cubicBezTo>
                <a:cubicBezTo>
                  <a:pt x="475257" y="82365"/>
                  <a:pt x="525434" y="126861"/>
                  <a:pt x="556676" y="185559"/>
                </a:cubicBezTo>
                <a:close/>
                <a:moveTo>
                  <a:pt x="587918" y="313367"/>
                </a:moveTo>
                <a:cubicBezTo>
                  <a:pt x="587918" y="341769"/>
                  <a:pt x="584131" y="370170"/>
                  <a:pt x="575610" y="395732"/>
                </a:cubicBezTo>
                <a:lnTo>
                  <a:pt x="450642" y="395732"/>
                </a:lnTo>
                <a:cubicBezTo>
                  <a:pt x="453482" y="369224"/>
                  <a:pt x="454429" y="340822"/>
                  <a:pt x="454429" y="311473"/>
                </a:cubicBezTo>
                <a:cubicBezTo>
                  <a:pt x="454429" y="283071"/>
                  <a:pt x="453482" y="255616"/>
                  <a:pt x="450642" y="229108"/>
                </a:cubicBezTo>
                <a:lnTo>
                  <a:pt x="575610" y="229108"/>
                </a:lnTo>
                <a:cubicBezTo>
                  <a:pt x="583184" y="255616"/>
                  <a:pt x="587918" y="283071"/>
                  <a:pt x="587918" y="313367"/>
                </a:cubicBezTo>
                <a:close/>
                <a:moveTo>
                  <a:pt x="222481" y="395732"/>
                </a:moveTo>
                <a:cubicBezTo>
                  <a:pt x="219641" y="369224"/>
                  <a:pt x="217747" y="340822"/>
                  <a:pt x="217747" y="311473"/>
                </a:cubicBezTo>
                <a:cubicBezTo>
                  <a:pt x="217747" y="282125"/>
                  <a:pt x="218694" y="255616"/>
                  <a:pt x="221534" y="229108"/>
                </a:cubicBezTo>
                <a:lnTo>
                  <a:pt x="406146" y="229108"/>
                </a:lnTo>
                <a:cubicBezTo>
                  <a:pt x="408986" y="255616"/>
                  <a:pt x="409933" y="283071"/>
                  <a:pt x="409933" y="311473"/>
                </a:cubicBezTo>
                <a:cubicBezTo>
                  <a:pt x="409933" y="340822"/>
                  <a:pt x="408039" y="369224"/>
                  <a:pt x="405199" y="395732"/>
                </a:cubicBezTo>
                <a:lnTo>
                  <a:pt x="222481" y="395732"/>
                </a:lnTo>
                <a:close/>
                <a:moveTo>
                  <a:pt x="55857" y="395732"/>
                </a:moveTo>
                <a:cubicBezTo>
                  <a:pt x="48283" y="370170"/>
                  <a:pt x="43549" y="343662"/>
                  <a:pt x="43549" y="316207"/>
                </a:cubicBezTo>
                <a:cubicBezTo>
                  <a:pt x="43549" y="285912"/>
                  <a:pt x="48283" y="256563"/>
                  <a:pt x="56804" y="230055"/>
                </a:cubicBezTo>
                <a:lnTo>
                  <a:pt x="177985" y="230055"/>
                </a:lnTo>
                <a:cubicBezTo>
                  <a:pt x="175145" y="256563"/>
                  <a:pt x="174198" y="283071"/>
                  <a:pt x="174198" y="312420"/>
                </a:cubicBezTo>
                <a:cubicBezTo>
                  <a:pt x="174198" y="341769"/>
                  <a:pt x="175145" y="370170"/>
                  <a:pt x="177985" y="396679"/>
                </a:cubicBezTo>
                <a:lnTo>
                  <a:pt x="55857" y="396679"/>
                </a:lnTo>
                <a:close/>
                <a:moveTo>
                  <a:pt x="361650" y="47336"/>
                </a:moveTo>
                <a:cubicBezTo>
                  <a:pt x="378691" y="79525"/>
                  <a:pt x="392892" y="128755"/>
                  <a:pt x="401412" y="186505"/>
                </a:cubicBezTo>
                <a:lnTo>
                  <a:pt x="228161" y="186505"/>
                </a:lnTo>
                <a:cubicBezTo>
                  <a:pt x="236682" y="130648"/>
                  <a:pt x="249936" y="83312"/>
                  <a:pt x="266977" y="49230"/>
                </a:cubicBezTo>
                <a:cubicBezTo>
                  <a:pt x="282125" y="46390"/>
                  <a:pt x="299166" y="44496"/>
                  <a:pt x="315260" y="44496"/>
                </a:cubicBezTo>
                <a:cubicBezTo>
                  <a:pt x="330408" y="43549"/>
                  <a:pt x="345555" y="45443"/>
                  <a:pt x="361650" y="47336"/>
                </a:cubicBezTo>
                <a:close/>
                <a:moveTo>
                  <a:pt x="213014" y="63431"/>
                </a:moveTo>
                <a:cubicBezTo>
                  <a:pt x="200706" y="97513"/>
                  <a:pt x="190292" y="139169"/>
                  <a:pt x="183665" y="185559"/>
                </a:cubicBezTo>
                <a:lnTo>
                  <a:pt x="75738" y="185559"/>
                </a:lnTo>
                <a:cubicBezTo>
                  <a:pt x="106033" y="129702"/>
                  <a:pt x="154317" y="87099"/>
                  <a:pt x="213014" y="63431"/>
                </a:cubicBezTo>
                <a:close/>
                <a:moveTo>
                  <a:pt x="73845" y="439282"/>
                </a:moveTo>
                <a:lnTo>
                  <a:pt x="183665" y="439282"/>
                </a:lnTo>
                <a:cubicBezTo>
                  <a:pt x="190292" y="490405"/>
                  <a:pt x="200706" y="533007"/>
                  <a:pt x="214907" y="568036"/>
                </a:cubicBezTo>
                <a:cubicBezTo>
                  <a:pt x="155263" y="544368"/>
                  <a:pt x="104140" y="497979"/>
                  <a:pt x="73845" y="439282"/>
                </a:cubicBezTo>
                <a:close/>
                <a:moveTo>
                  <a:pt x="271711" y="584131"/>
                </a:moveTo>
                <a:cubicBezTo>
                  <a:pt x="251829" y="550049"/>
                  <a:pt x="236682" y="500819"/>
                  <a:pt x="228161" y="439282"/>
                </a:cubicBezTo>
                <a:lnTo>
                  <a:pt x="401412" y="439282"/>
                </a:lnTo>
                <a:cubicBezTo>
                  <a:pt x="392892" y="497979"/>
                  <a:pt x="377744" y="549102"/>
                  <a:pt x="357863" y="584131"/>
                </a:cubicBezTo>
                <a:cubicBezTo>
                  <a:pt x="344609" y="586971"/>
                  <a:pt x="330408" y="587918"/>
                  <a:pt x="315260" y="587918"/>
                </a:cubicBezTo>
                <a:cubicBezTo>
                  <a:pt x="301059" y="587918"/>
                  <a:pt x="285912" y="586024"/>
                  <a:pt x="271711" y="584131"/>
                </a:cubicBezTo>
                <a:close/>
                <a:moveTo>
                  <a:pt x="412773" y="568983"/>
                </a:moveTo>
                <a:cubicBezTo>
                  <a:pt x="426974" y="533007"/>
                  <a:pt x="438335" y="488511"/>
                  <a:pt x="444962" y="439282"/>
                </a:cubicBezTo>
                <a:lnTo>
                  <a:pt x="557622" y="439282"/>
                </a:lnTo>
                <a:cubicBezTo>
                  <a:pt x="527327" y="498925"/>
                  <a:pt x="476204" y="545315"/>
                  <a:pt x="412773" y="568983"/>
                </a:cubicBezTo>
                <a:close/>
              </a:path>
            </a:pathLst>
          </a:custGeom>
          <a:solidFill>
            <a:srgbClr val="000000"/>
          </a:solidFill>
          <a:ln w="9438" cap="flat">
            <a:noFill/>
            <a:prstDash val="solid"/>
            <a:miter/>
          </a:ln>
        </p:spPr>
        <p:txBody>
          <a:bodyPr rtlCol="0" anchor="ctr"/>
          <a:lstStyle/>
          <a:p>
            <a:endParaRPr lang="en-US"/>
          </a:p>
        </p:txBody>
      </p:sp>
      <p:sp>
        <p:nvSpPr>
          <p:cNvPr id="16" name="Text Placeholder 2">
            <a:extLst>
              <a:ext uri="{FF2B5EF4-FFF2-40B4-BE49-F238E27FC236}">
                <a16:creationId xmlns:a16="http://schemas.microsoft.com/office/drawing/2014/main" id="{9B614B7C-3F2A-0D94-E584-CEC322E6736F}"/>
              </a:ext>
            </a:extLst>
          </p:cNvPr>
          <p:cNvSpPr>
            <a:spLocks noGrp="1"/>
          </p:cNvSpPr>
          <p:nvPr>
            <p:ph type="body" sz="quarter" idx="17" hasCustomPrompt="1"/>
          </p:nvPr>
        </p:nvSpPr>
        <p:spPr>
          <a:xfrm>
            <a:off x="12157494" y="6423101"/>
            <a:ext cx="4937973" cy="320439"/>
          </a:xfrm>
          <a:prstGeom prst="rect">
            <a:avLst/>
          </a:prstGeom>
        </p:spPr>
        <p:txBody>
          <a:bodyPr/>
          <a:lstStyle>
            <a:lvl1pPr marL="0" indent="0" algn="l">
              <a:lnSpc>
                <a:spcPct val="90000"/>
              </a:lnSpc>
              <a:buNone/>
              <a:defRPr sz="1800" b="1">
                <a:solidFill>
                  <a:schemeClr val="tx1"/>
                </a:solidFill>
              </a:defRPr>
            </a:lvl1pPr>
            <a:lvl2pPr>
              <a:defRPr sz="2800">
                <a:solidFill>
                  <a:schemeClr val="accent4"/>
                </a:solidFill>
              </a:defRPr>
            </a:lvl2pPr>
            <a:lvl3pPr>
              <a:defRPr sz="2600">
                <a:solidFill>
                  <a:schemeClr val="accent4"/>
                </a:solidFill>
              </a:defRPr>
            </a:lvl3pPr>
            <a:lvl4pPr>
              <a:defRPr sz="2400">
                <a:solidFill>
                  <a:schemeClr val="accent4"/>
                </a:solidFill>
              </a:defRPr>
            </a:lvl4pPr>
            <a:lvl5pPr>
              <a:defRPr sz="2200">
                <a:solidFill>
                  <a:schemeClr val="accent4"/>
                </a:solidFill>
              </a:defRPr>
            </a:lvl5pPr>
          </a:lstStyle>
          <a:p>
            <a:pPr lvl="0"/>
            <a:r>
              <a:rPr lang="en-US"/>
              <a:t>email</a:t>
            </a:r>
          </a:p>
        </p:txBody>
      </p:sp>
      <p:pic>
        <p:nvPicPr>
          <p:cNvPr id="5" name="Picture 4" descr="A black background with pink text&#10;&#10;Description automatically generated">
            <a:extLst>
              <a:ext uri="{FF2B5EF4-FFF2-40B4-BE49-F238E27FC236}">
                <a16:creationId xmlns:a16="http://schemas.microsoft.com/office/drawing/2014/main" id="{7DEE432F-A9D9-3D9F-CC38-5E759DF9F9E5}"/>
              </a:ext>
            </a:extLst>
          </p:cNvPr>
          <p:cNvPicPr>
            <a:picLocks noChangeAspect="1"/>
          </p:cNvPicPr>
          <p:nvPr userDrawn="1"/>
        </p:nvPicPr>
        <p:blipFill>
          <a:blip r:embed="rId2"/>
          <a:stretch>
            <a:fillRect/>
          </a:stretch>
        </p:blipFill>
        <p:spPr>
          <a:xfrm>
            <a:off x="6966628" y="8051921"/>
            <a:ext cx="6385153" cy="1237052"/>
          </a:xfrm>
          <a:prstGeom prst="rect">
            <a:avLst/>
          </a:prstGeom>
        </p:spPr>
      </p:pic>
    </p:spTree>
    <p:extLst>
      <p:ext uri="{BB962C8B-B14F-4D97-AF65-F5344CB8AC3E}">
        <p14:creationId xmlns:p14="http://schemas.microsoft.com/office/powerpoint/2010/main" val="33517863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yout 13 - Acres">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EE1B7CD-0550-9778-6253-DE4A8D2ED0AB}"/>
              </a:ext>
              <a:ext uri="{C183D7F6-B498-43B3-948B-1728B52AA6E4}">
                <adec:decorative xmlns:adec="http://schemas.microsoft.com/office/drawing/2017/decorative" val="1"/>
              </a:ext>
            </a:extLst>
          </p:cNvPr>
          <p:cNvPicPr>
            <a:picLocks noChangeAspect="1"/>
          </p:cNvPicPr>
          <p:nvPr userDrawn="1"/>
        </p:nvPicPr>
        <p:blipFill rotWithShape="1">
          <a:blip r:embed="rId2"/>
          <a:srcRect l="851" t="15144" r="8891" b="1540"/>
          <a:stretch/>
        </p:blipFill>
        <p:spPr>
          <a:xfrm>
            <a:off x="-1" y="0"/>
            <a:ext cx="20318414" cy="9531350"/>
          </a:xfrm>
          <a:prstGeom prst="rect">
            <a:avLst/>
          </a:prstGeom>
        </p:spPr>
      </p:pic>
      <p:sp>
        <p:nvSpPr>
          <p:cNvPr id="14" name="Picture Placeholder 13">
            <a:extLst>
              <a:ext uri="{FF2B5EF4-FFF2-40B4-BE49-F238E27FC236}">
                <a16:creationId xmlns:a16="http://schemas.microsoft.com/office/drawing/2014/main" id="{FA7BB90D-A41D-6932-4520-14D86810EEFE}"/>
              </a:ext>
            </a:extLst>
          </p:cNvPr>
          <p:cNvSpPr>
            <a:spLocks noGrp="1"/>
          </p:cNvSpPr>
          <p:nvPr>
            <p:ph type="pic" sz="quarter" idx="10" hasCustomPrompt="1"/>
          </p:nvPr>
        </p:nvSpPr>
        <p:spPr>
          <a:xfrm>
            <a:off x="-1" y="2748271"/>
            <a:ext cx="6117336" cy="5376672"/>
          </a:xfrm>
          <a:prstGeom prst="rect">
            <a:avLst/>
          </a:prstGeom>
          <a:blipFill>
            <a:blip r:embed="rId3"/>
            <a:stretch>
              <a:fillRect/>
            </a:stretch>
          </a:blipFill>
        </p:spPr>
        <p:txBody>
          <a:bodyPr/>
          <a:lstStyle>
            <a:lvl1pPr marL="0" indent="0">
              <a:buNone/>
              <a:defRPr>
                <a:solidFill>
                  <a:schemeClr val="bg1"/>
                </a:solidFill>
              </a:defRPr>
            </a:lvl1pPr>
          </a:lstStyle>
          <a:p>
            <a:r>
              <a:rPr lang="en-US" dirty="0"/>
              <a:t>Rectangle highlight</a:t>
            </a:r>
            <a:endParaRPr lang="en-CA" dirty="0"/>
          </a:p>
        </p:txBody>
      </p:sp>
      <p:sp>
        <p:nvSpPr>
          <p:cNvPr id="19" name="Text Placeholder 18">
            <a:extLst>
              <a:ext uri="{FF2B5EF4-FFF2-40B4-BE49-F238E27FC236}">
                <a16:creationId xmlns:a16="http://schemas.microsoft.com/office/drawing/2014/main" id="{8A23405D-EFFB-E3F3-AC3A-44BA67510038}"/>
              </a:ext>
            </a:extLst>
          </p:cNvPr>
          <p:cNvSpPr>
            <a:spLocks noGrp="1"/>
          </p:cNvSpPr>
          <p:nvPr>
            <p:ph type="body" sz="quarter" idx="11" hasCustomPrompt="1"/>
          </p:nvPr>
        </p:nvSpPr>
        <p:spPr>
          <a:xfrm>
            <a:off x="438150" y="6037263"/>
            <a:ext cx="4810502" cy="1712912"/>
          </a:xfrm>
          <a:prstGeom prst="rect">
            <a:avLst/>
          </a:prstGeom>
        </p:spPr>
        <p:txBody>
          <a:bodyPr/>
          <a:lstStyle>
            <a:lvl1pPr marL="0" indent="0">
              <a:buNone/>
              <a:defRPr sz="3000"/>
            </a:lvl1pPr>
          </a:lstStyle>
          <a:p>
            <a:pPr lvl="0"/>
            <a:r>
              <a:rPr lang="en-US" dirty="0"/>
              <a:t>Subtitle here</a:t>
            </a:r>
            <a:endParaRPr lang="en-CA" dirty="0"/>
          </a:p>
        </p:txBody>
      </p:sp>
      <p:sp>
        <p:nvSpPr>
          <p:cNvPr id="21" name="Title 20">
            <a:extLst>
              <a:ext uri="{FF2B5EF4-FFF2-40B4-BE49-F238E27FC236}">
                <a16:creationId xmlns:a16="http://schemas.microsoft.com/office/drawing/2014/main" id="{26023E83-F8BF-D356-50B1-5B29104D6398}"/>
              </a:ext>
            </a:extLst>
          </p:cNvPr>
          <p:cNvSpPr>
            <a:spLocks noGrp="1"/>
          </p:cNvSpPr>
          <p:nvPr>
            <p:ph type="title"/>
          </p:nvPr>
        </p:nvSpPr>
        <p:spPr>
          <a:xfrm>
            <a:off x="438151" y="3091543"/>
            <a:ext cx="4810501" cy="2570952"/>
          </a:xfrm>
          <a:prstGeom prst="rect">
            <a:avLst/>
          </a:prstGeom>
        </p:spPr>
        <p:txBody>
          <a:bodyPr anchor="b"/>
          <a:lstStyle>
            <a:lvl1pPr>
              <a:defRPr sz="4800" b="1"/>
            </a:lvl1pPr>
          </a:lstStyle>
          <a:p>
            <a:r>
              <a:rPr lang="en-US" dirty="0"/>
              <a:t>Click to edit Master title style</a:t>
            </a:r>
            <a:endParaRPr lang="en-CA" dirty="0"/>
          </a:p>
        </p:txBody>
      </p:sp>
    </p:spTree>
    <p:extLst>
      <p:ext uri="{BB962C8B-B14F-4D97-AF65-F5344CB8AC3E}">
        <p14:creationId xmlns:p14="http://schemas.microsoft.com/office/powerpoint/2010/main" val="22603473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yout 14 - Proud to B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FB4B14DC-23EE-FBE4-6AE9-EC06E3E5F700}"/>
              </a:ext>
              <a:ext uri="{C183D7F6-B498-43B3-948B-1728B52AA6E4}">
                <adec:decorative xmlns:adec="http://schemas.microsoft.com/office/drawing/2017/decorative" val="1"/>
              </a:ext>
            </a:extLst>
          </p:cNvPr>
          <p:cNvCxnSpPr>
            <a:cxnSpLocks/>
          </p:cNvCxnSpPr>
          <p:nvPr userDrawn="1"/>
        </p:nvCxnSpPr>
        <p:spPr>
          <a:xfrm>
            <a:off x="0" y="1881808"/>
            <a:ext cx="20318413" cy="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5" name="Text Placeholder 2">
            <a:extLst>
              <a:ext uri="{FF2B5EF4-FFF2-40B4-BE49-F238E27FC236}">
                <a16:creationId xmlns:a16="http://schemas.microsoft.com/office/drawing/2014/main" id="{AA99F92D-9095-DA83-60F2-A43FB5C72809}"/>
              </a:ext>
            </a:extLst>
          </p:cNvPr>
          <p:cNvSpPr>
            <a:spLocks noGrp="1"/>
          </p:cNvSpPr>
          <p:nvPr>
            <p:ph type="body" sz="quarter" idx="12" hasCustomPrompt="1"/>
          </p:nvPr>
        </p:nvSpPr>
        <p:spPr>
          <a:xfrm>
            <a:off x="1212574" y="2584175"/>
            <a:ext cx="8583613" cy="5855044"/>
          </a:xfrm>
          <a:prstGeom prst="rect">
            <a:avLst/>
          </a:prstGeom>
        </p:spPr>
        <p:txBody>
          <a:bodyPr/>
          <a:lstStyle>
            <a:lvl1pPr marL="0" indent="0">
              <a:lnSpc>
                <a:spcPct val="110000"/>
              </a:lnSpc>
              <a:spcBef>
                <a:spcPts val="0"/>
              </a:spcBef>
              <a:spcAft>
                <a:spcPts val="300"/>
              </a:spcAft>
              <a:buNone/>
              <a:defRPr sz="2800">
                <a:solidFill>
                  <a:schemeClr val="tx1"/>
                </a:solidFill>
              </a:defRPr>
            </a:lvl1pPr>
            <a:lvl2pPr>
              <a:lnSpc>
                <a:spcPct val="110000"/>
              </a:lnSpc>
              <a:spcBef>
                <a:spcPts val="0"/>
              </a:spcBef>
              <a:spcAft>
                <a:spcPts val="300"/>
              </a:spcAft>
              <a:defRPr sz="2800">
                <a:solidFill>
                  <a:schemeClr val="tx1"/>
                </a:solidFill>
              </a:defRPr>
            </a:lvl2pPr>
            <a:lvl3pPr>
              <a:lnSpc>
                <a:spcPct val="110000"/>
              </a:lnSpc>
              <a:spcBef>
                <a:spcPts val="0"/>
              </a:spcBef>
              <a:spcAft>
                <a:spcPts val="300"/>
              </a:spcAft>
              <a:defRPr sz="2600">
                <a:solidFill>
                  <a:schemeClr val="tx1"/>
                </a:solidFill>
              </a:defRPr>
            </a:lvl3pPr>
            <a:lvl4pPr>
              <a:lnSpc>
                <a:spcPct val="110000"/>
              </a:lnSpc>
              <a:spcBef>
                <a:spcPts val="0"/>
              </a:spcBef>
              <a:spcAft>
                <a:spcPts val="300"/>
              </a:spcAft>
              <a:defRPr sz="2400">
                <a:solidFill>
                  <a:schemeClr val="tx1"/>
                </a:solidFill>
              </a:defRPr>
            </a:lvl4pPr>
            <a:lvl5pPr>
              <a:lnSpc>
                <a:spcPct val="110000"/>
              </a:lnSpc>
              <a:spcBef>
                <a:spcPts val="0"/>
              </a:spcBef>
              <a:spcAft>
                <a:spcPts val="300"/>
              </a:spcAft>
              <a:defRPr sz="2200">
                <a:solidFill>
                  <a:schemeClr val="tx1"/>
                </a:solidFill>
              </a:defRPr>
            </a:lvl5pPr>
          </a:lstStyle>
          <a:p>
            <a:r>
              <a:rPr lang="en-US" sz="3200"/>
              <a:t>Top 40 in the world for Global Impact</a:t>
            </a:r>
            <a:r>
              <a:rPr lang="en-US" sz="3200" baseline="30000"/>
              <a:t>*</a:t>
            </a:r>
            <a:endParaRPr lang="en-US" sz="3200"/>
          </a:p>
          <a:p>
            <a:r>
              <a:rPr lang="en-US" sz="3200"/>
              <a:t>Ranked among the top</a:t>
            </a:r>
            <a:r>
              <a:rPr lang="en-US" sz="3200" baseline="30000"/>
              <a:t>‡</a:t>
            </a:r>
            <a:r>
              <a:rPr lang="en-US" sz="3200"/>
              <a:t> 100 universities</a:t>
            </a:r>
          </a:p>
          <a:p>
            <a:r>
              <a:rPr lang="en-US" sz="3200"/>
              <a:t>1st in North America for SDG 3 Good Health and Well-Being</a:t>
            </a:r>
            <a:r>
              <a:rPr lang="en-US" sz="3200" baseline="30000"/>
              <a:t>*</a:t>
            </a:r>
            <a:endParaRPr lang="en-US" sz="3200"/>
          </a:p>
          <a:p>
            <a:r>
              <a:rPr lang="en-US" sz="3200"/>
              <a:t>Top 40 in the world for Clinical and Health</a:t>
            </a:r>
            <a:r>
              <a:rPr lang="en-US" sz="3200" baseline="30000"/>
              <a:t>*</a:t>
            </a:r>
            <a:endParaRPr lang="en-US" sz="3200"/>
          </a:p>
          <a:p>
            <a:r>
              <a:rPr lang="en-US" sz="3200"/>
              <a:t>One of Canada's most research-intensive universities</a:t>
            </a:r>
            <a:r>
              <a:rPr lang="en-US" sz="3200" baseline="30000"/>
              <a:t>†</a:t>
            </a:r>
            <a:endParaRPr lang="en-US" sz="3200"/>
          </a:p>
          <a:p>
            <a:r>
              <a:rPr lang="en-US" sz="3200"/>
              <a:t>1st in the world for industry impact</a:t>
            </a:r>
            <a:r>
              <a:rPr lang="en-US" sz="3200" baseline="30000"/>
              <a:t>*</a:t>
            </a:r>
            <a:endParaRPr lang="en-US" sz="3200"/>
          </a:p>
          <a:p>
            <a:r>
              <a:rPr lang="en-US" sz="3200"/>
              <a:t>1st in Canada and 75th in the world for Research Quality</a:t>
            </a:r>
            <a:r>
              <a:rPr lang="en-US" sz="3200" baseline="30000"/>
              <a:t>*</a:t>
            </a:r>
          </a:p>
        </p:txBody>
      </p:sp>
      <p:grpSp>
        <p:nvGrpSpPr>
          <p:cNvPr id="7" name="Group 6">
            <a:extLst>
              <a:ext uri="{FF2B5EF4-FFF2-40B4-BE49-F238E27FC236}">
                <a16:creationId xmlns:a16="http://schemas.microsoft.com/office/drawing/2014/main" id="{E2154B38-5333-5F65-5C42-90405DD17490}"/>
              </a:ext>
              <a:ext uri="{C183D7F6-B498-43B3-948B-1728B52AA6E4}">
                <adec:decorative xmlns:adec="http://schemas.microsoft.com/office/drawing/2017/decorative" val="1"/>
              </a:ext>
            </a:extLst>
          </p:cNvPr>
          <p:cNvGrpSpPr/>
          <p:nvPr userDrawn="1"/>
        </p:nvGrpSpPr>
        <p:grpSpPr>
          <a:xfrm>
            <a:off x="495731" y="2700077"/>
            <a:ext cx="302535" cy="380498"/>
            <a:chOff x="2798862" y="7372220"/>
            <a:chExt cx="800273" cy="1006504"/>
          </a:xfrm>
        </p:grpSpPr>
        <p:grpSp>
          <p:nvGrpSpPr>
            <p:cNvPr id="8" name="Group 7">
              <a:extLst>
                <a:ext uri="{FF2B5EF4-FFF2-40B4-BE49-F238E27FC236}">
                  <a16:creationId xmlns:a16="http://schemas.microsoft.com/office/drawing/2014/main" id="{E2AD7E24-1C23-EC62-E657-C4A09338A9E5}"/>
                </a:ext>
              </a:extLst>
            </p:cNvPr>
            <p:cNvGrpSpPr/>
            <p:nvPr/>
          </p:nvGrpSpPr>
          <p:grpSpPr>
            <a:xfrm>
              <a:off x="2935855" y="7385477"/>
              <a:ext cx="662406" cy="668507"/>
              <a:chOff x="2935855" y="7385477"/>
              <a:chExt cx="662406" cy="668507"/>
            </a:xfrm>
          </p:grpSpPr>
          <p:sp>
            <p:nvSpPr>
              <p:cNvPr id="10" name="Freeform 9">
                <a:extLst>
                  <a:ext uri="{FF2B5EF4-FFF2-40B4-BE49-F238E27FC236}">
                    <a16:creationId xmlns:a16="http://schemas.microsoft.com/office/drawing/2014/main" id="{23509ACE-1B6A-84E5-E179-D715B1E32F7E}"/>
                  </a:ext>
                </a:extLst>
              </p:cNvPr>
              <p:cNvSpPr/>
              <p:nvPr/>
            </p:nvSpPr>
            <p:spPr>
              <a:xfrm>
                <a:off x="2935855" y="7390715"/>
                <a:ext cx="259670" cy="260668"/>
              </a:xfrm>
              <a:custGeom>
                <a:avLst/>
                <a:gdLst>
                  <a:gd name="connsiteX0" fmla="*/ 97269 w 259670"/>
                  <a:gd name="connsiteY0" fmla="*/ 260668 h 260668"/>
                  <a:gd name="connsiteX1" fmla="*/ 10190 w 259670"/>
                  <a:gd name="connsiteY1" fmla="*/ 235031 h 260668"/>
                  <a:gd name="connsiteX2" fmla="*/ 3564 w 259670"/>
                  <a:gd name="connsiteY2" fmla="*/ 205595 h 260668"/>
                  <a:gd name="connsiteX3" fmla="*/ 32906 w 259670"/>
                  <a:gd name="connsiteY3" fmla="*/ 198948 h 260668"/>
                  <a:gd name="connsiteX4" fmla="*/ 181508 w 259670"/>
                  <a:gd name="connsiteY4" fmla="*/ 181857 h 260668"/>
                  <a:gd name="connsiteX5" fmla="*/ 198545 w 259670"/>
                  <a:gd name="connsiteY5" fmla="*/ 32780 h 260668"/>
                  <a:gd name="connsiteX6" fmla="*/ 205171 w 259670"/>
                  <a:gd name="connsiteY6" fmla="*/ 3345 h 260668"/>
                  <a:gd name="connsiteX7" fmla="*/ 234512 w 259670"/>
                  <a:gd name="connsiteY7" fmla="*/ 9991 h 260668"/>
                  <a:gd name="connsiteX8" fmla="*/ 211796 w 259670"/>
                  <a:gd name="connsiteY8" fmla="*/ 212242 h 260668"/>
                  <a:gd name="connsiteX9" fmla="*/ 97269 w 259670"/>
                  <a:gd name="connsiteY9" fmla="*/ 260668 h 26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9670" h="260668">
                    <a:moveTo>
                      <a:pt x="97269" y="260668"/>
                    </a:moveTo>
                    <a:cubicBezTo>
                      <a:pt x="66980" y="260668"/>
                      <a:pt x="37639" y="252122"/>
                      <a:pt x="10190" y="235031"/>
                    </a:cubicBezTo>
                    <a:cubicBezTo>
                      <a:pt x="-222" y="228384"/>
                      <a:pt x="-3061" y="215091"/>
                      <a:pt x="3564" y="205595"/>
                    </a:cubicBezTo>
                    <a:cubicBezTo>
                      <a:pt x="10190" y="195150"/>
                      <a:pt x="23441" y="192302"/>
                      <a:pt x="32906" y="198948"/>
                    </a:cubicBezTo>
                    <a:cubicBezTo>
                      <a:pt x="80231" y="229334"/>
                      <a:pt x="141755" y="221737"/>
                      <a:pt x="181508" y="181857"/>
                    </a:cubicBezTo>
                    <a:cubicBezTo>
                      <a:pt x="221261" y="141977"/>
                      <a:pt x="227887" y="80257"/>
                      <a:pt x="198545" y="32780"/>
                    </a:cubicBezTo>
                    <a:cubicBezTo>
                      <a:pt x="191920" y="22335"/>
                      <a:pt x="195706" y="9042"/>
                      <a:pt x="205171" y="3345"/>
                    </a:cubicBezTo>
                    <a:cubicBezTo>
                      <a:pt x="215582" y="-3302"/>
                      <a:pt x="228833" y="496"/>
                      <a:pt x="234512" y="9991"/>
                    </a:cubicBezTo>
                    <a:cubicBezTo>
                      <a:pt x="275212" y="74560"/>
                      <a:pt x="265747" y="158119"/>
                      <a:pt x="211796" y="212242"/>
                    </a:cubicBezTo>
                    <a:cubicBezTo>
                      <a:pt x="180561" y="243577"/>
                      <a:pt x="139862" y="260668"/>
                      <a:pt x="97269" y="260668"/>
                    </a:cubicBezTo>
                    <a:close/>
                  </a:path>
                </a:pathLst>
              </a:custGeom>
              <a:solidFill>
                <a:srgbClr val="7A003C"/>
              </a:solidFill>
              <a:ln w="943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B80284B-C348-B1AF-7CEB-18AC4A756C78}"/>
                  </a:ext>
                </a:extLst>
              </p:cNvPr>
              <p:cNvSpPr/>
              <p:nvPr/>
            </p:nvSpPr>
            <p:spPr>
              <a:xfrm>
                <a:off x="2951960" y="7741588"/>
                <a:ext cx="331678" cy="312396"/>
              </a:xfrm>
              <a:custGeom>
                <a:avLst/>
                <a:gdLst>
                  <a:gd name="connsiteX0" fmla="*/ 296967 w 331678"/>
                  <a:gd name="connsiteY0" fmla="*/ 312396 h 312396"/>
                  <a:gd name="connsiteX1" fmla="*/ 291288 w 331678"/>
                  <a:gd name="connsiteY1" fmla="*/ 311447 h 312396"/>
                  <a:gd name="connsiteX2" fmla="*/ 277091 w 331678"/>
                  <a:gd name="connsiteY2" fmla="*/ 284860 h 312396"/>
                  <a:gd name="connsiteX3" fmla="*/ 285609 w 331678"/>
                  <a:gd name="connsiteY3" fmla="*/ 256374 h 312396"/>
                  <a:gd name="connsiteX4" fmla="*/ 278984 w 331678"/>
                  <a:gd name="connsiteY4" fmla="*/ 206998 h 312396"/>
                  <a:gd name="connsiteX5" fmla="*/ 237337 w 331678"/>
                  <a:gd name="connsiteY5" fmla="*/ 179462 h 312396"/>
                  <a:gd name="connsiteX6" fmla="*/ 170135 w 331678"/>
                  <a:gd name="connsiteY6" fmla="*/ 86407 h 312396"/>
                  <a:gd name="connsiteX7" fmla="*/ 159723 w 331678"/>
                  <a:gd name="connsiteY7" fmla="*/ 54123 h 312396"/>
                  <a:gd name="connsiteX8" fmla="*/ 106719 w 331678"/>
                  <a:gd name="connsiteY8" fmla="*/ 54123 h 312396"/>
                  <a:gd name="connsiteX9" fmla="*/ 36677 w 331678"/>
                  <a:gd name="connsiteY9" fmla="*/ 124389 h 312396"/>
                  <a:gd name="connsiteX10" fmla="*/ 6389 w 331678"/>
                  <a:gd name="connsiteY10" fmla="*/ 124389 h 312396"/>
                  <a:gd name="connsiteX11" fmla="*/ 6389 w 331678"/>
                  <a:gd name="connsiteY11" fmla="*/ 94004 h 312396"/>
                  <a:gd name="connsiteX12" fmla="*/ 76431 w 331678"/>
                  <a:gd name="connsiteY12" fmla="*/ 23738 h 312396"/>
                  <a:gd name="connsiteX13" fmla="*/ 133221 w 331678"/>
                  <a:gd name="connsiteY13" fmla="*/ 0 h 312396"/>
                  <a:gd name="connsiteX14" fmla="*/ 190012 w 331678"/>
                  <a:gd name="connsiteY14" fmla="*/ 23738 h 312396"/>
                  <a:gd name="connsiteX15" fmla="*/ 212728 w 331678"/>
                  <a:gd name="connsiteY15" fmla="*/ 92105 h 312396"/>
                  <a:gd name="connsiteX16" fmla="*/ 244909 w 331678"/>
                  <a:gd name="connsiteY16" fmla="*/ 135783 h 312396"/>
                  <a:gd name="connsiteX17" fmla="*/ 315898 w 331678"/>
                  <a:gd name="connsiteY17" fmla="*/ 183260 h 312396"/>
                  <a:gd name="connsiteX18" fmla="*/ 327256 w 331678"/>
                  <a:gd name="connsiteY18" fmla="*/ 268718 h 312396"/>
                  <a:gd name="connsiteX19" fmla="*/ 318737 w 331678"/>
                  <a:gd name="connsiteY19" fmla="*/ 297204 h 312396"/>
                  <a:gd name="connsiteX20" fmla="*/ 296967 w 331678"/>
                  <a:gd name="connsiteY20" fmla="*/ 312396 h 312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1678" h="312396">
                    <a:moveTo>
                      <a:pt x="296967" y="312396"/>
                    </a:moveTo>
                    <a:cubicBezTo>
                      <a:pt x="295074" y="312396"/>
                      <a:pt x="293181" y="312396"/>
                      <a:pt x="291288" y="311447"/>
                    </a:cubicBezTo>
                    <a:cubicBezTo>
                      <a:pt x="279930" y="307649"/>
                      <a:pt x="273305" y="296254"/>
                      <a:pt x="277091" y="284860"/>
                    </a:cubicBezTo>
                    <a:lnTo>
                      <a:pt x="285609" y="256374"/>
                    </a:lnTo>
                    <a:cubicBezTo>
                      <a:pt x="290342" y="239282"/>
                      <a:pt x="288449" y="221241"/>
                      <a:pt x="278984" y="206998"/>
                    </a:cubicBezTo>
                    <a:cubicBezTo>
                      <a:pt x="269519" y="191806"/>
                      <a:pt x="254374" y="182310"/>
                      <a:pt x="237337" y="179462"/>
                    </a:cubicBezTo>
                    <a:cubicBezTo>
                      <a:pt x="193798" y="171865"/>
                      <a:pt x="163510" y="131036"/>
                      <a:pt x="170135" y="86407"/>
                    </a:cubicBezTo>
                    <a:cubicBezTo>
                      <a:pt x="172028" y="75013"/>
                      <a:pt x="168242" y="62669"/>
                      <a:pt x="159723" y="54123"/>
                    </a:cubicBezTo>
                    <a:cubicBezTo>
                      <a:pt x="145526" y="39880"/>
                      <a:pt x="120917" y="39880"/>
                      <a:pt x="106719" y="54123"/>
                    </a:cubicBezTo>
                    <a:lnTo>
                      <a:pt x="36677" y="124389"/>
                    </a:lnTo>
                    <a:cubicBezTo>
                      <a:pt x="28159" y="132935"/>
                      <a:pt x="14908" y="132935"/>
                      <a:pt x="6389" y="124389"/>
                    </a:cubicBezTo>
                    <a:cubicBezTo>
                      <a:pt x="-2130" y="115843"/>
                      <a:pt x="-2130" y="102550"/>
                      <a:pt x="6389" y="94004"/>
                    </a:cubicBezTo>
                    <a:lnTo>
                      <a:pt x="76431" y="23738"/>
                    </a:lnTo>
                    <a:cubicBezTo>
                      <a:pt x="91575" y="8546"/>
                      <a:pt x="111451" y="0"/>
                      <a:pt x="133221" y="0"/>
                    </a:cubicBezTo>
                    <a:cubicBezTo>
                      <a:pt x="154991" y="0"/>
                      <a:pt x="174868" y="8546"/>
                      <a:pt x="190012" y="23738"/>
                    </a:cubicBezTo>
                    <a:cubicBezTo>
                      <a:pt x="207995" y="41779"/>
                      <a:pt x="216514" y="67417"/>
                      <a:pt x="212728" y="92105"/>
                    </a:cubicBezTo>
                    <a:cubicBezTo>
                      <a:pt x="209888" y="112994"/>
                      <a:pt x="224086" y="132935"/>
                      <a:pt x="244909" y="135783"/>
                    </a:cubicBezTo>
                    <a:cubicBezTo>
                      <a:pt x="274251" y="140531"/>
                      <a:pt x="299807" y="157622"/>
                      <a:pt x="315898" y="183260"/>
                    </a:cubicBezTo>
                    <a:cubicBezTo>
                      <a:pt x="331988" y="208897"/>
                      <a:pt x="335774" y="239282"/>
                      <a:pt x="327256" y="268718"/>
                    </a:cubicBezTo>
                    <a:lnTo>
                      <a:pt x="318737" y="297204"/>
                    </a:lnTo>
                    <a:cubicBezTo>
                      <a:pt x="314951" y="306699"/>
                      <a:pt x="306432" y="312396"/>
                      <a:pt x="296967" y="312396"/>
                    </a:cubicBezTo>
                    <a:close/>
                  </a:path>
                </a:pathLst>
              </a:custGeom>
              <a:solidFill>
                <a:srgbClr val="7A003C"/>
              </a:solidFill>
              <a:ln w="943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A98AEB23-A0EB-BF31-802A-EFA27F7ADABF}"/>
                  </a:ext>
                </a:extLst>
              </p:cNvPr>
              <p:cNvSpPr/>
              <p:nvPr/>
            </p:nvSpPr>
            <p:spPr>
              <a:xfrm>
                <a:off x="3229524" y="7385477"/>
                <a:ext cx="368737" cy="458660"/>
              </a:xfrm>
              <a:custGeom>
                <a:avLst/>
                <a:gdLst>
                  <a:gd name="connsiteX0" fmla="*/ 93231 w 368737"/>
                  <a:gd name="connsiteY0" fmla="*/ 458661 h 458660"/>
                  <a:gd name="connsiteX1" fmla="*/ 26976 w 368737"/>
                  <a:gd name="connsiteY1" fmla="*/ 431124 h 458660"/>
                  <a:gd name="connsiteX2" fmla="*/ 26976 w 368737"/>
                  <a:gd name="connsiteY2" fmla="*/ 299139 h 458660"/>
                  <a:gd name="connsiteX3" fmla="*/ 44959 w 368737"/>
                  <a:gd name="connsiteY3" fmla="*/ 281098 h 458660"/>
                  <a:gd name="connsiteX4" fmla="*/ 62943 w 368737"/>
                  <a:gd name="connsiteY4" fmla="*/ 223176 h 458660"/>
                  <a:gd name="connsiteX5" fmla="*/ 103643 w 368737"/>
                  <a:gd name="connsiteY5" fmla="*/ 10481 h 458660"/>
                  <a:gd name="connsiteX6" fmla="*/ 132985 w 368737"/>
                  <a:gd name="connsiteY6" fmla="*/ 2885 h 458660"/>
                  <a:gd name="connsiteX7" fmla="*/ 140557 w 368737"/>
                  <a:gd name="connsiteY7" fmla="*/ 32320 h 458660"/>
                  <a:gd name="connsiteX8" fmla="*/ 105536 w 368737"/>
                  <a:gd name="connsiteY8" fmla="*/ 216530 h 458660"/>
                  <a:gd name="connsiteX9" fmla="*/ 75247 w 368737"/>
                  <a:gd name="connsiteY9" fmla="*/ 311483 h 458660"/>
                  <a:gd name="connsiteX10" fmla="*/ 57264 w 368737"/>
                  <a:gd name="connsiteY10" fmla="*/ 329524 h 458660"/>
                  <a:gd name="connsiteX11" fmla="*/ 57264 w 368737"/>
                  <a:gd name="connsiteY11" fmla="*/ 400739 h 458660"/>
                  <a:gd name="connsiteX12" fmla="*/ 97964 w 368737"/>
                  <a:gd name="connsiteY12" fmla="*/ 414982 h 458660"/>
                  <a:gd name="connsiteX13" fmla="*/ 134878 w 368737"/>
                  <a:gd name="connsiteY13" fmla="*/ 393143 h 458660"/>
                  <a:gd name="connsiteX14" fmla="*/ 299570 w 368737"/>
                  <a:gd name="connsiteY14" fmla="*/ 318130 h 458660"/>
                  <a:gd name="connsiteX15" fmla="*/ 349735 w 368737"/>
                  <a:gd name="connsiteY15" fmla="*/ 324776 h 458660"/>
                  <a:gd name="connsiteX16" fmla="*/ 368665 w 368737"/>
                  <a:gd name="connsiteY16" fmla="*/ 349464 h 458660"/>
                  <a:gd name="connsiteX17" fmla="*/ 344056 w 368737"/>
                  <a:gd name="connsiteY17" fmla="*/ 368455 h 458660"/>
                  <a:gd name="connsiteX18" fmla="*/ 293891 w 368737"/>
                  <a:gd name="connsiteY18" fmla="*/ 361808 h 458660"/>
                  <a:gd name="connsiteX19" fmla="*/ 170845 w 368737"/>
                  <a:gd name="connsiteY19" fmla="*/ 417831 h 458660"/>
                  <a:gd name="connsiteX20" fmla="*/ 102696 w 368737"/>
                  <a:gd name="connsiteY20" fmla="*/ 458661 h 458660"/>
                  <a:gd name="connsiteX21" fmla="*/ 93231 w 368737"/>
                  <a:gd name="connsiteY21" fmla="*/ 458661 h 45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68737" h="458660">
                    <a:moveTo>
                      <a:pt x="93231" y="458661"/>
                    </a:moveTo>
                    <a:cubicBezTo>
                      <a:pt x="68622" y="458661"/>
                      <a:pt x="44959" y="449165"/>
                      <a:pt x="26976" y="431124"/>
                    </a:cubicBezTo>
                    <a:cubicBezTo>
                      <a:pt x="-8992" y="395042"/>
                      <a:pt x="-8992" y="335221"/>
                      <a:pt x="26976" y="299139"/>
                    </a:cubicBezTo>
                    <a:lnTo>
                      <a:pt x="44959" y="281098"/>
                    </a:lnTo>
                    <a:cubicBezTo>
                      <a:pt x="60103" y="265905"/>
                      <a:pt x="66729" y="244066"/>
                      <a:pt x="62943" y="223176"/>
                    </a:cubicBezTo>
                    <a:cubicBezTo>
                      <a:pt x="50638" y="150062"/>
                      <a:pt x="64836" y="75049"/>
                      <a:pt x="103643" y="10481"/>
                    </a:cubicBezTo>
                    <a:cubicBezTo>
                      <a:pt x="109322" y="36"/>
                      <a:pt x="122573" y="-2812"/>
                      <a:pt x="132985" y="2885"/>
                    </a:cubicBezTo>
                    <a:cubicBezTo>
                      <a:pt x="143396" y="8582"/>
                      <a:pt x="146236" y="21875"/>
                      <a:pt x="140557" y="32320"/>
                    </a:cubicBezTo>
                    <a:cubicBezTo>
                      <a:pt x="107429" y="87393"/>
                      <a:pt x="95124" y="152911"/>
                      <a:pt x="105536" y="216530"/>
                    </a:cubicBezTo>
                    <a:cubicBezTo>
                      <a:pt x="111215" y="251662"/>
                      <a:pt x="99857" y="286795"/>
                      <a:pt x="75247" y="311483"/>
                    </a:cubicBezTo>
                    <a:lnTo>
                      <a:pt x="57264" y="329524"/>
                    </a:lnTo>
                    <a:cubicBezTo>
                      <a:pt x="37387" y="349464"/>
                      <a:pt x="37387" y="380799"/>
                      <a:pt x="57264" y="400739"/>
                    </a:cubicBezTo>
                    <a:cubicBezTo>
                      <a:pt x="67675" y="411184"/>
                      <a:pt x="82820" y="416881"/>
                      <a:pt x="97964" y="414982"/>
                    </a:cubicBezTo>
                    <a:cubicBezTo>
                      <a:pt x="113108" y="413083"/>
                      <a:pt x="126359" y="405487"/>
                      <a:pt x="134878" y="393143"/>
                    </a:cubicBezTo>
                    <a:cubicBezTo>
                      <a:pt x="170845" y="338070"/>
                      <a:pt x="234261" y="309584"/>
                      <a:pt x="299570" y="318130"/>
                    </a:cubicBezTo>
                    <a:lnTo>
                      <a:pt x="349735" y="324776"/>
                    </a:lnTo>
                    <a:cubicBezTo>
                      <a:pt x="361093" y="326675"/>
                      <a:pt x="369612" y="337120"/>
                      <a:pt x="368665" y="349464"/>
                    </a:cubicBezTo>
                    <a:cubicBezTo>
                      <a:pt x="366772" y="360859"/>
                      <a:pt x="356361" y="369404"/>
                      <a:pt x="344056" y="368455"/>
                    </a:cubicBezTo>
                    <a:lnTo>
                      <a:pt x="293891" y="361808"/>
                    </a:lnTo>
                    <a:cubicBezTo>
                      <a:pt x="245619" y="355161"/>
                      <a:pt x="198294" y="377001"/>
                      <a:pt x="170845" y="417831"/>
                    </a:cubicBezTo>
                    <a:cubicBezTo>
                      <a:pt x="155701" y="441569"/>
                      <a:pt x="130145" y="456761"/>
                      <a:pt x="102696" y="458661"/>
                    </a:cubicBezTo>
                    <a:cubicBezTo>
                      <a:pt x="98910" y="458661"/>
                      <a:pt x="96071" y="458661"/>
                      <a:pt x="93231" y="458661"/>
                    </a:cubicBezTo>
                    <a:close/>
                  </a:path>
                </a:pathLst>
              </a:custGeom>
              <a:solidFill>
                <a:srgbClr val="7A003C"/>
              </a:solidFill>
              <a:ln w="9435" cap="flat">
                <a:noFill/>
                <a:prstDash val="solid"/>
                <a:miter/>
              </a:ln>
            </p:spPr>
            <p:txBody>
              <a:bodyPr rtlCol="0" anchor="ctr"/>
              <a:lstStyle/>
              <a:p>
                <a:endParaRPr lang="en-US"/>
              </a:p>
            </p:txBody>
          </p:sp>
        </p:grpSp>
        <p:sp>
          <p:nvSpPr>
            <p:cNvPr id="9" name="Freeform 8">
              <a:extLst>
                <a:ext uri="{FF2B5EF4-FFF2-40B4-BE49-F238E27FC236}">
                  <a16:creationId xmlns:a16="http://schemas.microsoft.com/office/drawing/2014/main" id="{E1727213-1099-A5FC-8973-3D071DA99C2F}"/>
                </a:ext>
              </a:extLst>
            </p:cNvPr>
            <p:cNvSpPr/>
            <p:nvPr/>
          </p:nvSpPr>
          <p:spPr>
            <a:xfrm>
              <a:off x="2798862" y="7372220"/>
              <a:ext cx="800273" cy="1006504"/>
            </a:xfrm>
            <a:custGeom>
              <a:avLst/>
              <a:gdLst>
                <a:gd name="connsiteX0" fmla="*/ 715088 w 800273"/>
                <a:gd name="connsiteY0" fmla="*/ 566871 h 1006504"/>
                <a:gd name="connsiteX1" fmla="*/ 800274 w 800273"/>
                <a:gd name="connsiteY1" fmla="*/ 341832 h 1006504"/>
                <a:gd name="connsiteX2" fmla="*/ 459530 w 800273"/>
                <a:gd name="connsiteY2" fmla="*/ 0 h 1006504"/>
                <a:gd name="connsiteX3" fmla="*/ 235208 w 800273"/>
                <a:gd name="connsiteY3" fmla="*/ 85458 h 1006504"/>
                <a:gd name="connsiteX4" fmla="*/ 165166 w 800273"/>
                <a:gd name="connsiteY4" fmla="*/ 15193 h 1006504"/>
                <a:gd name="connsiteX5" fmla="*/ 134878 w 800273"/>
                <a:gd name="connsiteY5" fmla="*/ 15193 h 1006504"/>
                <a:gd name="connsiteX6" fmla="*/ 134878 w 800273"/>
                <a:gd name="connsiteY6" fmla="*/ 667522 h 1006504"/>
                <a:gd name="connsiteX7" fmla="*/ 278747 w 800273"/>
                <a:gd name="connsiteY7" fmla="*/ 765323 h 1006504"/>
                <a:gd name="connsiteX8" fmla="*/ 278747 w 800273"/>
                <a:gd name="connsiteY8" fmla="*/ 791910 h 1006504"/>
                <a:gd name="connsiteX9" fmla="*/ 211545 w 800273"/>
                <a:gd name="connsiteY9" fmla="*/ 962826 h 1006504"/>
                <a:gd name="connsiteX10" fmla="*/ 100803 w 800273"/>
                <a:gd name="connsiteY10" fmla="*/ 962826 h 1006504"/>
                <a:gd name="connsiteX11" fmla="*/ 79034 w 800273"/>
                <a:gd name="connsiteY11" fmla="*/ 984665 h 1006504"/>
                <a:gd name="connsiteX12" fmla="*/ 100803 w 800273"/>
                <a:gd name="connsiteY12" fmla="*/ 1006505 h 1006504"/>
                <a:gd name="connsiteX13" fmla="*/ 220063 w 800273"/>
                <a:gd name="connsiteY13" fmla="*/ 1006505 h 1006504"/>
                <a:gd name="connsiteX14" fmla="*/ 578791 w 800273"/>
                <a:gd name="connsiteY14" fmla="*/ 1006505 h 1006504"/>
                <a:gd name="connsiteX15" fmla="*/ 698051 w 800273"/>
                <a:gd name="connsiteY15" fmla="*/ 1006505 h 1006504"/>
                <a:gd name="connsiteX16" fmla="*/ 719820 w 800273"/>
                <a:gd name="connsiteY16" fmla="*/ 984665 h 1006504"/>
                <a:gd name="connsiteX17" fmla="*/ 698051 w 800273"/>
                <a:gd name="connsiteY17" fmla="*/ 962826 h 1006504"/>
                <a:gd name="connsiteX18" fmla="*/ 588256 w 800273"/>
                <a:gd name="connsiteY18" fmla="*/ 962826 h 1006504"/>
                <a:gd name="connsiteX19" fmla="*/ 521053 w 800273"/>
                <a:gd name="connsiteY19" fmla="*/ 797608 h 1006504"/>
                <a:gd name="connsiteX20" fmla="*/ 784183 w 800273"/>
                <a:gd name="connsiteY20" fmla="*/ 666572 h 1006504"/>
                <a:gd name="connsiteX21" fmla="*/ 784183 w 800273"/>
                <a:gd name="connsiteY21" fmla="*/ 636187 h 1006504"/>
                <a:gd name="connsiteX22" fmla="*/ 715088 w 800273"/>
                <a:gd name="connsiteY22" fmla="*/ 566871 h 1006504"/>
                <a:gd name="connsiteX23" fmla="*/ 756734 w 800273"/>
                <a:gd name="connsiteY23" fmla="*/ 340882 h 1006504"/>
                <a:gd name="connsiteX24" fmla="*/ 459530 w 800273"/>
                <a:gd name="connsiteY24" fmla="*/ 639036 h 1006504"/>
                <a:gd name="connsiteX25" fmla="*/ 162326 w 800273"/>
                <a:gd name="connsiteY25" fmla="*/ 340882 h 1006504"/>
                <a:gd name="connsiteX26" fmla="*/ 459530 w 800273"/>
                <a:gd name="connsiteY26" fmla="*/ 42729 h 1006504"/>
                <a:gd name="connsiteX27" fmla="*/ 756734 w 800273"/>
                <a:gd name="connsiteY27" fmla="*/ 340882 h 1006504"/>
                <a:gd name="connsiteX28" fmla="*/ 532412 w 800273"/>
                <a:gd name="connsiteY28" fmla="*/ 962826 h 1006504"/>
                <a:gd name="connsiteX29" fmla="*/ 267389 w 800273"/>
                <a:gd name="connsiteY29" fmla="*/ 962826 h 1006504"/>
                <a:gd name="connsiteX30" fmla="*/ 322286 w 800273"/>
                <a:gd name="connsiteY30" fmla="*/ 791910 h 1006504"/>
                <a:gd name="connsiteX31" fmla="*/ 322286 w 800273"/>
                <a:gd name="connsiteY31" fmla="*/ 781465 h 1006504"/>
                <a:gd name="connsiteX32" fmla="*/ 459530 w 800273"/>
                <a:gd name="connsiteY32" fmla="*/ 802355 h 1006504"/>
                <a:gd name="connsiteX33" fmla="*/ 478461 w 800273"/>
                <a:gd name="connsiteY33" fmla="*/ 802355 h 1006504"/>
                <a:gd name="connsiteX34" fmla="*/ 532412 w 800273"/>
                <a:gd name="connsiteY34" fmla="*/ 962826 h 1006504"/>
                <a:gd name="connsiteX35" fmla="*/ 309982 w 800273"/>
                <a:gd name="connsiteY35" fmla="*/ 731140 h 1006504"/>
                <a:gd name="connsiteX36" fmla="*/ 307142 w 800273"/>
                <a:gd name="connsiteY36" fmla="*/ 730191 h 1006504"/>
                <a:gd name="connsiteX37" fmla="*/ 165166 w 800273"/>
                <a:gd name="connsiteY37" fmla="*/ 637136 h 1006504"/>
                <a:gd name="connsiteX38" fmla="*/ 150022 w 800273"/>
                <a:gd name="connsiteY38" fmla="*/ 60770 h 1006504"/>
                <a:gd name="connsiteX39" fmla="*/ 203973 w 800273"/>
                <a:gd name="connsiteY39" fmla="*/ 114893 h 1006504"/>
                <a:gd name="connsiteX40" fmla="*/ 118787 w 800273"/>
                <a:gd name="connsiteY40" fmla="*/ 339933 h 1006504"/>
                <a:gd name="connsiteX41" fmla="*/ 459530 w 800273"/>
                <a:gd name="connsiteY41" fmla="*/ 681765 h 1006504"/>
                <a:gd name="connsiteX42" fmla="*/ 683853 w 800273"/>
                <a:gd name="connsiteY42" fmla="*/ 596307 h 1006504"/>
                <a:gd name="connsiteX43" fmla="*/ 737804 w 800273"/>
                <a:gd name="connsiteY43" fmla="*/ 650430 h 1006504"/>
                <a:gd name="connsiteX44" fmla="*/ 309982 w 800273"/>
                <a:gd name="connsiteY44" fmla="*/ 731140 h 1006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00273" h="1006504">
                  <a:moveTo>
                    <a:pt x="715088" y="566871"/>
                  </a:moveTo>
                  <a:cubicBezTo>
                    <a:pt x="768092" y="507050"/>
                    <a:pt x="800274" y="428239"/>
                    <a:pt x="800274" y="341832"/>
                  </a:cubicBezTo>
                  <a:cubicBezTo>
                    <a:pt x="800274" y="153824"/>
                    <a:pt x="647886" y="0"/>
                    <a:pt x="459530" y="0"/>
                  </a:cubicBezTo>
                  <a:cubicBezTo>
                    <a:pt x="373398" y="0"/>
                    <a:pt x="294838" y="32284"/>
                    <a:pt x="235208" y="85458"/>
                  </a:cubicBezTo>
                  <a:lnTo>
                    <a:pt x="165166" y="15193"/>
                  </a:lnTo>
                  <a:cubicBezTo>
                    <a:pt x="156647" y="6647"/>
                    <a:pt x="143396" y="6647"/>
                    <a:pt x="134878" y="15193"/>
                  </a:cubicBezTo>
                  <a:cubicBezTo>
                    <a:pt x="-44959" y="194654"/>
                    <a:pt x="-44959" y="487110"/>
                    <a:pt x="134878" y="667522"/>
                  </a:cubicBezTo>
                  <a:cubicBezTo>
                    <a:pt x="177471" y="710251"/>
                    <a:pt x="226689" y="742535"/>
                    <a:pt x="278747" y="765323"/>
                  </a:cubicBezTo>
                  <a:lnTo>
                    <a:pt x="278747" y="791910"/>
                  </a:lnTo>
                  <a:cubicBezTo>
                    <a:pt x="278747" y="856479"/>
                    <a:pt x="255084" y="916299"/>
                    <a:pt x="211545" y="962826"/>
                  </a:cubicBezTo>
                  <a:lnTo>
                    <a:pt x="100803" y="962826"/>
                  </a:lnTo>
                  <a:cubicBezTo>
                    <a:pt x="88499" y="962826"/>
                    <a:pt x="79034" y="972322"/>
                    <a:pt x="79034" y="984665"/>
                  </a:cubicBezTo>
                  <a:cubicBezTo>
                    <a:pt x="79034" y="997009"/>
                    <a:pt x="88499" y="1006505"/>
                    <a:pt x="100803" y="1006505"/>
                  </a:cubicBezTo>
                  <a:lnTo>
                    <a:pt x="220063" y="1006505"/>
                  </a:lnTo>
                  <a:lnTo>
                    <a:pt x="578791" y="1006505"/>
                  </a:lnTo>
                  <a:lnTo>
                    <a:pt x="698051" y="1006505"/>
                  </a:lnTo>
                  <a:cubicBezTo>
                    <a:pt x="710355" y="1006505"/>
                    <a:pt x="719820" y="997009"/>
                    <a:pt x="719820" y="984665"/>
                  </a:cubicBezTo>
                  <a:cubicBezTo>
                    <a:pt x="719820" y="972322"/>
                    <a:pt x="710355" y="962826"/>
                    <a:pt x="698051" y="962826"/>
                  </a:cubicBezTo>
                  <a:lnTo>
                    <a:pt x="588256" y="962826"/>
                  </a:lnTo>
                  <a:cubicBezTo>
                    <a:pt x="546609" y="918198"/>
                    <a:pt x="522946" y="859327"/>
                    <a:pt x="521053" y="797608"/>
                  </a:cubicBezTo>
                  <a:cubicBezTo>
                    <a:pt x="617597" y="784314"/>
                    <a:pt x="710355" y="741585"/>
                    <a:pt x="784183" y="666572"/>
                  </a:cubicBezTo>
                  <a:cubicBezTo>
                    <a:pt x="792702" y="658026"/>
                    <a:pt x="792702" y="644733"/>
                    <a:pt x="784183" y="636187"/>
                  </a:cubicBezTo>
                  <a:lnTo>
                    <a:pt x="715088" y="566871"/>
                  </a:lnTo>
                  <a:close/>
                  <a:moveTo>
                    <a:pt x="756734" y="340882"/>
                  </a:moveTo>
                  <a:cubicBezTo>
                    <a:pt x="756734" y="505151"/>
                    <a:pt x="623276" y="639036"/>
                    <a:pt x="459530" y="639036"/>
                  </a:cubicBezTo>
                  <a:cubicBezTo>
                    <a:pt x="295784" y="639036"/>
                    <a:pt x="162326" y="505151"/>
                    <a:pt x="162326" y="340882"/>
                  </a:cubicBezTo>
                  <a:cubicBezTo>
                    <a:pt x="162326" y="176613"/>
                    <a:pt x="295784" y="42729"/>
                    <a:pt x="459530" y="42729"/>
                  </a:cubicBezTo>
                  <a:cubicBezTo>
                    <a:pt x="623276" y="42729"/>
                    <a:pt x="756734" y="176613"/>
                    <a:pt x="756734" y="340882"/>
                  </a:cubicBezTo>
                  <a:close/>
                  <a:moveTo>
                    <a:pt x="532412" y="962826"/>
                  </a:moveTo>
                  <a:lnTo>
                    <a:pt x="267389" y="962826"/>
                  </a:lnTo>
                  <a:cubicBezTo>
                    <a:pt x="303356" y="913450"/>
                    <a:pt x="322286" y="853630"/>
                    <a:pt x="322286" y="791910"/>
                  </a:cubicBezTo>
                  <a:lnTo>
                    <a:pt x="322286" y="781465"/>
                  </a:lnTo>
                  <a:cubicBezTo>
                    <a:pt x="366772" y="795708"/>
                    <a:pt x="413151" y="802355"/>
                    <a:pt x="459530" y="802355"/>
                  </a:cubicBezTo>
                  <a:cubicBezTo>
                    <a:pt x="466156" y="802355"/>
                    <a:pt x="471835" y="802355"/>
                    <a:pt x="478461" y="802355"/>
                  </a:cubicBezTo>
                  <a:cubicBezTo>
                    <a:pt x="480354" y="860277"/>
                    <a:pt x="499284" y="916299"/>
                    <a:pt x="532412" y="962826"/>
                  </a:cubicBezTo>
                  <a:close/>
                  <a:moveTo>
                    <a:pt x="309982" y="731140"/>
                  </a:moveTo>
                  <a:cubicBezTo>
                    <a:pt x="309035" y="731140"/>
                    <a:pt x="308089" y="730191"/>
                    <a:pt x="307142" y="730191"/>
                  </a:cubicBezTo>
                  <a:cubicBezTo>
                    <a:pt x="255084" y="710251"/>
                    <a:pt x="206812" y="678916"/>
                    <a:pt x="165166" y="637136"/>
                  </a:cubicBezTo>
                  <a:cubicBezTo>
                    <a:pt x="7099" y="478565"/>
                    <a:pt x="2366" y="225039"/>
                    <a:pt x="150022" y="60770"/>
                  </a:cubicBezTo>
                  <a:lnTo>
                    <a:pt x="203973" y="114893"/>
                  </a:lnTo>
                  <a:cubicBezTo>
                    <a:pt x="150968" y="174714"/>
                    <a:pt x="118787" y="253525"/>
                    <a:pt x="118787" y="339933"/>
                  </a:cubicBezTo>
                  <a:cubicBezTo>
                    <a:pt x="118787" y="527940"/>
                    <a:pt x="271175" y="681765"/>
                    <a:pt x="459530" y="681765"/>
                  </a:cubicBezTo>
                  <a:cubicBezTo>
                    <a:pt x="545663" y="681765"/>
                    <a:pt x="624223" y="649480"/>
                    <a:pt x="683853" y="596307"/>
                  </a:cubicBezTo>
                  <a:lnTo>
                    <a:pt x="737804" y="650430"/>
                  </a:lnTo>
                  <a:cubicBezTo>
                    <a:pt x="619490" y="759626"/>
                    <a:pt x="451958" y="786213"/>
                    <a:pt x="309982" y="731140"/>
                  </a:cubicBezTo>
                  <a:close/>
                </a:path>
              </a:pathLst>
            </a:custGeom>
            <a:solidFill>
              <a:srgbClr val="000000"/>
            </a:solidFill>
            <a:ln w="9435" cap="flat">
              <a:noFill/>
              <a:prstDash val="solid"/>
              <a:miter/>
            </a:ln>
          </p:spPr>
          <p:txBody>
            <a:bodyPr rtlCol="0" anchor="ctr"/>
            <a:lstStyle/>
            <a:p>
              <a:endParaRPr lang="en-US"/>
            </a:p>
          </p:txBody>
        </p:sp>
      </p:grpSp>
      <p:grpSp>
        <p:nvGrpSpPr>
          <p:cNvPr id="16" name="Group 15">
            <a:extLst>
              <a:ext uri="{FF2B5EF4-FFF2-40B4-BE49-F238E27FC236}">
                <a16:creationId xmlns:a16="http://schemas.microsoft.com/office/drawing/2014/main" id="{B0AC7672-58C7-4284-0B21-E4367E7AA034}"/>
              </a:ext>
              <a:ext uri="{C183D7F6-B498-43B3-948B-1728B52AA6E4}">
                <adec:decorative xmlns:adec="http://schemas.microsoft.com/office/drawing/2017/decorative" val="1"/>
              </a:ext>
            </a:extLst>
          </p:cNvPr>
          <p:cNvGrpSpPr/>
          <p:nvPr userDrawn="1"/>
        </p:nvGrpSpPr>
        <p:grpSpPr>
          <a:xfrm>
            <a:off x="455912" y="3315673"/>
            <a:ext cx="382172" cy="361425"/>
            <a:chOff x="13919831" y="3606509"/>
            <a:chExt cx="1010931" cy="956049"/>
          </a:xfrm>
        </p:grpSpPr>
        <p:grpSp>
          <p:nvGrpSpPr>
            <p:cNvPr id="17" name="Group 16">
              <a:extLst>
                <a:ext uri="{FF2B5EF4-FFF2-40B4-BE49-F238E27FC236}">
                  <a16:creationId xmlns:a16="http://schemas.microsoft.com/office/drawing/2014/main" id="{F93BA6D1-D4FF-4705-7BB7-7DD93704F725}"/>
                </a:ext>
              </a:extLst>
            </p:cNvPr>
            <p:cNvGrpSpPr/>
            <p:nvPr/>
          </p:nvGrpSpPr>
          <p:grpSpPr>
            <a:xfrm>
              <a:off x="14092045" y="3792506"/>
              <a:ext cx="666504" cy="459075"/>
              <a:chOff x="14092045" y="3792506"/>
              <a:chExt cx="666504" cy="459075"/>
            </a:xfrm>
          </p:grpSpPr>
          <p:sp>
            <p:nvSpPr>
              <p:cNvPr id="19" name="Freeform 18">
                <a:extLst>
                  <a:ext uri="{FF2B5EF4-FFF2-40B4-BE49-F238E27FC236}">
                    <a16:creationId xmlns:a16="http://schemas.microsoft.com/office/drawing/2014/main" id="{34F99B45-4438-0D84-42E8-4F7E69898E28}"/>
                  </a:ext>
                </a:extLst>
              </p:cNvPr>
              <p:cNvSpPr/>
              <p:nvPr/>
            </p:nvSpPr>
            <p:spPr>
              <a:xfrm>
                <a:off x="14092045" y="3953085"/>
                <a:ext cx="164699" cy="298496"/>
              </a:xfrm>
              <a:custGeom>
                <a:avLst/>
                <a:gdLst>
                  <a:gd name="connsiteX0" fmla="*/ 142981 w 164699"/>
                  <a:gd name="connsiteY0" fmla="*/ 298497 h 298496"/>
                  <a:gd name="connsiteX1" fmla="*/ 21720 w 164699"/>
                  <a:gd name="connsiteY1" fmla="*/ 298497 h 298496"/>
                  <a:gd name="connsiteX2" fmla="*/ 0 w 164699"/>
                  <a:gd name="connsiteY2" fmla="*/ 276777 h 298496"/>
                  <a:gd name="connsiteX3" fmla="*/ 0 w 164699"/>
                  <a:gd name="connsiteY3" fmla="*/ 21719 h 298496"/>
                  <a:gd name="connsiteX4" fmla="*/ 21720 w 164699"/>
                  <a:gd name="connsiteY4" fmla="*/ 0 h 298496"/>
                  <a:gd name="connsiteX5" fmla="*/ 142981 w 164699"/>
                  <a:gd name="connsiteY5" fmla="*/ 0 h 298496"/>
                  <a:gd name="connsiteX6" fmla="*/ 164699 w 164699"/>
                  <a:gd name="connsiteY6" fmla="*/ 21719 h 298496"/>
                  <a:gd name="connsiteX7" fmla="*/ 164699 w 164699"/>
                  <a:gd name="connsiteY7" fmla="*/ 276777 h 298496"/>
                  <a:gd name="connsiteX8" fmla="*/ 142981 w 164699"/>
                  <a:gd name="connsiteY8" fmla="*/ 298497 h 298496"/>
                  <a:gd name="connsiteX9" fmla="*/ 43438 w 164699"/>
                  <a:gd name="connsiteY9" fmla="*/ 255059 h 298496"/>
                  <a:gd name="connsiteX10" fmla="*/ 121261 w 164699"/>
                  <a:gd name="connsiteY10" fmla="*/ 255059 h 298496"/>
                  <a:gd name="connsiteX11" fmla="*/ 121261 w 164699"/>
                  <a:gd name="connsiteY11" fmla="*/ 43437 h 298496"/>
                  <a:gd name="connsiteX12" fmla="*/ 43438 w 164699"/>
                  <a:gd name="connsiteY12" fmla="*/ 43437 h 298496"/>
                  <a:gd name="connsiteX13" fmla="*/ 43438 w 164699"/>
                  <a:gd name="connsiteY13" fmla="*/ 255059 h 298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699" h="298496">
                    <a:moveTo>
                      <a:pt x="142981" y="298497"/>
                    </a:moveTo>
                    <a:lnTo>
                      <a:pt x="21720" y="298497"/>
                    </a:lnTo>
                    <a:cubicBezTo>
                      <a:pt x="9724" y="298497"/>
                      <a:pt x="0" y="288773"/>
                      <a:pt x="0" y="276777"/>
                    </a:cubicBezTo>
                    <a:lnTo>
                      <a:pt x="0" y="21719"/>
                    </a:lnTo>
                    <a:cubicBezTo>
                      <a:pt x="0" y="9724"/>
                      <a:pt x="9724" y="0"/>
                      <a:pt x="21720" y="0"/>
                    </a:cubicBezTo>
                    <a:lnTo>
                      <a:pt x="142981" y="0"/>
                    </a:lnTo>
                    <a:cubicBezTo>
                      <a:pt x="154975" y="0"/>
                      <a:pt x="164699" y="9724"/>
                      <a:pt x="164699" y="21719"/>
                    </a:cubicBezTo>
                    <a:lnTo>
                      <a:pt x="164699" y="276777"/>
                    </a:lnTo>
                    <a:cubicBezTo>
                      <a:pt x="164699" y="288773"/>
                      <a:pt x="154975" y="298497"/>
                      <a:pt x="142981" y="298497"/>
                    </a:cubicBezTo>
                    <a:close/>
                    <a:moveTo>
                      <a:pt x="43438" y="255059"/>
                    </a:moveTo>
                    <a:lnTo>
                      <a:pt x="121261" y="255059"/>
                    </a:lnTo>
                    <a:lnTo>
                      <a:pt x="121261" y="43437"/>
                    </a:lnTo>
                    <a:lnTo>
                      <a:pt x="43438" y="43437"/>
                    </a:lnTo>
                    <a:lnTo>
                      <a:pt x="43438" y="255059"/>
                    </a:lnTo>
                    <a:close/>
                  </a:path>
                </a:pathLst>
              </a:custGeom>
              <a:solidFill>
                <a:srgbClr val="7A003C"/>
              </a:solidFill>
              <a:ln w="9436"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84CD40EA-F2E3-6A16-DEF6-A4935FFBE6D4}"/>
                  </a:ext>
                </a:extLst>
              </p:cNvPr>
              <p:cNvSpPr/>
              <p:nvPr/>
            </p:nvSpPr>
            <p:spPr>
              <a:xfrm>
                <a:off x="14342949" y="3872795"/>
                <a:ext cx="164696" cy="378786"/>
              </a:xfrm>
              <a:custGeom>
                <a:avLst/>
                <a:gdLst>
                  <a:gd name="connsiteX0" fmla="*/ 142978 w 164696"/>
                  <a:gd name="connsiteY0" fmla="*/ 378787 h 378786"/>
                  <a:gd name="connsiteX1" fmla="*/ 21719 w 164696"/>
                  <a:gd name="connsiteY1" fmla="*/ 378787 h 378786"/>
                  <a:gd name="connsiteX2" fmla="*/ 0 w 164696"/>
                  <a:gd name="connsiteY2" fmla="*/ 357067 h 378786"/>
                  <a:gd name="connsiteX3" fmla="*/ 0 w 164696"/>
                  <a:gd name="connsiteY3" fmla="*/ 21719 h 378786"/>
                  <a:gd name="connsiteX4" fmla="*/ 21719 w 164696"/>
                  <a:gd name="connsiteY4" fmla="*/ 0 h 378786"/>
                  <a:gd name="connsiteX5" fmla="*/ 142978 w 164696"/>
                  <a:gd name="connsiteY5" fmla="*/ 0 h 378786"/>
                  <a:gd name="connsiteX6" fmla="*/ 164696 w 164696"/>
                  <a:gd name="connsiteY6" fmla="*/ 21719 h 378786"/>
                  <a:gd name="connsiteX7" fmla="*/ 164696 w 164696"/>
                  <a:gd name="connsiteY7" fmla="*/ 357067 h 378786"/>
                  <a:gd name="connsiteX8" fmla="*/ 142978 w 164696"/>
                  <a:gd name="connsiteY8" fmla="*/ 378787 h 378786"/>
                  <a:gd name="connsiteX9" fmla="*/ 43438 w 164696"/>
                  <a:gd name="connsiteY9" fmla="*/ 335348 h 378786"/>
                  <a:gd name="connsiteX10" fmla="*/ 121259 w 164696"/>
                  <a:gd name="connsiteY10" fmla="*/ 335348 h 378786"/>
                  <a:gd name="connsiteX11" fmla="*/ 121259 w 164696"/>
                  <a:gd name="connsiteY11" fmla="*/ 43438 h 378786"/>
                  <a:gd name="connsiteX12" fmla="*/ 43438 w 164696"/>
                  <a:gd name="connsiteY12" fmla="*/ 43438 h 378786"/>
                  <a:gd name="connsiteX13" fmla="*/ 43438 w 164696"/>
                  <a:gd name="connsiteY13" fmla="*/ 335348 h 378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696" h="378786">
                    <a:moveTo>
                      <a:pt x="142978" y="378787"/>
                    </a:moveTo>
                    <a:lnTo>
                      <a:pt x="21719" y="378787"/>
                    </a:lnTo>
                    <a:cubicBezTo>
                      <a:pt x="9724" y="378787"/>
                      <a:pt x="0" y="369062"/>
                      <a:pt x="0" y="357067"/>
                    </a:cubicBezTo>
                    <a:lnTo>
                      <a:pt x="0" y="21719"/>
                    </a:lnTo>
                    <a:cubicBezTo>
                      <a:pt x="0" y="9724"/>
                      <a:pt x="9724" y="0"/>
                      <a:pt x="21719" y="0"/>
                    </a:cubicBezTo>
                    <a:lnTo>
                      <a:pt x="142978" y="0"/>
                    </a:lnTo>
                    <a:cubicBezTo>
                      <a:pt x="154972" y="0"/>
                      <a:pt x="164696" y="9724"/>
                      <a:pt x="164696" y="21719"/>
                    </a:cubicBezTo>
                    <a:lnTo>
                      <a:pt x="164696" y="357067"/>
                    </a:lnTo>
                    <a:cubicBezTo>
                      <a:pt x="164696" y="369062"/>
                      <a:pt x="154972" y="378787"/>
                      <a:pt x="142978" y="378787"/>
                    </a:cubicBezTo>
                    <a:close/>
                    <a:moveTo>
                      <a:pt x="43438" y="335348"/>
                    </a:moveTo>
                    <a:lnTo>
                      <a:pt x="121259" y="335348"/>
                    </a:lnTo>
                    <a:lnTo>
                      <a:pt x="121259" y="43438"/>
                    </a:lnTo>
                    <a:lnTo>
                      <a:pt x="43438" y="43438"/>
                    </a:lnTo>
                    <a:lnTo>
                      <a:pt x="43438" y="335348"/>
                    </a:lnTo>
                    <a:close/>
                  </a:path>
                </a:pathLst>
              </a:custGeom>
              <a:solidFill>
                <a:srgbClr val="7A003C"/>
              </a:solidFill>
              <a:ln w="9436"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AC730DFE-0D4A-5A5D-A102-7595399238EF}"/>
                  </a:ext>
                </a:extLst>
              </p:cNvPr>
              <p:cNvSpPr/>
              <p:nvPr/>
            </p:nvSpPr>
            <p:spPr>
              <a:xfrm>
                <a:off x="14593850" y="3792506"/>
                <a:ext cx="164699" cy="459075"/>
              </a:xfrm>
              <a:custGeom>
                <a:avLst/>
                <a:gdLst>
                  <a:gd name="connsiteX0" fmla="*/ 142981 w 164699"/>
                  <a:gd name="connsiteY0" fmla="*/ 459075 h 459075"/>
                  <a:gd name="connsiteX1" fmla="*/ 21720 w 164699"/>
                  <a:gd name="connsiteY1" fmla="*/ 459075 h 459075"/>
                  <a:gd name="connsiteX2" fmla="*/ 0 w 164699"/>
                  <a:gd name="connsiteY2" fmla="*/ 437357 h 459075"/>
                  <a:gd name="connsiteX3" fmla="*/ 0 w 164699"/>
                  <a:gd name="connsiteY3" fmla="*/ 21719 h 459075"/>
                  <a:gd name="connsiteX4" fmla="*/ 21720 w 164699"/>
                  <a:gd name="connsiteY4" fmla="*/ 0 h 459075"/>
                  <a:gd name="connsiteX5" fmla="*/ 142981 w 164699"/>
                  <a:gd name="connsiteY5" fmla="*/ 0 h 459075"/>
                  <a:gd name="connsiteX6" fmla="*/ 164699 w 164699"/>
                  <a:gd name="connsiteY6" fmla="*/ 21719 h 459075"/>
                  <a:gd name="connsiteX7" fmla="*/ 164699 w 164699"/>
                  <a:gd name="connsiteY7" fmla="*/ 437357 h 459075"/>
                  <a:gd name="connsiteX8" fmla="*/ 142981 w 164699"/>
                  <a:gd name="connsiteY8" fmla="*/ 459075 h 459075"/>
                  <a:gd name="connsiteX9" fmla="*/ 43438 w 164699"/>
                  <a:gd name="connsiteY9" fmla="*/ 415637 h 459075"/>
                  <a:gd name="connsiteX10" fmla="*/ 121261 w 164699"/>
                  <a:gd name="connsiteY10" fmla="*/ 415637 h 459075"/>
                  <a:gd name="connsiteX11" fmla="*/ 121261 w 164699"/>
                  <a:gd name="connsiteY11" fmla="*/ 43438 h 459075"/>
                  <a:gd name="connsiteX12" fmla="*/ 43438 w 164699"/>
                  <a:gd name="connsiteY12" fmla="*/ 43438 h 459075"/>
                  <a:gd name="connsiteX13" fmla="*/ 43438 w 164699"/>
                  <a:gd name="connsiteY13" fmla="*/ 415637 h 45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699" h="459075">
                    <a:moveTo>
                      <a:pt x="142981" y="459075"/>
                    </a:moveTo>
                    <a:lnTo>
                      <a:pt x="21720" y="459075"/>
                    </a:lnTo>
                    <a:cubicBezTo>
                      <a:pt x="9724" y="459075"/>
                      <a:pt x="0" y="449351"/>
                      <a:pt x="0" y="437357"/>
                    </a:cubicBezTo>
                    <a:lnTo>
                      <a:pt x="0" y="21719"/>
                    </a:lnTo>
                    <a:cubicBezTo>
                      <a:pt x="0" y="9724"/>
                      <a:pt x="9724" y="0"/>
                      <a:pt x="21720" y="0"/>
                    </a:cubicBezTo>
                    <a:lnTo>
                      <a:pt x="142981" y="0"/>
                    </a:lnTo>
                    <a:cubicBezTo>
                      <a:pt x="154975" y="0"/>
                      <a:pt x="164699" y="9724"/>
                      <a:pt x="164699" y="21719"/>
                    </a:cubicBezTo>
                    <a:lnTo>
                      <a:pt x="164699" y="437357"/>
                    </a:lnTo>
                    <a:cubicBezTo>
                      <a:pt x="164699" y="449351"/>
                      <a:pt x="154975" y="459075"/>
                      <a:pt x="142981" y="459075"/>
                    </a:cubicBezTo>
                    <a:close/>
                    <a:moveTo>
                      <a:pt x="43438" y="415637"/>
                    </a:moveTo>
                    <a:lnTo>
                      <a:pt x="121261" y="415637"/>
                    </a:lnTo>
                    <a:lnTo>
                      <a:pt x="121261" y="43438"/>
                    </a:lnTo>
                    <a:lnTo>
                      <a:pt x="43438" y="43438"/>
                    </a:lnTo>
                    <a:lnTo>
                      <a:pt x="43438" y="415637"/>
                    </a:lnTo>
                    <a:close/>
                  </a:path>
                </a:pathLst>
              </a:custGeom>
              <a:solidFill>
                <a:srgbClr val="7A003C"/>
              </a:solidFill>
              <a:ln w="9436" cap="flat">
                <a:noFill/>
                <a:prstDash val="solid"/>
                <a:miter/>
              </a:ln>
            </p:spPr>
            <p:txBody>
              <a:bodyPr rtlCol="0" anchor="ctr"/>
              <a:lstStyle/>
              <a:p>
                <a:endParaRPr lang="en-US"/>
              </a:p>
            </p:txBody>
          </p:sp>
        </p:grpSp>
        <p:sp>
          <p:nvSpPr>
            <p:cNvPr id="18" name="Freeform 17">
              <a:extLst>
                <a:ext uri="{FF2B5EF4-FFF2-40B4-BE49-F238E27FC236}">
                  <a16:creationId xmlns:a16="http://schemas.microsoft.com/office/drawing/2014/main" id="{6FEB136E-27BC-F6A9-AF99-58D141F63BD7}"/>
                </a:ext>
              </a:extLst>
            </p:cNvPr>
            <p:cNvSpPr/>
            <p:nvPr/>
          </p:nvSpPr>
          <p:spPr>
            <a:xfrm>
              <a:off x="13919831" y="3606509"/>
              <a:ext cx="1010931" cy="956049"/>
            </a:xfrm>
            <a:custGeom>
              <a:avLst/>
              <a:gdLst>
                <a:gd name="connsiteX0" fmla="*/ 989204 w 1010931"/>
                <a:gd name="connsiteY0" fmla="*/ 0 h 956049"/>
                <a:gd name="connsiteX1" fmla="*/ 21726 w 1010931"/>
                <a:gd name="connsiteY1" fmla="*/ 0 h 956049"/>
                <a:gd name="connsiteX2" fmla="*/ 8 w 1010931"/>
                <a:gd name="connsiteY2" fmla="*/ 21719 h 956049"/>
                <a:gd name="connsiteX3" fmla="*/ 8 w 1010931"/>
                <a:gd name="connsiteY3" fmla="*/ 780038 h 956049"/>
                <a:gd name="connsiteX4" fmla="*/ 21726 w 1010931"/>
                <a:gd name="connsiteY4" fmla="*/ 801757 h 956049"/>
                <a:gd name="connsiteX5" fmla="*/ 396656 w 1010931"/>
                <a:gd name="connsiteY5" fmla="*/ 801757 h 956049"/>
                <a:gd name="connsiteX6" fmla="*/ 396656 w 1010931"/>
                <a:gd name="connsiteY6" fmla="*/ 912610 h 956049"/>
                <a:gd name="connsiteX7" fmla="*/ 379591 w 1010931"/>
                <a:gd name="connsiteY7" fmla="*/ 912610 h 956049"/>
                <a:gd name="connsiteX8" fmla="*/ 379591 w 1010931"/>
                <a:gd name="connsiteY8" fmla="*/ 956049 h 956049"/>
                <a:gd name="connsiteX9" fmla="*/ 631342 w 1010931"/>
                <a:gd name="connsiteY9" fmla="*/ 956049 h 956049"/>
                <a:gd name="connsiteX10" fmla="*/ 631342 w 1010931"/>
                <a:gd name="connsiteY10" fmla="*/ 912610 h 956049"/>
                <a:gd name="connsiteX11" fmla="*/ 614278 w 1010931"/>
                <a:gd name="connsiteY11" fmla="*/ 912610 h 956049"/>
                <a:gd name="connsiteX12" fmla="*/ 614278 w 1010931"/>
                <a:gd name="connsiteY12" fmla="*/ 801757 h 956049"/>
                <a:gd name="connsiteX13" fmla="*/ 989204 w 1010931"/>
                <a:gd name="connsiteY13" fmla="*/ 801757 h 956049"/>
                <a:gd name="connsiteX14" fmla="*/ 1010929 w 1010931"/>
                <a:gd name="connsiteY14" fmla="*/ 780038 h 956049"/>
                <a:gd name="connsiteX15" fmla="*/ 1010929 w 1010931"/>
                <a:gd name="connsiteY15" fmla="*/ 21719 h 956049"/>
                <a:gd name="connsiteX16" fmla="*/ 989204 w 1010931"/>
                <a:gd name="connsiteY16" fmla="*/ 0 h 956049"/>
                <a:gd name="connsiteX17" fmla="*/ 43445 w 1010931"/>
                <a:gd name="connsiteY17" fmla="*/ 43438 h 956049"/>
                <a:gd name="connsiteX18" fmla="*/ 967488 w 1010931"/>
                <a:gd name="connsiteY18" fmla="*/ 43438 h 956049"/>
                <a:gd name="connsiteX19" fmla="*/ 967488 w 1010931"/>
                <a:gd name="connsiteY19" fmla="*/ 601634 h 956049"/>
                <a:gd name="connsiteX20" fmla="*/ 43445 w 1010931"/>
                <a:gd name="connsiteY20" fmla="*/ 601634 h 956049"/>
                <a:gd name="connsiteX21" fmla="*/ 43445 w 1010931"/>
                <a:gd name="connsiteY21" fmla="*/ 43438 h 956049"/>
                <a:gd name="connsiteX22" fmla="*/ 570839 w 1010931"/>
                <a:gd name="connsiteY22" fmla="*/ 912610 h 956049"/>
                <a:gd name="connsiteX23" fmla="*/ 440093 w 1010931"/>
                <a:gd name="connsiteY23" fmla="*/ 912610 h 956049"/>
                <a:gd name="connsiteX24" fmla="*/ 440093 w 1010931"/>
                <a:gd name="connsiteY24" fmla="*/ 801757 h 956049"/>
                <a:gd name="connsiteX25" fmla="*/ 570839 w 1010931"/>
                <a:gd name="connsiteY25" fmla="*/ 801757 h 956049"/>
                <a:gd name="connsiteX26" fmla="*/ 570839 w 1010931"/>
                <a:gd name="connsiteY26" fmla="*/ 912610 h 956049"/>
                <a:gd name="connsiteX27" fmla="*/ 967488 w 1010931"/>
                <a:gd name="connsiteY27" fmla="*/ 758319 h 956049"/>
                <a:gd name="connsiteX28" fmla="*/ 43445 w 1010931"/>
                <a:gd name="connsiteY28" fmla="*/ 758319 h 956049"/>
                <a:gd name="connsiteX29" fmla="*/ 43445 w 1010931"/>
                <a:gd name="connsiteY29" fmla="*/ 645073 h 956049"/>
                <a:gd name="connsiteX30" fmla="*/ 967488 w 1010931"/>
                <a:gd name="connsiteY30" fmla="*/ 645073 h 956049"/>
                <a:gd name="connsiteX31" fmla="*/ 967488 w 1010931"/>
                <a:gd name="connsiteY31" fmla="*/ 758319 h 95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10931" h="956049">
                  <a:moveTo>
                    <a:pt x="989204" y="0"/>
                  </a:moveTo>
                  <a:lnTo>
                    <a:pt x="21726" y="0"/>
                  </a:lnTo>
                  <a:cubicBezTo>
                    <a:pt x="9732" y="0"/>
                    <a:pt x="8" y="9724"/>
                    <a:pt x="8" y="21719"/>
                  </a:cubicBezTo>
                  <a:cubicBezTo>
                    <a:pt x="-16" y="137887"/>
                    <a:pt x="25" y="675742"/>
                    <a:pt x="8" y="780038"/>
                  </a:cubicBezTo>
                  <a:cubicBezTo>
                    <a:pt x="8" y="792033"/>
                    <a:pt x="9732" y="801757"/>
                    <a:pt x="21726" y="801757"/>
                  </a:cubicBezTo>
                  <a:lnTo>
                    <a:pt x="396656" y="801757"/>
                  </a:lnTo>
                  <a:lnTo>
                    <a:pt x="396656" y="912610"/>
                  </a:lnTo>
                  <a:lnTo>
                    <a:pt x="379591" y="912610"/>
                  </a:lnTo>
                  <a:cubicBezTo>
                    <a:pt x="350849" y="913722"/>
                    <a:pt x="350725" y="954881"/>
                    <a:pt x="379591" y="956049"/>
                  </a:cubicBezTo>
                  <a:cubicBezTo>
                    <a:pt x="432498" y="956049"/>
                    <a:pt x="578425" y="956049"/>
                    <a:pt x="631342" y="956049"/>
                  </a:cubicBezTo>
                  <a:cubicBezTo>
                    <a:pt x="660082" y="954938"/>
                    <a:pt x="660208" y="913777"/>
                    <a:pt x="631342" y="912610"/>
                  </a:cubicBezTo>
                  <a:lnTo>
                    <a:pt x="614278" y="912610"/>
                  </a:lnTo>
                  <a:lnTo>
                    <a:pt x="614278" y="801757"/>
                  </a:lnTo>
                  <a:lnTo>
                    <a:pt x="989204" y="801757"/>
                  </a:lnTo>
                  <a:cubicBezTo>
                    <a:pt x="1001206" y="801757"/>
                    <a:pt x="1010929" y="792033"/>
                    <a:pt x="1010929" y="780038"/>
                  </a:cubicBezTo>
                  <a:cubicBezTo>
                    <a:pt x="1010920" y="678434"/>
                    <a:pt x="1010939" y="134989"/>
                    <a:pt x="1010929" y="21719"/>
                  </a:cubicBezTo>
                  <a:cubicBezTo>
                    <a:pt x="1010929" y="9724"/>
                    <a:pt x="1001206" y="0"/>
                    <a:pt x="989204" y="0"/>
                  </a:cubicBezTo>
                  <a:close/>
                  <a:moveTo>
                    <a:pt x="43445" y="43438"/>
                  </a:moveTo>
                  <a:lnTo>
                    <a:pt x="967488" y="43438"/>
                  </a:lnTo>
                  <a:lnTo>
                    <a:pt x="967488" y="601634"/>
                  </a:lnTo>
                  <a:lnTo>
                    <a:pt x="43445" y="601634"/>
                  </a:lnTo>
                  <a:lnTo>
                    <a:pt x="43445" y="43438"/>
                  </a:lnTo>
                  <a:close/>
                  <a:moveTo>
                    <a:pt x="570839" y="912610"/>
                  </a:moveTo>
                  <a:lnTo>
                    <a:pt x="440093" y="912610"/>
                  </a:lnTo>
                  <a:lnTo>
                    <a:pt x="440093" y="801757"/>
                  </a:lnTo>
                  <a:lnTo>
                    <a:pt x="570839" y="801757"/>
                  </a:lnTo>
                  <a:lnTo>
                    <a:pt x="570839" y="912610"/>
                  </a:lnTo>
                  <a:close/>
                  <a:moveTo>
                    <a:pt x="967488" y="758319"/>
                  </a:moveTo>
                  <a:cubicBezTo>
                    <a:pt x="701645" y="758319"/>
                    <a:pt x="309245" y="758319"/>
                    <a:pt x="43445" y="758319"/>
                  </a:cubicBezTo>
                  <a:lnTo>
                    <a:pt x="43445" y="645073"/>
                  </a:lnTo>
                  <a:lnTo>
                    <a:pt x="967488" y="645073"/>
                  </a:lnTo>
                  <a:lnTo>
                    <a:pt x="967488" y="758319"/>
                  </a:lnTo>
                  <a:close/>
                </a:path>
              </a:pathLst>
            </a:custGeom>
            <a:solidFill>
              <a:srgbClr val="000000"/>
            </a:solidFill>
            <a:ln w="9436" cap="flat">
              <a:noFill/>
              <a:prstDash val="solid"/>
              <a:miter/>
            </a:ln>
          </p:spPr>
          <p:txBody>
            <a:bodyPr rtlCol="0" anchor="ctr"/>
            <a:lstStyle/>
            <a:p>
              <a:endParaRPr lang="en-US"/>
            </a:p>
          </p:txBody>
        </p:sp>
      </p:grpSp>
      <p:grpSp>
        <p:nvGrpSpPr>
          <p:cNvPr id="25" name="Group 24">
            <a:extLst>
              <a:ext uri="{FF2B5EF4-FFF2-40B4-BE49-F238E27FC236}">
                <a16:creationId xmlns:a16="http://schemas.microsoft.com/office/drawing/2014/main" id="{ECF91880-33D0-3714-7AF7-098FF1A14AF2}"/>
              </a:ext>
              <a:ext uri="{C183D7F6-B498-43B3-948B-1728B52AA6E4}">
                <adec:decorative xmlns:adec="http://schemas.microsoft.com/office/drawing/2017/decorative" val="1"/>
              </a:ext>
            </a:extLst>
          </p:cNvPr>
          <p:cNvGrpSpPr/>
          <p:nvPr userDrawn="1"/>
        </p:nvGrpSpPr>
        <p:grpSpPr>
          <a:xfrm>
            <a:off x="442831" y="3908606"/>
            <a:ext cx="408334" cy="290227"/>
            <a:chOff x="8853857" y="7502938"/>
            <a:chExt cx="1080135" cy="767714"/>
          </a:xfrm>
        </p:grpSpPr>
        <p:grpSp>
          <p:nvGrpSpPr>
            <p:cNvPr id="26" name="Graphic 6">
              <a:extLst>
                <a:ext uri="{FF2B5EF4-FFF2-40B4-BE49-F238E27FC236}">
                  <a16:creationId xmlns:a16="http://schemas.microsoft.com/office/drawing/2014/main" id="{C16B7293-C591-7CCA-9FB6-DBA4D33C5346}"/>
                </a:ext>
              </a:extLst>
            </p:cNvPr>
            <p:cNvGrpSpPr/>
            <p:nvPr/>
          </p:nvGrpSpPr>
          <p:grpSpPr>
            <a:xfrm>
              <a:off x="8853857" y="7620095"/>
              <a:ext cx="351483" cy="595312"/>
              <a:chOff x="8853857" y="7620095"/>
              <a:chExt cx="351483" cy="595312"/>
            </a:xfrm>
            <a:solidFill>
              <a:srgbClr val="000000"/>
            </a:solidFill>
          </p:grpSpPr>
          <p:sp>
            <p:nvSpPr>
              <p:cNvPr id="33" name="Freeform 32">
                <a:extLst>
                  <a:ext uri="{FF2B5EF4-FFF2-40B4-BE49-F238E27FC236}">
                    <a16:creationId xmlns:a16="http://schemas.microsoft.com/office/drawing/2014/main" id="{F5A5F3EB-AA31-A7D1-F3B7-3F9A58586ACB}"/>
                  </a:ext>
                </a:extLst>
              </p:cNvPr>
              <p:cNvSpPr/>
              <p:nvPr/>
            </p:nvSpPr>
            <p:spPr>
              <a:xfrm>
                <a:off x="8941487" y="7620095"/>
                <a:ext cx="254317" cy="251460"/>
              </a:xfrm>
              <a:custGeom>
                <a:avLst/>
                <a:gdLst>
                  <a:gd name="connsiteX0" fmla="*/ 127635 w 254317"/>
                  <a:gd name="connsiteY0" fmla="*/ 251460 h 251460"/>
                  <a:gd name="connsiteX1" fmla="*/ 254318 w 254317"/>
                  <a:gd name="connsiteY1" fmla="*/ 125730 h 251460"/>
                  <a:gd name="connsiteX2" fmla="*/ 127635 w 254317"/>
                  <a:gd name="connsiteY2" fmla="*/ 0 h 251460"/>
                  <a:gd name="connsiteX3" fmla="*/ 0 w 254317"/>
                  <a:gd name="connsiteY3" fmla="*/ 125730 h 251460"/>
                  <a:gd name="connsiteX4" fmla="*/ 127635 w 254317"/>
                  <a:gd name="connsiteY4" fmla="*/ 251460 h 251460"/>
                  <a:gd name="connsiteX5" fmla="*/ 40005 w 254317"/>
                  <a:gd name="connsiteY5" fmla="*/ 125730 h 251460"/>
                  <a:gd name="connsiteX6" fmla="*/ 127635 w 254317"/>
                  <a:gd name="connsiteY6" fmla="*/ 39053 h 251460"/>
                  <a:gd name="connsiteX7" fmla="*/ 215265 w 254317"/>
                  <a:gd name="connsiteY7" fmla="*/ 125730 h 251460"/>
                  <a:gd name="connsiteX8" fmla="*/ 127635 w 254317"/>
                  <a:gd name="connsiteY8" fmla="*/ 212408 h 251460"/>
                  <a:gd name="connsiteX9" fmla="*/ 40005 w 254317"/>
                  <a:gd name="connsiteY9" fmla="*/ 125730 h 25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317" h="251460">
                    <a:moveTo>
                      <a:pt x="127635" y="251460"/>
                    </a:moveTo>
                    <a:cubicBezTo>
                      <a:pt x="198120" y="251460"/>
                      <a:pt x="254318" y="195263"/>
                      <a:pt x="254318" y="125730"/>
                    </a:cubicBezTo>
                    <a:cubicBezTo>
                      <a:pt x="254318" y="56198"/>
                      <a:pt x="197168" y="0"/>
                      <a:pt x="127635" y="0"/>
                    </a:cubicBezTo>
                    <a:cubicBezTo>
                      <a:pt x="57150" y="0"/>
                      <a:pt x="0" y="56198"/>
                      <a:pt x="0" y="125730"/>
                    </a:cubicBezTo>
                    <a:cubicBezTo>
                      <a:pt x="0" y="195263"/>
                      <a:pt x="57150" y="251460"/>
                      <a:pt x="127635" y="251460"/>
                    </a:cubicBezTo>
                    <a:close/>
                    <a:moveTo>
                      <a:pt x="40005" y="125730"/>
                    </a:moveTo>
                    <a:cubicBezTo>
                      <a:pt x="40005" y="78105"/>
                      <a:pt x="79057" y="39053"/>
                      <a:pt x="127635" y="39053"/>
                    </a:cubicBezTo>
                    <a:cubicBezTo>
                      <a:pt x="176213" y="39053"/>
                      <a:pt x="215265" y="78105"/>
                      <a:pt x="215265" y="125730"/>
                    </a:cubicBezTo>
                    <a:cubicBezTo>
                      <a:pt x="215265" y="173355"/>
                      <a:pt x="176213" y="212408"/>
                      <a:pt x="127635" y="212408"/>
                    </a:cubicBezTo>
                    <a:cubicBezTo>
                      <a:pt x="79057" y="212408"/>
                      <a:pt x="40005" y="173355"/>
                      <a:pt x="40005" y="125730"/>
                    </a:cubicBezTo>
                    <a:close/>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61975726-7EFC-EF83-9C54-5DED71FF1D31}"/>
                  </a:ext>
                </a:extLst>
              </p:cNvPr>
              <p:cNvSpPr/>
              <p:nvPr/>
            </p:nvSpPr>
            <p:spPr>
              <a:xfrm>
                <a:off x="8853857" y="7897273"/>
                <a:ext cx="351483" cy="318135"/>
              </a:xfrm>
              <a:custGeom>
                <a:avLst/>
                <a:gdLst>
                  <a:gd name="connsiteX0" fmla="*/ 343853 w 351483"/>
                  <a:gd name="connsiteY0" fmla="*/ 41910 h 318135"/>
                  <a:gd name="connsiteX1" fmla="*/ 215265 w 351483"/>
                  <a:gd name="connsiteY1" fmla="*/ 0 h 318135"/>
                  <a:gd name="connsiteX2" fmla="*/ 0 w 351483"/>
                  <a:gd name="connsiteY2" fmla="*/ 213360 h 318135"/>
                  <a:gd name="connsiteX3" fmla="*/ 0 w 351483"/>
                  <a:gd name="connsiteY3" fmla="*/ 270510 h 318135"/>
                  <a:gd name="connsiteX4" fmla="*/ 47625 w 351483"/>
                  <a:gd name="connsiteY4" fmla="*/ 318135 h 318135"/>
                  <a:gd name="connsiteX5" fmla="*/ 264795 w 351483"/>
                  <a:gd name="connsiteY5" fmla="*/ 318135 h 318135"/>
                  <a:gd name="connsiteX6" fmla="*/ 284798 w 351483"/>
                  <a:gd name="connsiteY6" fmla="*/ 298132 h 318135"/>
                  <a:gd name="connsiteX7" fmla="*/ 264795 w 351483"/>
                  <a:gd name="connsiteY7" fmla="*/ 277178 h 318135"/>
                  <a:gd name="connsiteX8" fmla="*/ 47625 w 351483"/>
                  <a:gd name="connsiteY8" fmla="*/ 277178 h 318135"/>
                  <a:gd name="connsiteX9" fmla="*/ 39053 w 351483"/>
                  <a:gd name="connsiteY9" fmla="*/ 269557 h 318135"/>
                  <a:gd name="connsiteX10" fmla="*/ 39053 w 351483"/>
                  <a:gd name="connsiteY10" fmla="*/ 212407 h 318135"/>
                  <a:gd name="connsiteX11" fmla="*/ 214313 w 351483"/>
                  <a:gd name="connsiteY11" fmla="*/ 39052 h 318135"/>
                  <a:gd name="connsiteX12" fmla="*/ 319088 w 351483"/>
                  <a:gd name="connsiteY12" fmla="*/ 73342 h 318135"/>
                  <a:gd name="connsiteX13" fmla="*/ 346710 w 351483"/>
                  <a:gd name="connsiteY13" fmla="*/ 69532 h 318135"/>
                  <a:gd name="connsiteX14" fmla="*/ 343853 w 351483"/>
                  <a:gd name="connsiteY14" fmla="*/ 41910 h 31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1483" h="318135">
                    <a:moveTo>
                      <a:pt x="343853" y="41910"/>
                    </a:moveTo>
                    <a:cubicBezTo>
                      <a:pt x="306705" y="14288"/>
                      <a:pt x="261938" y="0"/>
                      <a:pt x="215265" y="0"/>
                    </a:cubicBezTo>
                    <a:cubicBezTo>
                      <a:pt x="96203" y="0"/>
                      <a:pt x="0" y="95250"/>
                      <a:pt x="0" y="213360"/>
                    </a:cubicBezTo>
                    <a:lnTo>
                      <a:pt x="0" y="270510"/>
                    </a:lnTo>
                    <a:cubicBezTo>
                      <a:pt x="0" y="296228"/>
                      <a:pt x="20955" y="318135"/>
                      <a:pt x="47625" y="318135"/>
                    </a:cubicBezTo>
                    <a:lnTo>
                      <a:pt x="264795" y="318135"/>
                    </a:lnTo>
                    <a:cubicBezTo>
                      <a:pt x="275273" y="318135"/>
                      <a:pt x="284798" y="309563"/>
                      <a:pt x="284798" y="298132"/>
                    </a:cubicBezTo>
                    <a:cubicBezTo>
                      <a:pt x="284798" y="286703"/>
                      <a:pt x="276225" y="277178"/>
                      <a:pt x="264795" y="277178"/>
                    </a:cubicBezTo>
                    <a:lnTo>
                      <a:pt x="47625" y="277178"/>
                    </a:lnTo>
                    <a:cubicBezTo>
                      <a:pt x="42863" y="277178"/>
                      <a:pt x="39053" y="273367"/>
                      <a:pt x="39053" y="269557"/>
                    </a:cubicBezTo>
                    <a:lnTo>
                      <a:pt x="39053" y="212407"/>
                    </a:lnTo>
                    <a:cubicBezTo>
                      <a:pt x="39053" y="117157"/>
                      <a:pt x="118110" y="39052"/>
                      <a:pt x="214313" y="39052"/>
                    </a:cubicBezTo>
                    <a:cubicBezTo>
                      <a:pt x="252413" y="39052"/>
                      <a:pt x="288608" y="50482"/>
                      <a:pt x="319088" y="73342"/>
                    </a:cubicBezTo>
                    <a:cubicBezTo>
                      <a:pt x="327660" y="80010"/>
                      <a:pt x="340043" y="78105"/>
                      <a:pt x="346710" y="69532"/>
                    </a:cubicBezTo>
                    <a:cubicBezTo>
                      <a:pt x="354330" y="60007"/>
                      <a:pt x="352425" y="47625"/>
                      <a:pt x="343853" y="41910"/>
                    </a:cubicBezTo>
                    <a:close/>
                  </a:path>
                </a:pathLst>
              </a:custGeom>
              <a:solidFill>
                <a:srgbClr val="000000"/>
              </a:solidFill>
              <a:ln w="9525" cap="flat">
                <a:noFill/>
                <a:prstDash val="solid"/>
                <a:miter/>
              </a:ln>
            </p:spPr>
            <p:txBody>
              <a:bodyPr rtlCol="0" anchor="ctr"/>
              <a:lstStyle/>
              <a:p>
                <a:endParaRPr lang="en-US"/>
              </a:p>
            </p:txBody>
          </p:sp>
        </p:grpSp>
        <p:grpSp>
          <p:nvGrpSpPr>
            <p:cNvPr id="27" name="Graphic 6">
              <a:extLst>
                <a:ext uri="{FF2B5EF4-FFF2-40B4-BE49-F238E27FC236}">
                  <a16:creationId xmlns:a16="http://schemas.microsoft.com/office/drawing/2014/main" id="{6E66478E-B5F0-CAC2-ACE8-1466FE4D6825}"/>
                </a:ext>
              </a:extLst>
            </p:cNvPr>
            <p:cNvGrpSpPr/>
            <p:nvPr/>
          </p:nvGrpSpPr>
          <p:grpSpPr>
            <a:xfrm>
              <a:off x="9574657" y="7611523"/>
              <a:ext cx="359335" cy="589597"/>
              <a:chOff x="9574657" y="7611523"/>
              <a:chExt cx="359335" cy="589597"/>
            </a:xfrm>
            <a:solidFill>
              <a:srgbClr val="000000"/>
            </a:solidFill>
          </p:grpSpPr>
          <p:sp>
            <p:nvSpPr>
              <p:cNvPr id="31" name="Freeform 30">
                <a:extLst>
                  <a:ext uri="{FF2B5EF4-FFF2-40B4-BE49-F238E27FC236}">
                    <a16:creationId xmlns:a16="http://schemas.microsoft.com/office/drawing/2014/main" id="{209F2AF9-E16E-2069-0BD0-14DBB3263BD3}"/>
                  </a:ext>
                </a:extLst>
              </p:cNvPr>
              <p:cNvSpPr/>
              <p:nvPr/>
            </p:nvSpPr>
            <p:spPr>
              <a:xfrm>
                <a:off x="9574657" y="7883938"/>
                <a:ext cx="359335" cy="317182"/>
              </a:xfrm>
              <a:custGeom>
                <a:avLst/>
                <a:gdLst>
                  <a:gd name="connsiteX0" fmla="*/ 144070 w 359335"/>
                  <a:gd name="connsiteY0" fmla="*/ 0 h 317182"/>
                  <a:gd name="connsiteX1" fmla="*/ 7863 w 359335"/>
                  <a:gd name="connsiteY1" fmla="*/ 47625 h 317182"/>
                  <a:gd name="connsiteX2" fmla="*/ 243 w 359335"/>
                  <a:gd name="connsiteY2" fmla="*/ 60960 h 317182"/>
                  <a:gd name="connsiteX3" fmla="*/ 5005 w 359335"/>
                  <a:gd name="connsiteY3" fmla="*/ 75248 h 317182"/>
                  <a:gd name="connsiteX4" fmla="*/ 32628 w 359335"/>
                  <a:gd name="connsiteY4" fmla="*/ 78105 h 317182"/>
                  <a:gd name="connsiteX5" fmla="*/ 144070 w 359335"/>
                  <a:gd name="connsiteY5" fmla="*/ 39052 h 317182"/>
                  <a:gd name="connsiteX6" fmla="*/ 319330 w 359335"/>
                  <a:gd name="connsiteY6" fmla="*/ 212408 h 317182"/>
                  <a:gd name="connsiteX7" fmla="*/ 319330 w 359335"/>
                  <a:gd name="connsiteY7" fmla="*/ 269558 h 317182"/>
                  <a:gd name="connsiteX8" fmla="*/ 310758 w 359335"/>
                  <a:gd name="connsiteY8" fmla="*/ 277178 h 317182"/>
                  <a:gd name="connsiteX9" fmla="*/ 94540 w 359335"/>
                  <a:gd name="connsiteY9" fmla="*/ 277178 h 317182"/>
                  <a:gd name="connsiteX10" fmla="*/ 74538 w 359335"/>
                  <a:gd name="connsiteY10" fmla="*/ 297180 h 317182"/>
                  <a:gd name="connsiteX11" fmla="*/ 94540 w 359335"/>
                  <a:gd name="connsiteY11" fmla="*/ 317183 h 317182"/>
                  <a:gd name="connsiteX12" fmla="*/ 311710 w 359335"/>
                  <a:gd name="connsiteY12" fmla="*/ 317183 h 317182"/>
                  <a:gd name="connsiteX13" fmla="*/ 359335 w 359335"/>
                  <a:gd name="connsiteY13" fmla="*/ 269558 h 317182"/>
                  <a:gd name="connsiteX14" fmla="*/ 359335 w 359335"/>
                  <a:gd name="connsiteY14" fmla="*/ 212408 h 317182"/>
                  <a:gd name="connsiteX15" fmla="*/ 144070 w 359335"/>
                  <a:gd name="connsiteY15" fmla="*/ 0 h 317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9335" h="317182">
                    <a:moveTo>
                      <a:pt x="144070" y="0"/>
                    </a:moveTo>
                    <a:cubicBezTo>
                      <a:pt x="94540" y="0"/>
                      <a:pt x="45963" y="17145"/>
                      <a:pt x="7863" y="47625"/>
                    </a:cubicBezTo>
                    <a:cubicBezTo>
                      <a:pt x="4053" y="50482"/>
                      <a:pt x="1195" y="55245"/>
                      <a:pt x="243" y="60960"/>
                    </a:cubicBezTo>
                    <a:cubicBezTo>
                      <a:pt x="-710" y="65723"/>
                      <a:pt x="1195" y="71438"/>
                      <a:pt x="5005" y="75248"/>
                    </a:cubicBezTo>
                    <a:cubicBezTo>
                      <a:pt x="11673" y="83820"/>
                      <a:pt x="24055" y="84773"/>
                      <a:pt x="32628" y="78105"/>
                    </a:cubicBezTo>
                    <a:cubicBezTo>
                      <a:pt x="64060" y="52388"/>
                      <a:pt x="103113" y="39052"/>
                      <a:pt x="144070" y="39052"/>
                    </a:cubicBezTo>
                    <a:cubicBezTo>
                      <a:pt x="241225" y="39052"/>
                      <a:pt x="319330" y="117158"/>
                      <a:pt x="319330" y="212408"/>
                    </a:cubicBezTo>
                    <a:lnTo>
                      <a:pt x="319330" y="269558"/>
                    </a:lnTo>
                    <a:cubicBezTo>
                      <a:pt x="319330" y="274320"/>
                      <a:pt x="315520" y="277178"/>
                      <a:pt x="310758" y="277178"/>
                    </a:cubicBezTo>
                    <a:lnTo>
                      <a:pt x="94540" y="277178"/>
                    </a:lnTo>
                    <a:cubicBezTo>
                      <a:pt x="84063" y="277178"/>
                      <a:pt x="74538" y="285750"/>
                      <a:pt x="74538" y="297180"/>
                    </a:cubicBezTo>
                    <a:cubicBezTo>
                      <a:pt x="74538" y="308610"/>
                      <a:pt x="83110" y="317183"/>
                      <a:pt x="94540" y="317183"/>
                    </a:cubicBezTo>
                    <a:lnTo>
                      <a:pt x="311710" y="317183"/>
                    </a:lnTo>
                    <a:cubicBezTo>
                      <a:pt x="338380" y="317183"/>
                      <a:pt x="359335" y="296228"/>
                      <a:pt x="359335" y="269558"/>
                    </a:cubicBezTo>
                    <a:lnTo>
                      <a:pt x="359335" y="212408"/>
                    </a:lnTo>
                    <a:cubicBezTo>
                      <a:pt x="359335" y="95250"/>
                      <a:pt x="263133" y="0"/>
                      <a:pt x="144070" y="0"/>
                    </a:cubicBezTo>
                    <a:close/>
                  </a:path>
                </a:pathLst>
              </a:custGeom>
              <a:solidFill>
                <a:srgbClr val="000000"/>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FCC10A30-8E05-C977-5E71-BE8D40BCC761}"/>
                  </a:ext>
                </a:extLst>
              </p:cNvPr>
              <p:cNvSpPr/>
              <p:nvPr/>
            </p:nvSpPr>
            <p:spPr>
              <a:xfrm>
                <a:off x="9592045" y="7611523"/>
                <a:ext cx="254317" cy="251459"/>
              </a:xfrm>
              <a:custGeom>
                <a:avLst/>
                <a:gdLst>
                  <a:gd name="connsiteX0" fmla="*/ 126682 w 254317"/>
                  <a:gd name="connsiteY0" fmla="*/ 251460 h 251459"/>
                  <a:gd name="connsiteX1" fmla="*/ 254317 w 254317"/>
                  <a:gd name="connsiteY1" fmla="*/ 125730 h 251459"/>
                  <a:gd name="connsiteX2" fmla="*/ 126682 w 254317"/>
                  <a:gd name="connsiteY2" fmla="*/ 0 h 251459"/>
                  <a:gd name="connsiteX3" fmla="*/ 0 w 254317"/>
                  <a:gd name="connsiteY3" fmla="*/ 125730 h 251459"/>
                  <a:gd name="connsiteX4" fmla="*/ 126682 w 254317"/>
                  <a:gd name="connsiteY4" fmla="*/ 251460 h 251459"/>
                  <a:gd name="connsiteX5" fmla="*/ 39052 w 254317"/>
                  <a:gd name="connsiteY5" fmla="*/ 125730 h 251459"/>
                  <a:gd name="connsiteX6" fmla="*/ 126682 w 254317"/>
                  <a:gd name="connsiteY6" fmla="*/ 39053 h 251459"/>
                  <a:gd name="connsiteX7" fmla="*/ 214313 w 254317"/>
                  <a:gd name="connsiteY7" fmla="*/ 125730 h 251459"/>
                  <a:gd name="connsiteX8" fmla="*/ 126682 w 254317"/>
                  <a:gd name="connsiteY8" fmla="*/ 212408 h 251459"/>
                  <a:gd name="connsiteX9" fmla="*/ 39052 w 254317"/>
                  <a:gd name="connsiteY9" fmla="*/ 125730 h 251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317" h="251459">
                    <a:moveTo>
                      <a:pt x="126682" y="251460"/>
                    </a:moveTo>
                    <a:cubicBezTo>
                      <a:pt x="197167" y="251460"/>
                      <a:pt x="254317" y="195263"/>
                      <a:pt x="254317" y="125730"/>
                    </a:cubicBezTo>
                    <a:cubicBezTo>
                      <a:pt x="254317" y="56197"/>
                      <a:pt x="197167" y="0"/>
                      <a:pt x="126682" y="0"/>
                    </a:cubicBezTo>
                    <a:cubicBezTo>
                      <a:pt x="56197" y="0"/>
                      <a:pt x="0" y="56197"/>
                      <a:pt x="0" y="125730"/>
                    </a:cubicBezTo>
                    <a:cubicBezTo>
                      <a:pt x="0" y="195263"/>
                      <a:pt x="57150" y="251460"/>
                      <a:pt x="126682" y="251460"/>
                    </a:cubicBezTo>
                    <a:close/>
                    <a:moveTo>
                      <a:pt x="39052" y="125730"/>
                    </a:moveTo>
                    <a:cubicBezTo>
                      <a:pt x="39052" y="78105"/>
                      <a:pt x="78105" y="39053"/>
                      <a:pt x="126682" y="39053"/>
                    </a:cubicBezTo>
                    <a:cubicBezTo>
                      <a:pt x="175260" y="39053"/>
                      <a:pt x="214313" y="78105"/>
                      <a:pt x="214313" y="125730"/>
                    </a:cubicBezTo>
                    <a:cubicBezTo>
                      <a:pt x="214313" y="173355"/>
                      <a:pt x="175260" y="212408"/>
                      <a:pt x="126682" y="212408"/>
                    </a:cubicBezTo>
                    <a:cubicBezTo>
                      <a:pt x="78105" y="212408"/>
                      <a:pt x="39052" y="173355"/>
                      <a:pt x="39052" y="125730"/>
                    </a:cubicBezTo>
                    <a:close/>
                  </a:path>
                </a:pathLst>
              </a:custGeom>
              <a:solidFill>
                <a:srgbClr val="000000"/>
              </a:solidFill>
              <a:ln w="9525" cap="flat">
                <a:noFill/>
                <a:prstDash val="solid"/>
                <a:miter/>
              </a:ln>
            </p:spPr>
            <p:txBody>
              <a:bodyPr rtlCol="0" anchor="ctr"/>
              <a:lstStyle/>
              <a:p>
                <a:endParaRPr lang="en-US"/>
              </a:p>
            </p:txBody>
          </p:sp>
        </p:grpSp>
        <p:grpSp>
          <p:nvGrpSpPr>
            <p:cNvPr id="28" name="Graphic 6">
              <a:extLst>
                <a:ext uri="{FF2B5EF4-FFF2-40B4-BE49-F238E27FC236}">
                  <a16:creationId xmlns:a16="http://schemas.microsoft.com/office/drawing/2014/main" id="{F7BB8A40-C118-4F17-8034-85609C56FBDC}"/>
                </a:ext>
              </a:extLst>
            </p:cNvPr>
            <p:cNvGrpSpPr/>
            <p:nvPr/>
          </p:nvGrpSpPr>
          <p:grpSpPr>
            <a:xfrm>
              <a:off x="9099602" y="7502938"/>
              <a:ext cx="588645" cy="767714"/>
              <a:chOff x="9099602" y="7502938"/>
              <a:chExt cx="588645" cy="767714"/>
            </a:xfrm>
            <a:solidFill>
              <a:srgbClr val="7A003C"/>
            </a:solidFill>
          </p:grpSpPr>
          <p:sp>
            <p:nvSpPr>
              <p:cNvPr id="29" name="Freeform 28">
                <a:extLst>
                  <a:ext uri="{FF2B5EF4-FFF2-40B4-BE49-F238E27FC236}">
                    <a16:creationId xmlns:a16="http://schemas.microsoft.com/office/drawing/2014/main" id="{04F238B4-AF73-1E5C-AE39-FF4730FD9E1B}"/>
                  </a:ext>
                </a:extLst>
              </p:cNvPr>
              <p:cNvSpPr/>
              <p:nvPr/>
            </p:nvSpPr>
            <p:spPr>
              <a:xfrm>
                <a:off x="9099602" y="7840123"/>
                <a:ext cx="588645" cy="430529"/>
              </a:xfrm>
              <a:custGeom>
                <a:avLst/>
                <a:gdLst>
                  <a:gd name="connsiteX0" fmla="*/ 294323 w 588645"/>
                  <a:gd name="connsiteY0" fmla="*/ 0 h 430529"/>
                  <a:gd name="connsiteX1" fmla="*/ 0 w 588645"/>
                  <a:gd name="connsiteY1" fmla="*/ 291465 h 430529"/>
                  <a:gd name="connsiteX2" fmla="*/ 0 w 588645"/>
                  <a:gd name="connsiteY2" fmla="*/ 371475 h 430529"/>
                  <a:gd name="connsiteX3" fmla="*/ 59055 w 588645"/>
                  <a:gd name="connsiteY3" fmla="*/ 430530 h 430529"/>
                  <a:gd name="connsiteX4" fmla="*/ 529590 w 588645"/>
                  <a:gd name="connsiteY4" fmla="*/ 430530 h 430529"/>
                  <a:gd name="connsiteX5" fmla="*/ 588645 w 588645"/>
                  <a:gd name="connsiteY5" fmla="*/ 371475 h 430529"/>
                  <a:gd name="connsiteX6" fmla="*/ 588645 w 588645"/>
                  <a:gd name="connsiteY6" fmla="*/ 291465 h 430529"/>
                  <a:gd name="connsiteX7" fmla="*/ 294323 w 588645"/>
                  <a:gd name="connsiteY7" fmla="*/ 0 h 430529"/>
                  <a:gd name="connsiteX8" fmla="*/ 549593 w 588645"/>
                  <a:gd name="connsiteY8" fmla="*/ 291465 h 430529"/>
                  <a:gd name="connsiteX9" fmla="*/ 549593 w 588645"/>
                  <a:gd name="connsiteY9" fmla="*/ 371475 h 430529"/>
                  <a:gd name="connsiteX10" fmla="*/ 529590 w 588645"/>
                  <a:gd name="connsiteY10" fmla="*/ 390525 h 430529"/>
                  <a:gd name="connsiteX11" fmla="*/ 59055 w 588645"/>
                  <a:gd name="connsiteY11" fmla="*/ 390525 h 430529"/>
                  <a:gd name="connsiteX12" fmla="*/ 39053 w 588645"/>
                  <a:gd name="connsiteY12" fmla="*/ 371475 h 430529"/>
                  <a:gd name="connsiteX13" fmla="*/ 39053 w 588645"/>
                  <a:gd name="connsiteY13" fmla="*/ 291465 h 430529"/>
                  <a:gd name="connsiteX14" fmla="*/ 294323 w 588645"/>
                  <a:gd name="connsiteY14" fmla="*/ 39052 h 430529"/>
                  <a:gd name="connsiteX15" fmla="*/ 474345 w 588645"/>
                  <a:gd name="connsiteY15" fmla="*/ 113348 h 430529"/>
                  <a:gd name="connsiteX16" fmla="*/ 549593 w 588645"/>
                  <a:gd name="connsiteY16" fmla="*/ 291465 h 43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8645" h="430529">
                    <a:moveTo>
                      <a:pt x="294323" y="0"/>
                    </a:moveTo>
                    <a:cubicBezTo>
                      <a:pt x="131445" y="0"/>
                      <a:pt x="0" y="130492"/>
                      <a:pt x="0" y="291465"/>
                    </a:cubicBezTo>
                    <a:lnTo>
                      <a:pt x="0" y="371475"/>
                    </a:lnTo>
                    <a:cubicBezTo>
                      <a:pt x="0" y="403860"/>
                      <a:pt x="26670" y="430530"/>
                      <a:pt x="59055" y="430530"/>
                    </a:cubicBezTo>
                    <a:lnTo>
                      <a:pt x="529590" y="430530"/>
                    </a:lnTo>
                    <a:cubicBezTo>
                      <a:pt x="561975" y="430530"/>
                      <a:pt x="588645" y="403860"/>
                      <a:pt x="588645" y="371475"/>
                    </a:cubicBezTo>
                    <a:lnTo>
                      <a:pt x="588645" y="291465"/>
                    </a:lnTo>
                    <a:cubicBezTo>
                      <a:pt x="588645" y="130492"/>
                      <a:pt x="457200" y="0"/>
                      <a:pt x="294323" y="0"/>
                    </a:cubicBezTo>
                    <a:close/>
                    <a:moveTo>
                      <a:pt x="549593" y="291465"/>
                    </a:moveTo>
                    <a:lnTo>
                      <a:pt x="549593" y="371475"/>
                    </a:lnTo>
                    <a:cubicBezTo>
                      <a:pt x="549593" y="381953"/>
                      <a:pt x="541020" y="390525"/>
                      <a:pt x="529590" y="390525"/>
                    </a:cubicBezTo>
                    <a:lnTo>
                      <a:pt x="59055" y="390525"/>
                    </a:lnTo>
                    <a:cubicBezTo>
                      <a:pt x="48578" y="390525"/>
                      <a:pt x="39053" y="381953"/>
                      <a:pt x="39053" y="371475"/>
                    </a:cubicBezTo>
                    <a:lnTo>
                      <a:pt x="39053" y="291465"/>
                    </a:lnTo>
                    <a:cubicBezTo>
                      <a:pt x="39053" y="152400"/>
                      <a:pt x="153353" y="39052"/>
                      <a:pt x="294323" y="39052"/>
                    </a:cubicBezTo>
                    <a:cubicBezTo>
                      <a:pt x="361950" y="39052"/>
                      <a:pt x="426720" y="65722"/>
                      <a:pt x="474345" y="113348"/>
                    </a:cubicBezTo>
                    <a:cubicBezTo>
                      <a:pt x="522923" y="160973"/>
                      <a:pt x="549593" y="224790"/>
                      <a:pt x="549593" y="291465"/>
                    </a:cubicBezTo>
                    <a:close/>
                  </a:path>
                </a:pathLst>
              </a:custGeom>
              <a:solidFill>
                <a:srgbClr val="7A003C"/>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2CCE94F-F1A6-C988-FBCE-9C3D27F34B9A}"/>
                  </a:ext>
                </a:extLst>
              </p:cNvPr>
              <p:cNvSpPr/>
              <p:nvPr/>
            </p:nvSpPr>
            <p:spPr>
              <a:xfrm>
                <a:off x="9225332" y="7502938"/>
                <a:ext cx="325755" cy="321944"/>
              </a:xfrm>
              <a:custGeom>
                <a:avLst/>
                <a:gdLst>
                  <a:gd name="connsiteX0" fmla="*/ 162878 w 325755"/>
                  <a:gd name="connsiteY0" fmla="*/ 321945 h 321944"/>
                  <a:gd name="connsiteX1" fmla="*/ 325755 w 325755"/>
                  <a:gd name="connsiteY1" fmla="*/ 160973 h 321944"/>
                  <a:gd name="connsiteX2" fmla="*/ 162878 w 325755"/>
                  <a:gd name="connsiteY2" fmla="*/ 0 h 321944"/>
                  <a:gd name="connsiteX3" fmla="*/ 0 w 325755"/>
                  <a:gd name="connsiteY3" fmla="*/ 160973 h 321944"/>
                  <a:gd name="connsiteX4" fmla="*/ 162878 w 325755"/>
                  <a:gd name="connsiteY4" fmla="*/ 321945 h 321944"/>
                  <a:gd name="connsiteX5" fmla="*/ 39053 w 325755"/>
                  <a:gd name="connsiteY5" fmla="*/ 160973 h 321944"/>
                  <a:gd name="connsiteX6" fmla="*/ 161925 w 325755"/>
                  <a:gd name="connsiteY6" fmla="*/ 39053 h 321944"/>
                  <a:gd name="connsiteX7" fmla="*/ 284797 w 325755"/>
                  <a:gd name="connsiteY7" fmla="*/ 160973 h 321944"/>
                  <a:gd name="connsiteX8" fmla="*/ 161925 w 325755"/>
                  <a:gd name="connsiteY8" fmla="*/ 282893 h 321944"/>
                  <a:gd name="connsiteX9" fmla="*/ 39053 w 325755"/>
                  <a:gd name="connsiteY9" fmla="*/ 160973 h 32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5755" h="321944">
                    <a:moveTo>
                      <a:pt x="162878" y="321945"/>
                    </a:moveTo>
                    <a:cubicBezTo>
                      <a:pt x="252413" y="321945"/>
                      <a:pt x="325755" y="249555"/>
                      <a:pt x="325755" y="160973"/>
                    </a:cubicBezTo>
                    <a:cubicBezTo>
                      <a:pt x="325755" y="72390"/>
                      <a:pt x="252413" y="0"/>
                      <a:pt x="162878" y="0"/>
                    </a:cubicBezTo>
                    <a:cubicBezTo>
                      <a:pt x="73343" y="0"/>
                      <a:pt x="0" y="71438"/>
                      <a:pt x="0" y="160973"/>
                    </a:cubicBezTo>
                    <a:cubicBezTo>
                      <a:pt x="0" y="249555"/>
                      <a:pt x="72390" y="321945"/>
                      <a:pt x="162878" y="321945"/>
                    </a:cubicBezTo>
                    <a:close/>
                    <a:moveTo>
                      <a:pt x="39053" y="160973"/>
                    </a:moveTo>
                    <a:cubicBezTo>
                      <a:pt x="39053" y="94298"/>
                      <a:pt x="94298" y="39053"/>
                      <a:pt x="161925" y="39053"/>
                    </a:cubicBezTo>
                    <a:cubicBezTo>
                      <a:pt x="229553" y="39053"/>
                      <a:pt x="284797" y="93345"/>
                      <a:pt x="284797" y="160973"/>
                    </a:cubicBezTo>
                    <a:cubicBezTo>
                      <a:pt x="284797" y="227648"/>
                      <a:pt x="229553" y="282893"/>
                      <a:pt x="161925" y="282893"/>
                    </a:cubicBezTo>
                    <a:cubicBezTo>
                      <a:pt x="94298" y="282893"/>
                      <a:pt x="39053" y="227648"/>
                      <a:pt x="39053" y="160973"/>
                    </a:cubicBezTo>
                    <a:close/>
                  </a:path>
                </a:pathLst>
              </a:custGeom>
              <a:solidFill>
                <a:srgbClr val="7A003C"/>
              </a:solidFill>
              <a:ln w="9525" cap="flat">
                <a:noFill/>
                <a:prstDash val="solid"/>
                <a:miter/>
              </a:ln>
            </p:spPr>
            <p:txBody>
              <a:bodyPr rtlCol="0" anchor="ctr"/>
              <a:lstStyle/>
              <a:p>
                <a:endParaRPr lang="en-US"/>
              </a:p>
            </p:txBody>
          </p:sp>
        </p:grpSp>
      </p:grpSp>
      <p:grpSp>
        <p:nvGrpSpPr>
          <p:cNvPr id="22" name="Group 21">
            <a:extLst>
              <a:ext uri="{FF2B5EF4-FFF2-40B4-BE49-F238E27FC236}">
                <a16:creationId xmlns:a16="http://schemas.microsoft.com/office/drawing/2014/main" id="{087B8675-2F57-5A36-48F7-A2E031E0C74A}"/>
              </a:ext>
              <a:ext uri="{C183D7F6-B498-43B3-948B-1728B52AA6E4}">
                <adec:decorative xmlns:adec="http://schemas.microsoft.com/office/drawing/2017/decorative" val="1"/>
              </a:ext>
            </a:extLst>
          </p:cNvPr>
          <p:cNvGrpSpPr/>
          <p:nvPr userDrawn="1"/>
        </p:nvGrpSpPr>
        <p:grpSpPr>
          <a:xfrm>
            <a:off x="462150" y="4976718"/>
            <a:ext cx="369696" cy="329868"/>
            <a:chOff x="7508988" y="7469512"/>
            <a:chExt cx="977928" cy="872576"/>
          </a:xfrm>
        </p:grpSpPr>
        <p:sp>
          <p:nvSpPr>
            <p:cNvPr id="23" name="Freeform 22">
              <a:extLst>
                <a:ext uri="{FF2B5EF4-FFF2-40B4-BE49-F238E27FC236}">
                  <a16:creationId xmlns:a16="http://schemas.microsoft.com/office/drawing/2014/main" id="{B1E22B78-E447-FED9-C623-5A0F5BE3518D}"/>
                </a:ext>
              </a:extLst>
            </p:cNvPr>
            <p:cNvSpPr/>
            <p:nvPr/>
          </p:nvSpPr>
          <p:spPr>
            <a:xfrm>
              <a:off x="7872822" y="7754396"/>
              <a:ext cx="251459" cy="251460"/>
            </a:xfrm>
            <a:custGeom>
              <a:avLst/>
              <a:gdLst>
                <a:gd name="connsiteX0" fmla="*/ 217170 w 251459"/>
                <a:gd name="connsiteY0" fmla="*/ 91440 h 251460"/>
                <a:gd name="connsiteX1" fmla="*/ 160020 w 251459"/>
                <a:gd name="connsiteY1" fmla="*/ 91440 h 251460"/>
                <a:gd name="connsiteX2" fmla="*/ 160020 w 251459"/>
                <a:gd name="connsiteY2" fmla="*/ 34290 h 251460"/>
                <a:gd name="connsiteX3" fmla="*/ 125730 w 251459"/>
                <a:gd name="connsiteY3" fmla="*/ 0 h 251460"/>
                <a:gd name="connsiteX4" fmla="*/ 91440 w 251459"/>
                <a:gd name="connsiteY4" fmla="*/ 34290 h 251460"/>
                <a:gd name="connsiteX5" fmla="*/ 91440 w 251459"/>
                <a:gd name="connsiteY5" fmla="*/ 91440 h 251460"/>
                <a:gd name="connsiteX6" fmla="*/ 34290 w 251459"/>
                <a:gd name="connsiteY6" fmla="*/ 91440 h 251460"/>
                <a:gd name="connsiteX7" fmla="*/ 0 w 251459"/>
                <a:gd name="connsiteY7" fmla="*/ 125730 h 251460"/>
                <a:gd name="connsiteX8" fmla="*/ 34290 w 251459"/>
                <a:gd name="connsiteY8" fmla="*/ 160020 h 251460"/>
                <a:gd name="connsiteX9" fmla="*/ 91440 w 251459"/>
                <a:gd name="connsiteY9" fmla="*/ 160020 h 251460"/>
                <a:gd name="connsiteX10" fmla="*/ 91440 w 251459"/>
                <a:gd name="connsiteY10" fmla="*/ 217170 h 251460"/>
                <a:gd name="connsiteX11" fmla="*/ 125730 w 251459"/>
                <a:gd name="connsiteY11" fmla="*/ 251460 h 251460"/>
                <a:gd name="connsiteX12" fmla="*/ 160020 w 251459"/>
                <a:gd name="connsiteY12" fmla="*/ 217170 h 251460"/>
                <a:gd name="connsiteX13" fmla="*/ 160020 w 251459"/>
                <a:gd name="connsiteY13" fmla="*/ 160020 h 251460"/>
                <a:gd name="connsiteX14" fmla="*/ 217170 w 251459"/>
                <a:gd name="connsiteY14" fmla="*/ 160020 h 251460"/>
                <a:gd name="connsiteX15" fmla="*/ 251460 w 251459"/>
                <a:gd name="connsiteY15" fmla="*/ 125730 h 251460"/>
                <a:gd name="connsiteX16" fmla="*/ 217170 w 251459"/>
                <a:gd name="connsiteY16" fmla="*/ 91440 h 25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1459" h="251460">
                  <a:moveTo>
                    <a:pt x="217170" y="91440"/>
                  </a:moveTo>
                  <a:lnTo>
                    <a:pt x="160020" y="91440"/>
                  </a:lnTo>
                  <a:lnTo>
                    <a:pt x="160020" y="34290"/>
                  </a:lnTo>
                  <a:cubicBezTo>
                    <a:pt x="160020" y="15240"/>
                    <a:pt x="144780" y="0"/>
                    <a:pt x="125730" y="0"/>
                  </a:cubicBezTo>
                  <a:cubicBezTo>
                    <a:pt x="106680" y="0"/>
                    <a:pt x="91440" y="15240"/>
                    <a:pt x="91440" y="34290"/>
                  </a:cubicBezTo>
                  <a:lnTo>
                    <a:pt x="91440" y="91440"/>
                  </a:lnTo>
                  <a:lnTo>
                    <a:pt x="34290" y="91440"/>
                  </a:lnTo>
                  <a:cubicBezTo>
                    <a:pt x="15240" y="91440"/>
                    <a:pt x="0" y="106680"/>
                    <a:pt x="0" y="125730"/>
                  </a:cubicBezTo>
                  <a:cubicBezTo>
                    <a:pt x="0" y="144780"/>
                    <a:pt x="15240" y="160020"/>
                    <a:pt x="34290" y="160020"/>
                  </a:cubicBezTo>
                  <a:lnTo>
                    <a:pt x="91440" y="160020"/>
                  </a:lnTo>
                  <a:lnTo>
                    <a:pt x="91440" y="217170"/>
                  </a:lnTo>
                  <a:cubicBezTo>
                    <a:pt x="91440" y="236220"/>
                    <a:pt x="106680" y="251460"/>
                    <a:pt x="125730" y="251460"/>
                  </a:cubicBezTo>
                  <a:cubicBezTo>
                    <a:pt x="144780" y="251460"/>
                    <a:pt x="160020" y="236220"/>
                    <a:pt x="160020" y="217170"/>
                  </a:cubicBezTo>
                  <a:lnTo>
                    <a:pt x="160020" y="160020"/>
                  </a:lnTo>
                  <a:lnTo>
                    <a:pt x="217170" y="160020"/>
                  </a:lnTo>
                  <a:cubicBezTo>
                    <a:pt x="236220" y="160020"/>
                    <a:pt x="251460" y="144780"/>
                    <a:pt x="251460" y="125730"/>
                  </a:cubicBezTo>
                  <a:cubicBezTo>
                    <a:pt x="251460" y="106680"/>
                    <a:pt x="236220" y="91440"/>
                    <a:pt x="217170" y="91440"/>
                  </a:cubicBezTo>
                  <a:close/>
                </a:path>
              </a:pathLst>
            </a:custGeom>
            <a:solidFill>
              <a:srgbClr val="7A003C"/>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3B33A4A-3E07-33B6-1AB6-081EDDA22781}"/>
                </a:ext>
              </a:extLst>
            </p:cNvPr>
            <p:cNvSpPr/>
            <p:nvPr/>
          </p:nvSpPr>
          <p:spPr>
            <a:xfrm>
              <a:off x="7508988" y="7469512"/>
              <a:ext cx="977928" cy="872576"/>
            </a:xfrm>
            <a:custGeom>
              <a:avLst/>
              <a:gdLst>
                <a:gd name="connsiteX0" fmla="*/ 489564 w 977928"/>
                <a:gd name="connsiteY0" fmla="*/ 872577 h 872576"/>
                <a:gd name="connsiteX1" fmla="*/ 467656 w 977928"/>
                <a:gd name="connsiteY1" fmla="*/ 863052 h 872576"/>
                <a:gd name="connsiteX2" fmla="*/ 87609 w 977928"/>
                <a:gd name="connsiteY2" fmla="*/ 483957 h 872576"/>
                <a:gd name="connsiteX3" fmla="*/ 59034 w 977928"/>
                <a:gd name="connsiteY3" fmla="*/ 102004 h 872576"/>
                <a:gd name="connsiteX4" fmla="*/ 260964 w 977928"/>
                <a:gd name="connsiteY4" fmla="*/ 87 h 872576"/>
                <a:gd name="connsiteX5" fmla="*/ 273346 w 977928"/>
                <a:gd name="connsiteY5" fmla="*/ 87 h 872576"/>
                <a:gd name="connsiteX6" fmla="*/ 470514 w 977928"/>
                <a:gd name="connsiteY6" fmla="*/ 82002 h 872576"/>
                <a:gd name="connsiteX7" fmla="*/ 506709 w 977928"/>
                <a:gd name="connsiteY7" fmla="*/ 82002 h 872576"/>
                <a:gd name="connsiteX8" fmla="*/ 716259 w 977928"/>
                <a:gd name="connsiteY8" fmla="*/ 87 h 872576"/>
                <a:gd name="connsiteX9" fmla="*/ 918189 w 977928"/>
                <a:gd name="connsiteY9" fmla="*/ 102004 h 872576"/>
                <a:gd name="connsiteX10" fmla="*/ 889614 w 977928"/>
                <a:gd name="connsiteY10" fmla="*/ 483957 h 872576"/>
                <a:gd name="connsiteX11" fmla="*/ 509566 w 977928"/>
                <a:gd name="connsiteY11" fmla="*/ 864004 h 872576"/>
                <a:gd name="connsiteX12" fmla="*/ 489564 w 977928"/>
                <a:gd name="connsiteY12" fmla="*/ 872577 h 872576"/>
                <a:gd name="connsiteX13" fmla="*/ 261916 w 977928"/>
                <a:gd name="connsiteY13" fmla="*/ 33424 h 872576"/>
                <a:gd name="connsiteX14" fmla="*/ 84751 w 977928"/>
                <a:gd name="connsiteY14" fmla="*/ 122959 h 872576"/>
                <a:gd name="connsiteX15" fmla="*/ 111421 w 977928"/>
                <a:gd name="connsiteY15" fmla="*/ 460144 h 872576"/>
                <a:gd name="connsiteX16" fmla="*/ 489564 w 977928"/>
                <a:gd name="connsiteY16" fmla="*/ 838287 h 872576"/>
                <a:gd name="connsiteX17" fmla="*/ 867706 w 977928"/>
                <a:gd name="connsiteY17" fmla="*/ 460144 h 872576"/>
                <a:gd name="connsiteX18" fmla="*/ 893424 w 977928"/>
                <a:gd name="connsiteY18" fmla="*/ 122959 h 872576"/>
                <a:gd name="connsiteX19" fmla="*/ 715306 w 977928"/>
                <a:gd name="connsiteY19" fmla="*/ 33424 h 872576"/>
                <a:gd name="connsiteX20" fmla="*/ 530521 w 977928"/>
                <a:gd name="connsiteY20" fmla="*/ 104862 h 872576"/>
                <a:gd name="connsiteX21" fmla="*/ 446701 w 977928"/>
                <a:gd name="connsiteY21" fmla="*/ 104862 h 872576"/>
                <a:gd name="connsiteX22" fmla="*/ 273346 w 977928"/>
                <a:gd name="connsiteY22" fmla="*/ 33424 h 872576"/>
                <a:gd name="connsiteX23" fmla="*/ 261916 w 977928"/>
                <a:gd name="connsiteY23" fmla="*/ 33424 h 87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77928" h="872576">
                  <a:moveTo>
                    <a:pt x="489564" y="872577"/>
                  </a:moveTo>
                  <a:cubicBezTo>
                    <a:pt x="481944" y="872577"/>
                    <a:pt x="474324" y="869719"/>
                    <a:pt x="467656" y="863052"/>
                  </a:cubicBezTo>
                  <a:lnTo>
                    <a:pt x="87609" y="483957"/>
                  </a:lnTo>
                  <a:cubicBezTo>
                    <a:pt x="-17166" y="379182"/>
                    <a:pt x="-29549" y="210589"/>
                    <a:pt x="59034" y="102004"/>
                  </a:cubicBezTo>
                  <a:cubicBezTo>
                    <a:pt x="110469" y="40092"/>
                    <a:pt x="182859" y="3897"/>
                    <a:pt x="260964" y="87"/>
                  </a:cubicBezTo>
                  <a:lnTo>
                    <a:pt x="273346" y="87"/>
                  </a:lnTo>
                  <a:cubicBezTo>
                    <a:pt x="346689" y="87"/>
                    <a:pt x="418126" y="29614"/>
                    <a:pt x="470514" y="82002"/>
                  </a:cubicBezTo>
                  <a:cubicBezTo>
                    <a:pt x="480991" y="92479"/>
                    <a:pt x="497184" y="92479"/>
                    <a:pt x="506709" y="82002"/>
                  </a:cubicBezTo>
                  <a:cubicBezTo>
                    <a:pt x="561001" y="27709"/>
                    <a:pt x="637201" y="-1818"/>
                    <a:pt x="716259" y="87"/>
                  </a:cubicBezTo>
                  <a:cubicBezTo>
                    <a:pt x="795316" y="3897"/>
                    <a:pt x="866754" y="40092"/>
                    <a:pt x="918189" y="102004"/>
                  </a:cubicBezTo>
                  <a:cubicBezTo>
                    <a:pt x="1007724" y="211542"/>
                    <a:pt x="995341" y="379182"/>
                    <a:pt x="889614" y="483957"/>
                  </a:cubicBezTo>
                  <a:lnTo>
                    <a:pt x="509566" y="864004"/>
                  </a:lnTo>
                  <a:cubicBezTo>
                    <a:pt x="504804" y="869719"/>
                    <a:pt x="497184" y="872577"/>
                    <a:pt x="489564" y="872577"/>
                  </a:cubicBezTo>
                  <a:close/>
                  <a:moveTo>
                    <a:pt x="261916" y="33424"/>
                  </a:moveTo>
                  <a:cubicBezTo>
                    <a:pt x="193336" y="36282"/>
                    <a:pt x="130471" y="68667"/>
                    <a:pt x="84751" y="122959"/>
                  </a:cubicBezTo>
                  <a:cubicBezTo>
                    <a:pt x="6646" y="219162"/>
                    <a:pt x="18076" y="366799"/>
                    <a:pt x="111421" y="460144"/>
                  </a:cubicBezTo>
                  <a:lnTo>
                    <a:pt x="489564" y="838287"/>
                  </a:lnTo>
                  <a:lnTo>
                    <a:pt x="867706" y="460144"/>
                  </a:lnTo>
                  <a:cubicBezTo>
                    <a:pt x="961051" y="366799"/>
                    <a:pt x="972481" y="219162"/>
                    <a:pt x="893424" y="122959"/>
                  </a:cubicBezTo>
                  <a:cubicBezTo>
                    <a:pt x="847704" y="68667"/>
                    <a:pt x="784839" y="37234"/>
                    <a:pt x="715306" y="33424"/>
                  </a:cubicBezTo>
                  <a:cubicBezTo>
                    <a:pt x="645774" y="31519"/>
                    <a:pt x="579099" y="57237"/>
                    <a:pt x="530521" y="104862"/>
                  </a:cubicBezTo>
                  <a:cubicBezTo>
                    <a:pt x="507661" y="127722"/>
                    <a:pt x="469561" y="127722"/>
                    <a:pt x="446701" y="104862"/>
                  </a:cubicBezTo>
                  <a:cubicBezTo>
                    <a:pt x="400981" y="59142"/>
                    <a:pt x="338116" y="33424"/>
                    <a:pt x="273346" y="33424"/>
                  </a:cubicBezTo>
                  <a:lnTo>
                    <a:pt x="261916" y="33424"/>
                  </a:lnTo>
                  <a:close/>
                </a:path>
              </a:pathLst>
            </a:custGeom>
            <a:solidFill>
              <a:srgbClr val="000000"/>
            </a:solidFill>
            <a:ln w="9525" cap="flat">
              <a:noFill/>
              <a:prstDash val="solid"/>
              <a:miter/>
            </a:ln>
          </p:spPr>
          <p:txBody>
            <a:bodyPr rtlCol="0" anchor="ctr"/>
            <a:lstStyle/>
            <a:p>
              <a:endParaRPr lang="en-US"/>
            </a:p>
          </p:txBody>
        </p:sp>
      </p:grpSp>
      <p:grpSp>
        <p:nvGrpSpPr>
          <p:cNvPr id="35" name="Group 34">
            <a:extLst>
              <a:ext uri="{FF2B5EF4-FFF2-40B4-BE49-F238E27FC236}">
                <a16:creationId xmlns:a16="http://schemas.microsoft.com/office/drawing/2014/main" id="{ED99DB0E-AD7D-0E2F-7FC8-D7DF0F926589}"/>
              </a:ext>
              <a:ext uri="{C183D7F6-B498-43B3-948B-1728B52AA6E4}">
                <adec:decorative xmlns:adec="http://schemas.microsoft.com/office/drawing/2017/decorative" val="1"/>
              </a:ext>
            </a:extLst>
          </p:cNvPr>
          <p:cNvGrpSpPr/>
          <p:nvPr userDrawn="1"/>
        </p:nvGrpSpPr>
        <p:grpSpPr>
          <a:xfrm>
            <a:off x="460934" y="5481877"/>
            <a:ext cx="372129" cy="406285"/>
            <a:chOff x="9446584" y="5459814"/>
            <a:chExt cx="984365" cy="1074715"/>
          </a:xfrm>
        </p:grpSpPr>
        <p:grpSp>
          <p:nvGrpSpPr>
            <p:cNvPr id="36" name="Group 35">
              <a:extLst>
                <a:ext uri="{FF2B5EF4-FFF2-40B4-BE49-F238E27FC236}">
                  <a16:creationId xmlns:a16="http://schemas.microsoft.com/office/drawing/2014/main" id="{C5EFC542-1B63-21B3-C6FA-FE13A0BE624F}"/>
                </a:ext>
              </a:extLst>
            </p:cNvPr>
            <p:cNvGrpSpPr/>
            <p:nvPr/>
          </p:nvGrpSpPr>
          <p:grpSpPr>
            <a:xfrm>
              <a:off x="9596465" y="5459814"/>
              <a:ext cx="707252" cy="706415"/>
              <a:chOff x="9596465" y="5459814"/>
              <a:chExt cx="707252" cy="706415"/>
            </a:xfrm>
          </p:grpSpPr>
          <p:sp>
            <p:nvSpPr>
              <p:cNvPr id="40" name="Freeform 39">
                <a:extLst>
                  <a:ext uri="{FF2B5EF4-FFF2-40B4-BE49-F238E27FC236}">
                    <a16:creationId xmlns:a16="http://schemas.microsoft.com/office/drawing/2014/main" id="{6CB27E12-5684-511C-C261-C771642C1EC6}"/>
                  </a:ext>
                </a:extLst>
              </p:cNvPr>
              <p:cNvSpPr/>
              <p:nvPr/>
            </p:nvSpPr>
            <p:spPr>
              <a:xfrm>
                <a:off x="9596465" y="5459814"/>
                <a:ext cx="234484" cy="233485"/>
              </a:xfrm>
              <a:custGeom>
                <a:avLst/>
                <a:gdLst>
                  <a:gd name="connsiteX0" fmla="*/ 94536 w 234484"/>
                  <a:gd name="connsiteY0" fmla="*/ 233485 h 233485"/>
                  <a:gd name="connsiteX1" fmla="*/ 92862 w 234484"/>
                  <a:gd name="connsiteY1" fmla="*/ 233485 h 233485"/>
                  <a:gd name="connsiteX2" fmla="*/ 79469 w 234484"/>
                  <a:gd name="connsiteY2" fmla="*/ 225952 h 233485"/>
                  <a:gd name="connsiteX3" fmla="*/ 3298 w 234484"/>
                  <a:gd name="connsiteY3" fmla="*/ 118810 h 233485"/>
                  <a:gd name="connsiteX4" fmla="*/ 4972 w 234484"/>
                  <a:gd name="connsiteY4" fmla="*/ 96210 h 233485"/>
                  <a:gd name="connsiteX5" fmla="*/ 97047 w 234484"/>
                  <a:gd name="connsiteY5" fmla="*/ 4972 h 233485"/>
                  <a:gd name="connsiteX6" fmla="*/ 119647 w 234484"/>
                  <a:gd name="connsiteY6" fmla="*/ 3298 h 233485"/>
                  <a:gd name="connsiteX7" fmla="*/ 226789 w 234484"/>
                  <a:gd name="connsiteY7" fmla="*/ 79469 h 233485"/>
                  <a:gd name="connsiteX8" fmla="*/ 234322 w 234484"/>
                  <a:gd name="connsiteY8" fmla="*/ 92862 h 233485"/>
                  <a:gd name="connsiteX9" fmla="*/ 229300 w 234484"/>
                  <a:gd name="connsiteY9" fmla="*/ 107091 h 233485"/>
                  <a:gd name="connsiteX10" fmla="*/ 107091 w 234484"/>
                  <a:gd name="connsiteY10" fmla="*/ 228463 h 233485"/>
                  <a:gd name="connsiteX11" fmla="*/ 94536 w 234484"/>
                  <a:gd name="connsiteY11" fmla="*/ 233485 h 233485"/>
                  <a:gd name="connsiteX12" fmla="*/ 40965 w 234484"/>
                  <a:gd name="connsiteY12" fmla="*/ 110440 h 233485"/>
                  <a:gd name="connsiteX13" fmla="*/ 96210 w 234484"/>
                  <a:gd name="connsiteY13" fmla="*/ 187448 h 233485"/>
                  <a:gd name="connsiteX14" fmla="*/ 188285 w 234484"/>
                  <a:gd name="connsiteY14" fmla="*/ 95373 h 233485"/>
                  <a:gd name="connsiteX15" fmla="*/ 111277 w 234484"/>
                  <a:gd name="connsiteY15" fmla="*/ 40128 h 233485"/>
                  <a:gd name="connsiteX16" fmla="*/ 40965 w 234484"/>
                  <a:gd name="connsiteY16" fmla="*/ 110440 h 233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4484" h="233485">
                    <a:moveTo>
                      <a:pt x="94536" y="233485"/>
                    </a:moveTo>
                    <a:cubicBezTo>
                      <a:pt x="93699" y="233485"/>
                      <a:pt x="93699" y="233485"/>
                      <a:pt x="92862" y="233485"/>
                    </a:cubicBezTo>
                    <a:cubicBezTo>
                      <a:pt x="87839" y="232648"/>
                      <a:pt x="82817" y="230137"/>
                      <a:pt x="79469" y="225952"/>
                    </a:cubicBezTo>
                    <a:lnTo>
                      <a:pt x="3298" y="118810"/>
                    </a:lnTo>
                    <a:cubicBezTo>
                      <a:pt x="-1725" y="112114"/>
                      <a:pt x="-888" y="102069"/>
                      <a:pt x="4972" y="96210"/>
                    </a:cubicBezTo>
                    <a:lnTo>
                      <a:pt x="97047" y="4972"/>
                    </a:lnTo>
                    <a:cubicBezTo>
                      <a:pt x="102906" y="-888"/>
                      <a:pt x="112951" y="-1725"/>
                      <a:pt x="119647" y="3298"/>
                    </a:cubicBezTo>
                    <a:lnTo>
                      <a:pt x="226789" y="79469"/>
                    </a:lnTo>
                    <a:cubicBezTo>
                      <a:pt x="230974" y="82817"/>
                      <a:pt x="233485" y="87002"/>
                      <a:pt x="234322" y="92862"/>
                    </a:cubicBezTo>
                    <a:cubicBezTo>
                      <a:pt x="235159" y="97884"/>
                      <a:pt x="232648" y="102906"/>
                      <a:pt x="229300" y="107091"/>
                    </a:cubicBezTo>
                    <a:lnTo>
                      <a:pt x="107091" y="228463"/>
                    </a:lnTo>
                    <a:cubicBezTo>
                      <a:pt x="103743" y="231811"/>
                      <a:pt x="98721" y="233485"/>
                      <a:pt x="94536" y="233485"/>
                    </a:cubicBezTo>
                    <a:close/>
                    <a:moveTo>
                      <a:pt x="40965" y="110440"/>
                    </a:moveTo>
                    <a:lnTo>
                      <a:pt x="96210" y="187448"/>
                    </a:lnTo>
                    <a:lnTo>
                      <a:pt x="188285" y="95373"/>
                    </a:lnTo>
                    <a:lnTo>
                      <a:pt x="111277" y="40128"/>
                    </a:lnTo>
                    <a:lnTo>
                      <a:pt x="40965" y="110440"/>
                    </a:lnTo>
                    <a:close/>
                  </a:path>
                </a:pathLst>
              </a:custGeom>
              <a:solidFill>
                <a:srgbClr val="7A003C"/>
              </a:solidFill>
              <a:ln w="8370"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5A9954E3-61AC-1DBA-18FD-24745B406B74}"/>
                  </a:ext>
                </a:extLst>
              </p:cNvPr>
              <p:cNvSpPr/>
              <p:nvPr/>
            </p:nvSpPr>
            <p:spPr>
              <a:xfrm>
                <a:off x="10085249" y="5947761"/>
                <a:ext cx="218468" cy="218468"/>
              </a:xfrm>
              <a:custGeom>
                <a:avLst/>
                <a:gdLst>
                  <a:gd name="connsiteX0" fmla="*/ 108816 w 218468"/>
                  <a:gd name="connsiteY0" fmla="*/ 218469 h 218468"/>
                  <a:gd name="connsiteX1" fmla="*/ 96260 w 218468"/>
                  <a:gd name="connsiteY1" fmla="*/ 213447 h 218468"/>
                  <a:gd name="connsiteX2" fmla="*/ 5022 w 218468"/>
                  <a:gd name="connsiteY2" fmla="*/ 121372 h 218468"/>
                  <a:gd name="connsiteX3" fmla="*/ 0 w 218468"/>
                  <a:gd name="connsiteY3" fmla="*/ 108816 h 218468"/>
                  <a:gd name="connsiteX4" fmla="*/ 5022 w 218468"/>
                  <a:gd name="connsiteY4" fmla="*/ 96260 h 218468"/>
                  <a:gd name="connsiteX5" fmla="*/ 96260 w 218468"/>
                  <a:gd name="connsiteY5" fmla="*/ 5022 h 218468"/>
                  <a:gd name="connsiteX6" fmla="*/ 121372 w 218468"/>
                  <a:gd name="connsiteY6" fmla="*/ 5022 h 218468"/>
                  <a:gd name="connsiteX7" fmla="*/ 213447 w 218468"/>
                  <a:gd name="connsiteY7" fmla="*/ 96260 h 218468"/>
                  <a:gd name="connsiteX8" fmla="*/ 218469 w 218468"/>
                  <a:gd name="connsiteY8" fmla="*/ 108816 h 218468"/>
                  <a:gd name="connsiteX9" fmla="*/ 213447 w 218468"/>
                  <a:gd name="connsiteY9" fmla="*/ 121372 h 218468"/>
                  <a:gd name="connsiteX10" fmla="*/ 121372 w 218468"/>
                  <a:gd name="connsiteY10" fmla="*/ 213447 h 218468"/>
                  <a:gd name="connsiteX11" fmla="*/ 108816 w 218468"/>
                  <a:gd name="connsiteY11" fmla="*/ 218469 h 218468"/>
                  <a:gd name="connsiteX12" fmla="*/ 42689 w 218468"/>
                  <a:gd name="connsiteY12" fmla="*/ 108816 h 218468"/>
                  <a:gd name="connsiteX13" fmla="*/ 108816 w 218468"/>
                  <a:gd name="connsiteY13" fmla="*/ 174942 h 218468"/>
                  <a:gd name="connsiteX14" fmla="*/ 174943 w 218468"/>
                  <a:gd name="connsiteY14" fmla="*/ 108816 h 218468"/>
                  <a:gd name="connsiteX15" fmla="*/ 108816 w 218468"/>
                  <a:gd name="connsiteY15" fmla="*/ 42689 h 218468"/>
                  <a:gd name="connsiteX16" fmla="*/ 42689 w 218468"/>
                  <a:gd name="connsiteY16" fmla="*/ 108816 h 21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468" h="218468">
                    <a:moveTo>
                      <a:pt x="108816" y="218469"/>
                    </a:moveTo>
                    <a:cubicBezTo>
                      <a:pt x="104631" y="218469"/>
                      <a:pt x="99608" y="216795"/>
                      <a:pt x="96260" y="213447"/>
                    </a:cubicBezTo>
                    <a:lnTo>
                      <a:pt x="5022" y="121372"/>
                    </a:lnTo>
                    <a:cubicBezTo>
                      <a:pt x="1674" y="118023"/>
                      <a:pt x="0" y="113838"/>
                      <a:pt x="0" y="108816"/>
                    </a:cubicBezTo>
                    <a:cubicBezTo>
                      <a:pt x="0" y="103794"/>
                      <a:pt x="1674" y="99608"/>
                      <a:pt x="5022" y="96260"/>
                    </a:cubicBezTo>
                    <a:lnTo>
                      <a:pt x="96260" y="5022"/>
                    </a:lnTo>
                    <a:cubicBezTo>
                      <a:pt x="102957" y="-1674"/>
                      <a:pt x="114675" y="-1674"/>
                      <a:pt x="121372" y="5022"/>
                    </a:cubicBezTo>
                    <a:lnTo>
                      <a:pt x="213447" y="96260"/>
                    </a:lnTo>
                    <a:cubicBezTo>
                      <a:pt x="216795" y="99608"/>
                      <a:pt x="218469" y="103794"/>
                      <a:pt x="218469" y="108816"/>
                    </a:cubicBezTo>
                    <a:cubicBezTo>
                      <a:pt x="218469" y="113838"/>
                      <a:pt x="216795" y="118023"/>
                      <a:pt x="213447" y="121372"/>
                    </a:cubicBezTo>
                    <a:lnTo>
                      <a:pt x="121372" y="213447"/>
                    </a:lnTo>
                    <a:cubicBezTo>
                      <a:pt x="118023" y="216795"/>
                      <a:pt x="113838" y="218469"/>
                      <a:pt x="108816" y="218469"/>
                    </a:cubicBezTo>
                    <a:close/>
                    <a:moveTo>
                      <a:pt x="42689" y="108816"/>
                    </a:moveTo>
                    <a:lnTo>
                      <a:pt x="108816" y="174942"/>
                    </a:lnTo>
                    <a:lnTo>
                      <a:pt x="174943" y="108816"/>
                    </a:lnTo>
                    <a:lnTo>
                      <a:pt x="108816" y="42689"/>
                    </a:lnTo>
                    <a:lnTo>
                      <a:pt x="42689" y="108816"/>
                    </a:lnTo>
                    <a:close/>
                  </a:path>
                </a:pathLst>
              </a:custGeom>
              <a:solidFill>
                <a:srgbClr val="7A003C"/>
              </a:solidFill>
              <a:ln w="8370" cap="flat">
                <a:noFill/>
                <a:prstDash val="solid"/>
                <a:miter/>
              </a:ln>
            </p:spPr>
            <p:txBody>
              <a:bodyPr rtlCol="0" anchor="ctr"/>
              <a:lstStyle/>
              <a:p>
                <a:endParaRPr lang="en-US"/>
              </a:p>
            </p:txBody>
          </p:sp>
        </p:grpSp>
        <p:grpSp>
          <p:nvGrpSpPr>
            <p:cNvPr id="37" name="Graphic 102">
              <a:extLst>
                <a:ext uri="{FF2B5EF4-FFF2-40B4-BE49-F238E27FC236}">
                  <a16:creationId xmlns:a16="http://schemas.microsoft.com/office/drawing/2014/main" id="{25195CC2-F02F-955C-6361-89FADB668229}"/>
                </a:ext>
              </a:extLst>
            </p:cNvPr>
            <p:cNvGrpSpPr/>
            <p:nvPr/>
          </p:nvGrpSpPr>
          <p:grpSpPr>
            <a:xfrm>
              <a:off x="9446584" y="5523379"/>
              <a:ext cx="984365" cy="1011150"/>
              <a:chOff x="9446584" y="5523379"/>
              <a:chExt cx="984365" cy="1011150"/>
            </a:xfrm>
            <a:solidFill>
              <a:srgbClr val="000000"/>
            </a:solidFill>
          </p:grpSpPr>
          <p:sp>
            <p:nvSpPr>
              <p:cNvPr id="38" name="Freeform 37">
                <a:extLst>
                  <a:ext uri="{FF2B5EF4-FFF2-40B4-BE49-F238E27FC236}">
                    <a16:creationId xmlns:a16="http://schemas.microsoft.com/office/drawing/2014/main" id="{F9AB1C3C-0175-6841-D6B6-D00FB04B6ABF}"/>
                  </a:ext>
                </a:extLst>
              </p:cNvPr>
              <p:cNvSpPr/>
              <p:nvPr/>
            </p:nvSpPr>
            <p:spPr>
              <a:xfrm>
                <a:off x="9861758" y="6350380"/>
                <a:ext cx="65289" cy="65289"/>
              </a:xfrm>
              <a:custGeom>
                <a:avLst/>
                <a:gdLst>
                  <a:gd name="connsiteX0" fmla="*/ 65290 w 65289"/>
                  <a:gd name="connsiteY0" fmla="*/ 32645 h 65289"/>
                  <a:gd name="connsiteX1" fmla="*/ 32645 w 65289"/>
                  <a:gd name="connsiteY1" fmla="*/ 65290 h 65289"/>
                  <a:gd name="connsiteX2" fmla="*/ 0 w 65289"/>
                  <a:gd name="connsiteY2" fmla="*/ 32645 h 65289"/>
                  <a:gd name="connsiteX3" fmla="*/ 32645 w 65289"/>
                  <a:gd name="connsiteY3" fmla="*/ 0 h 65289"/>
                  <a:gd name="connsiteX4" fmla="*/ 65290 w 65289"/>
                  <a:gd name="connsiteY4" fmla="*/ 32645 h 65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89" h="65289">
                    <a:moveTo>
                      <a:pt x="65290" y="32645"/>
                    </a:moveTo>
                    <a:cubicBezTo>
                      <a:pt x="65290" y="50223"/>
                      <a:pt x="51060" y="65290"/>
                      <a:pt x="32645" y="65290"/>
                    </a:cubicBezTo>
                    <a:cubicBezTo>
                      <a:pt x="15067" y="65290"/>
                      <a:pt x="0" y="51060"/>
                      <a:pt x="0" y="32645"/>
                    </a:cubicBezTo>
                    <a:cubicBezTo>
                      <a:pt x="0" y="15067"/>
                      <a:pt x="14230" y="0"/>
                      <a:pt x="32645" y="0"/>
                    </a:cubicBezTo>
                    <a:cubicBezTo>
                      <a:pt x="51060" y="0"/>
                      <a:pt x="65290" y="15067"/>
                      <a:pt x="65290" y="32645"/>
                    </a:cubicBezTo>
                    <a:close/>
                  </a:path>
                </a:pathLst>
              </a:custGeom>
              <a:solidFill>
                <a:srgbClr val="000000"/>
              </a:solidFill>
              <a:ln w="837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088AFCFA-F290-98F5-E99C-08FA3BA9D58B}"/>
                  </a:ext>
                </a:extLst>
              </p:cNvPr>
              <p:cNvSpPr/>
              <p:nvPr/>
            </p:nvSpPr>
            <p:spPr>
              <a:xfrm>
                <a:off x="9446584" y="5523379"/>
                <a:ext cx="984365" cy="1011150"/>
              </a:xfrm>
              <a:custGeom>
                <a:avLst/>
                <a:gdLst>
                  <a:gd name="connsiteX0" fmla="*/ 965950 w 984365"/>
                  <a:gd name="connsiteY0" fmla="*/ 712326 h 1011150"/>
                  <a:gd name="connsiteX1" fmla="*/ 836208 w 984365"/>
                  <a:gd name="connsiteY1" fmla="*/ 712326 h 1011150"/>
                  <a:gd name="connsiteX2" fmla="*/ 750830 w 984365"/>
                  <a:gd name="connsiteY2" fmla="*/ 712326 h 1011150"/>
                  <a:gd name="connsiteX3" fmla="*/ 534872 w 984365"/>
                  <a:gd name="connsiteY3" fmla="*/ 712326 h 1011150"/>
                  <a:gd name="connsiteX4" fmla="*/ 363278 w 984365"/>
                  <a:gd name="connsiteY4" fmla="*/ 712326 h 1011150"/>
                  <a:gd name="connsiteX5" fmla="*/ 362441 w 984365"/>
                  <a:gd name="connsiteY5" fmla="*/ 712326 h 1011150"/>
                  <a:gd name="connsiteX6" fmla="*/ 298825 w 984365"/>
                  <a:gd name="connsiteY6" fmla="*/ 712326 h 1011150"/>
                  <a:gd name="connsiteX7" fmla="*/ 165735 w 984365"/>
                  <a:gd name="connsiteY7" fmla="*/ 579235 h 1011150"/>
                  <a:gd name="connsiteX8" fmla="*/ 298825 w 984365"/>
                  <a:gd name="connsiteY8" fmla="*/ 446145 h 1011150"/>
                  <a:gd name="connsiteX9" fmla="*/ 333144 w 984365"/>
                  <a:gd name="connsiteY9" fmla="*/ 446145 h 1011150"/>
                  <a:gd name="connsiteX10" fmla="*/ 427730 w 984365"/>
                  <a:gd name="connsiteY10" fmla="*/ 489672 h 1011150"/>
                  <a:gd name="connsiteX11" fmla="*/ 482975 w 984365"/>
                  <a:gd name="connsiteY11" fmla="*/ 476279 h 1011150"/>
                  <a:gd name="connsiteX12" fmla="*/ 567517 w 984365"/>
                  <a:gd name="connsiteY12" fmla="*/ 560820 h 1011150"/>
                  <a:gd name="connsiteX13" fmla="*/ 610206 w 984365"/>
                  <a:gd name="connsiteY13" fmla="*/ 578398 h 1011150"/>
                  <a:gd name="connsiteX14" fmla="*/ 652895 w 984365"/>
                  <a:gd name="connsiteY14" fmla="*/ 560820 h 1011150"/>
                  <a:gd name="connsiteX15" fmla="*/ 775104 w 984365"/>
                  <a:gd name="connsiteY15" fmla="*/ 438612 h 1011150"/>
                  <a:gd name="connsiteX16" fmla="*/ 792682 w 984365"/>
                  <a:gd name="connsiteY16" fmla="*/ 395923 h 1011150"/>
                  <a:gd name="connsiteX17" fmla="*/ 775104 w 984365"/>
                  <a:gd name="connsiteY17" fmla="*/ 353233 h 1011150"/>
                  <a:gd name="connsiteX18" fmla="*/ 440286 w 984365"/>
                  <a:gd name="connsiteY18" fmla="*/ 17578 h 1011150"/>
                  <a:gd name="connsiteX19" fmla="*/ 354070 w 984365"/>
                  <a:gd name="connsiteY19" fmla="*/ 17578 h 1011150"/>
                  <a:gd name="connsiteX20" fmla="*/ 231862 w 984365"/>
                  <a:gd name="connsiteY20" fmla="*/ 139787 h 1011150"/>
                  <a:gd name="connsiteX21" fmla="*/ 231862 w 984365"/>
                  <a:gd name="connsiteY21" fmla="*/ 226002 h 1011150"/>
                  <a:gd name="connsiteX22" fmla="*/ 287944 w 984365"/>
                  <a:gd name="connsiteY22" fmla="*/ 282084 h 1011150"/>
                  <a:gd name="connsiteX23" fmla="*/ 0 w 984365"/>
                  <a:gd name="connsiteY23" fmla="*/ 579235 h 1011150"/>
                  <a:gd name="connsiteX24" fmla="*/ 295477 w 984365"/>
                  <a:gd name="connsiteY24" fmla="*/ 877224 h 1011150"/>
                  <a:gd name="connsiteX25" fmla="*/ 262832 w 984365"/>
                  <a:gd name="connsiteY25" fmla="*/ 975995 h 1011150"/>
                  <a:gd name="connsiteX26" fmla="*/ 232699 w 984365"/>
                  <a:gd name="connsiteY26" fmla="*/ 975995 h 1011150"/>
                  <a:gd name="connsiteX27" fmla="*/ 215121 w 984365"/>
                  <a:gd name="connsiteY27" fmla="*/ 993573 h 1011150"/>
                  <a:gd name="connsiteX28" fmla="*/ 232699 w 984365"/>
                  <a:gd name="connsiteY28" fmla="*/ 1011151 h 1011150"/>
                  <a:gd name="connsiteX29" fmla="*/ 276225 w 984365"/>
                  <a:gd name="connsiteY29" fmla="*/ 1011151 h 1011150"/>
                  <a:gd name="connsiteX30" fmla="*/ 621088 w 984365"/>
                  <a:gd name="connsiteY30" fmla="*/ 1011151 h 1011150"/>
                  <a:gd name="connsiteX31" fmla="*/ 664614 w 984365"/>
                  <a:gd name="connsiteY31" fmla="*/ 1011151 h 1011150"/>
                  <a:gd name="connsiteX32" fmla="*/ 682192 w 984365"/>
                  <a:gd name="connsiteY32" fmla="*/ 993573 h 1011150"/>
                  <a:gd name="connsiteX33" fmla="*/ 664614 w 984365"/>
                  <a:gd name="connsiteY33" fmla="*/ 975995 h 1011150"/>
                  <a:gd name="connsiteX34" fmla="*/ 634480 w 984365"/>
                  <a:gd name="connsiteY34" fmla="*/ 975995 h 1011150"/>
                  <a:gd name="connsiteX35" fmla="*/ 602673 w 984365"/>
                  <a:gd name="connsiteY35" fmla="*/ 878061 h 1011150"/>
                  <a:gd name="connsiteX36" fmla="*/ 708141 w 984365"/>
                  <a:gd name="connsiteY36" fmla="*/ 878061 h 1011150"/>
                  <a:gd name="connsiteX37" fmla="*/ 853786 w 984365"/>
                  <a:gd name="connsiteY37" fmla="*/ 748319 h 1011150"/>
                  <a:gd name="connsiteX38" fmla="*/ 966788 w 984365"/>
                  <a:gd name="connsiteY38" fmla="*/ 748319 h 1011150"/>
                  <a:gd name="connsiteX39" fmla="*/ 984366 w 984365"/>
                  <a:gd name="connsiteY39" fmla="*/ 730741 h 1011150"/>
                  <a:gd name="connsiteX40" fmla="*/ 965950 w 984365"/>
                  <a:gd name="connsiteY40" fmla="*/ 712326 h 1011150"/>
                  <a:gd name="connsiteX41" fmla="*/ 358255 w 984365"/>
                  <a:gd name="connsiteY41" fmla="*/ 421871 h 1011150"/>
                  <a:gd name="connsiteX42" fmla="*/ 352396 w 984365"/>
                  <a:gd name="connsiteY42" fmla="*/ 413500 h 1011150"/>
                  <a:gd name="connsiteX43" fmla="*/ 337329 w 984365"/>
                  <a:gd name="connsiteY43" fmla="*/ 363278 h 1011150"/>
                  <a:gd name="connsiteX44" fmla="*/ 352396 w 984365"/>
                  <a:gd name="connsiteY44" fmla="*/ 313055 h 1011150"/>
                  <a:gd name="connsiteX45" fmla="*/ 358255 w 984365"/>
                  <a:gd name="connsiteY45" fmla="*/ 304685 h 1011150"/>
                  <a:gd name="connsiteX46" fmla="*/ 426893 w 984365"/>
                  <a:gd name="connsiteY46" fmla="*/ 272877 h 1011150"/>
                  <a:gd name="connsiteX47" fmla="*/ 517294 w 984365"/>
                  <a:gd name="connsiteY47" fmla="*/ 363278 h 1011150"/>
                  <a:gd name="connsiteX48" fmla="*/ 477116 w 984365"/>
                  <a:gd name="connsiteY48" fmla="*/ 438612 h 1011150"/>
                  <a:gd name="connsiteX49" fmla="*/ 475442 w 984365"/>
                  <a:gd name="connsiteY49" fmla="*/ 439449 h 1011150"/>
                  <a:gd name="connsiteX50" fmla="*/ 426893 w 984365"/>
                  <a:gd name="connsiteY50" fmla="*/ 453679 h 1011150"/>
                  <a:gd name="connsiteX51" fmla="*/ 358255 w 984365"/>
                  <a:gd name="connsiteY51" fmla="*/ 421871 h 1011150"/>
                  <a:gd name="connsiteX52" fmla="*/ 256973 w 984365"/>
                  <a:gd name="connsiteY52" fmla="*/ 164898 h 1011150"/>
                  <a:gd name="connsiteX53" fmla="*/ 379182 w 984365"/>
                  <a:gd name="connsiteY53" fmla="*/ 42689 h 1011150"/>
                  <a:gd name="connsiteX54" fmla="*/ 415175 w 984365"/>
                  <a:gd name="connsiteY54" fmla="*/ 42689 h 1011150"/>
                  <a:gd name="connsiteX55" fmla="*/ 750830 w 984365"/>
                  <a:gd name="connsiteY55" fmla="*/ 378345 h 1011150"/>
                  <a:gd name="connsiteX56" fmla="*/ 758363 w 984365"/>
                  <a:gd name="connsiteY56" fmla="*/ 395923 h 1011150"/>
                  <a:gd name="connsiteX57" fmla="*/ 750830 w 984365"/>
                  <a:gd name="connsiteY57" fmla="*/ 413500 h 1011150"/>
                  <a:gd name="connsiteX58" fmla="*/ 628621 w 984365"/>
                  <a:gd name="connsiteY58" fmla="*/ 535709 h 1011150"/>
                  <a:gd name="connsiteX59" fmla="*/ 592628 w 984365"/>
                  <a:gd name="connsiteY59" fmla="*/ 535709 h 1011150"/>
                  <a:gd name="connsiteX60" fmla="*/ 512272 w 984365"/>
                  <a:gd name="connsiteY60" fmla="*/ 455353 h 1011150"/>
                  <a:gd name="connsiteX61" fmla="*/ 552450 w 984365"/>
                  <a:gd name="connsiteY61" fmla="*/ 363278 h 1011150"/>
                  <a:gd name="connsiteX62" fmla="*/ 426893 w 984365"/>
                  <a:gd name="connsiteY62" fmla="*/ 237721 h 1011150"/>
                  <a:gd name="connsiteX63" fmla="*/ 334818 w 984365"/>
                  <a:gd name="connsiteY63" fmla="*/ 277899 h 1011150"/>
                  <a:gd name="connsiteX64" fmla="*/ 256973 w 984365"/>
                  <a:gd name="connsiteY64" fmla="*/ 200054 h 1011150"/>
                  <a:gd name="connsiteX65" fmla="*/ 256973 w 984365"/>
                  <a:gd name="connsiteY65" fmla="*/ 164898 h 1011150"/>
                  <a:gd name="connsiteX66" fmla="*/ 297988 w 984365"/>
                  <a:gd name="connsiteY66" fmla="*/ 842068 h 1011150"/>
                  <a:gd name="connsiteX67" fmla="*/ 35156 w 984365"/>
                  <a:gd name="connsiteY67" fmla="*/ 579235 h 1011150"/>
                  <a:gd name="connsiteX68" fmla="*/ 297988 w 984365"/>
                  <a:gd name="connsiteY68" fmla="*/ 316403 h 1011150"/>
                  <a:gd name="connsiteX69" fmla="*/ 310544 w 984365"/>
                  <a:gd name="connsiteY69" fmla="*/ 316403 h 1011150"/>
                  <a:gd name="connsiteX70" fmla="*/ 301336 w 984365"/>
                  <a:gd name="connsiteY70" fmla="*/ 363278 h 1011150"/>
                  <a:gd name="connsiteX71" fmla="*/ 310544 w 984365"/>
                  <a:gd name="connsiteY71" fmla="*/ 410152 h 1011150"/>
                  <a:gd name="connsiteX72" fmla="*/ 297988 w 984365"/>
                  <a:gd name="connsiteY72" fmla="*/ 410152 h 1011150"/>
                  <a:gd name="connsiteX73" fmla="*/ 128905 w 984365"/>
                  <a:gd name="connsiteY73" fmla="*/ 579235 h 1011150"/>
                  <a:gd name="connsiteX74" fmla="*/ 297988 w 984365"/>
                  <a:gd name="connsiteY74" fmla="*/ 748319 h 1011150"/>
                  <a:gd name="connsiteX75" fmla="*/ 337329 w 984365"/>
                  <a:gd name="connsiteY75" fmla="*/ 748319 h 1011150"/>
                  <a:gd name="connsiteX76" fmla="*/ 307196 w 984365"/>
                  <a:gd name="connsiteY76" fmla="*/ 842068 h 1011150"/>
                  <a:gd name="connsiteX77" fmla="*/ 297988 w 984365"/>
                  <a:gd name="connsiteY77" fmla="*/ 842068 h 1011150"/>
                  <a:gd name="connsiteX78" fmla="*/ 300499 w 984365"/>
                  <a:gd name="connsiteY78" fmla="*/ 975995 h 1011150"/>
                  <a:gd name="connsiteX79" fmla="*/ 374996 w 984365"/>
                  <a:gd name="connsiteY79" fmla="*/ 748319 h 1011150"/>
                  <a:gd name="connsiteX80" fmla="*/ 521479 w 984365"/>
                  <a:gd name="connsiteY80" fmla="*/ 748319 h 1011150"/>
                  <a:gd name="connsiteX81" fmla="*/ 595976 w 984365"/>
                  <a:gd name="connsiteY81" fmla="*/ 975995 h 1011150"/>
                  <a:gd name="connsiteX82" fmla="*/ 300499 w 984365"/>
                  <a:gd name="connsiteY82" fmla="*/ 975995 h 1011150"/>
                  <a:gd name="connsiteX83" fmla="*/ 707303 w 984365"/>
                  <a:gd name="connsiteY83" fmla="*/ 842068 h 1011150"/>
                  <a:gd name="connsiteX84" fmla="*/ 590117 w 984365"/>
                  <a:gd name="connsiteY84" fmla="*/ 842068 h 1011150"/>
                  <a:gd name="connsiteX85" fmla="*/ 559146 w 984365"/>
                  <a:gd name="connsiteY85" fmla="*/ 748319 h 1011150"/>
                  <a:gd name="connsiteX86" fmla="*/ 749993 w 984365"/>
                  <a:gd name="connsiteY86" fmla="*/ 748319 h 1011150"/>
                  <a:gd name="connsiteX87" fmla="*/ 816956 w 984365"/>
                  <a:gd name="connsiteY87" fmla="*/ 748319 h 1011150"/>
                  <a:gd name="connsiteX88" fmla="*/ 707303 w 984365"/>
                  <a:gd name="connsiteY88" fmla="*/ 842068 h 101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984365" h="1011150">
                    <a:moveTo>
                      <a:pt x="965950" y="712326"/>
                    </a:moveTo>
                    <a:lnTo>
                      <a:pt x="836208" y="712326"/>
                    </a:lnTo>
                    <a:lnTo>
                      <a:pt x="750830" y="712326"/>
                    </a:lnTo>
                    <a:lnTo>
                      <a:pt x="534872" y="712326"/>
                    </a:lnTo>
                    <a:lnTo>
                      <a:pt x="363278" y="712326"/>
                    </a:lnTo>
                    <a:lnTo>
                      <a:pt x="362441" y="712326"/>
                    </a:lnTo>
                    <a:lnTo>
                      <a:pt x="298825" y="712326"/>
                    </a:lnTo>
                    <a:cubicBezTo>
                      <a:pt x="225165" y="712326"/>
                      <a:pt x="165735" y="652895"/>
                      <a:pt x="165735" y="579235"/>
                    </a:cubicBezTo>
                    <a:cubicBezTo>
                      <a:pt x="165735" y="505575"/>
                      <a:pt x="225165" y="446145"/>
                      <a:pt x="298825" y="446145"/>
                    </a:cubicBezTo>
                    <a:lnTo>
                      <a:pt x="333144" y="446145"/>
                    </a:lnTo>
                    <a:cubicBezTo>
                      <a:pt x="356581" y="472931"/>
                      <a:pt x="390063" y="489672"/>
                      <a:pt x="427730" y="489672"/>
                    </a:cubicBezTo>
                    <a:cubicBezTo>
                      <a:pt x="447819" y="489672"/>
                      <a:pt x="466234" y="484649"/>
                      <a:pt x="482975" y="476279"/>
                    </a:cubicBezTo>
                    <a:lnTo>
                      <a:pt x="567517" y="560820"/>
                    </a:lnTo>
                    <a:cubicBezTo>
                      <a:pt x="579236" y="572539"/>
                      <a:pt x="594302" y="578398"/>
                      <a:pt x="610206" y="578398"/>
                    </a:cubicBezTo>
                    <a:cubicBezTo>
                      <a:pt x="626110" y="578398"/>
                      <a:pt x="642014" y="571702"/>
                      <a:pt x="652895" y="560820"/>
                    </a:cubicBezTo>
                    <a:lnTo>
                      <a:pt x="775104" y="438612"/>
                    </a:lnTo>
                    <a:cubicBezTo>
                      <a:pt x="786823" y="426893"/>
                      <a:pt x="792682" y="411826"/>
                      <a:pt x="792682" y="395923"/>
                    </a:cubicBezTo>
                    <a:cubicBezTo>
                      <a:pt x="792682" y="380019"/>
                      <a:pt x="785986" y="364115"/>
                      <a:pt x="775104" y="353233"/>
                    </a:cubicBezTo>
                    <a:lnTo>
                      <a:pt x="440286" y="17578"/>
                    </a:lnTo>
                    <a:cubicBezTo>
                      <a:pt x="416849" y="-5859"/>
                      <a:pt x="377508" y="-5859"/>
                      <a:pt x="354070" y="17578"/>
                    </a:cubicBezTo>
                    <a:lnTo>
                      <a:pt x="231862" y="139787"/>
                    </a:lnTo>
                    <a:cubicBezTo>
                      <a:pt x="208424" y="163224"/>
                      <a:pt x="208424" y="202565"/>
                      <a:pt x="231862" y="226002"/>
                    </a:cubicBezTo>
                    <a:lnTo>
                      <a:pt x="287944" y="282084"/>
                    </a:lnTo>
                    <a:cubicBezTo>
                      <a:pt x="128068" y="287107"/>
                      <a:pt x="0" y="418523"/>
                      <a:pt x="0" y="579235"/>
                    </a:cubicBezTo>
                    <a:cubicBezTo>
                      <a:pt x="0" y="742459"/>
                      <a:pt x="132253" y="875550"/>
                      <a:pt x="295477" y="877224"/>
                    </a:cubicBezTo>
                    <a:lnTo>
                      <a:pt x="262832" y="975995"/>
                    </a:lnTo>
                    <a:lnTo>
                      <a:pt x="232699" y="975995"/>
                    </a:lnTo>
                    <a:cubicBezTo>
                      <a:pt x="222654" y="975995"/>
                      <a:pt x="215121" y="984365"/>
                      <a:pt x="215121" y="993573"/>
                    </a:cubicBezTo>
                    <a:cubicBezTo>
                      <a:pt x="215121" y="1002780"/>
                      <a:pt x="223491" y="1011151"/>
                      <a:pt x="232699" y="1011151"/>
                    </a:cubicBezTo>
                    <a:lnTo>
                      <a:pt x="276225" y="1011151"/>
                    </a:lnTo>
                    <a:lnTo>
                      <a:pt x="621088" y="1011151"/>
                    </a:lnTo>
                    <a:lnTo>
                      <a:pt x="664614" y="1011151"/>
                    </a:lnTo>
                    <a:cubicBezTo>
                      <a:pt x="674659" y="1011151"/>
                      <a:pt x="682192" y="1002780"/>
                      <a:pt x="682192" y="993573"/>
                    </a:cubicBezTo>
                    <a:cubicBezTo>
                      <a:pt x="682192" y="984365"/>
                      <a:pt x="673822" y="975995"/>
                      <a:pt x="664614" y="975995"/>
                    </a:cubicBezTo>
                    <a:lnTo>
                      <a:pt x="634480" y="975995"/>
                    </a:lnTo>
                    <a:lnTo>
                      <a:pt x="602673" y="878061"/>
                    </a:lnTo>
                    <a:lnTo>
                      <a:pt x="708141" y="878061"/>
                    </a:lnTo>
                    <a:cubicBezTo>
                      <a:pt x="783475" y="878061"/>
                      <a:pt x="845416" y="821142"/>
                      <a:pt x="853786" y="748319"/>
                    </a:cubicBezTo>
                    <a:lnTo>
                      <a:pt x="966788" y="748319"/>
                    </a:lnTo>
                    <a:cubicBezTo>
                      <a:pt x="976832" y="748319"/>
                      <a:pt x="984366" y="739948"/>
                      <a:pt x="984366" y="730741"/>
                    </a:cubicBezTo>
                    <a:cubicBezTo>
                      <a:pt x="984366" y="721533"/>
                      <a:pt x="975995" y="712326"/>
                      <a:pt x="965950" y="712326"/>
                    </a:cubicBezTo>
                    <a:close/>
                    <a:moveTo>
                      <a:pt x="358255" y="421871"/>
                    </a:moveTo>
                    <a:cubicBezTo>
                      <a:pt x="357418" y="418523"/>
                      <a:pt x="354907" y="416012"/>
                      <a:pt x="352396" y="413500"/>
                    </a:cubicBezTo>
                    <a:cubicBezTo>
                      <a:pt x="342352" y="399271"/>
                      <a:pt x="337329" y="381693"/>
                      <a:pt x="337329" y="363278"/>
                    </a:cubicBezTo>
                    <a:cubicBezTo>
                      <a:pt x="337329" y="344863"/>
                      <a:pt x="343189" y="327285"/>
                      <a:pt x="352396" y="313055"/>
                    </a:cubicBezTo>
                    <a:cubicBezTo>
                      <a:pt x="354907" y="311381"/>
                      <a:pt x="357418" y="308033"/>
                      <a:pt x="358255" y="304685"/>
                    </a:cubicBezTo>
                    <a:cubicBezTo>
                      <a:pt x="374996" y="285433"/>
                      <a:pt x="399271" y="272877"/>
                      <a:pt x="426893" y="272877"/>
                    </a:cubicBezTo>
                    <a:cubicBezTo>
                      <a:pt x="476279" y="272877"/>
                      <a:pt x="517294" y="313055"/>
                      <a:pt x="517294" y="363278"/>
                    </a:cubicBezTo>
                    <a:cubicBezTo>
                      <a:pt x="517294" y="394248"/>
                      <a:pt x="501390" y="421871"/>
                      <a:pt x="477116" y="438612"/>
                    </a:cubicBezTo>
                    <a:cubicBezTo>
                      <a:pt x="476279" y="438612"/>
                      <a:pt x="476279" y="439449"/>
                      <a:pt x="475442" y="439449"/>
                    </a:cubicBezTo>
                    <a:cubicBezTo>
                      <a:pt x="461212" y="448656"/>
                      <a:pt x="445308" y="453679"/>
                      <a:pt x="426893" y="453679"/>
                    </a:cubicBezTo>
                    <a:cubicBezTo>
                      <a:pt x="399271" y="453679"/>
                      <a:pt x="374996" y="441123"/>
                      <a:pt x="358255" y="421871"/>
                    </a:cubicBezTo>
                    <a:close/>
                    <a:moveTo>
                      <a:pt x="256973" y="164898"/>
                    </a:moveTo>
                    <a:lnTo>
                      <a:pt x="379182" y="42689"/>
                    </a:lnTo>
                    <a:cubicBezTo>
                      <a:pt x="389226" y="32645"/>
                      <a:pt x="405130" y="32645"/>
                      <a:pt x="415175" y="42689"/>
                    </a:cubicBezTo>
                    <a:lnTo>
                      <a:pt x="750830" y="378345"/>
                    </a:lnTo>
                    <a:cubicBezTo>
                      <a:pt x="755852" y="383367"/>
                      <a:pt x="758363" y="389226"/>
                      <a:pt x="758363" y="395923"/>
                    </a:cubicBezTo>
                    <a:cubicBezTo>
                      <a:pt x="758363" y="402619"/>
                      <a:pt x="755852" y="409315"/>
                      <a:pt x="750830" y="413500"/>
                    </a:cubicBezTo>
                    <a:lnTo>
                      <a:pt x="628621" y="535709"/>
                    </a:lnTo>
                    <a:cubicBezTo>
                      <a:pt x="619414" y="544917"/>
                      <a:pt x="602673" y="544917"/>
                      <a:pt x="592628" y="535709"/>
                    </a:cubicBezTo>
                    <a:lnTo>
                      <a:pt x="512272" y="455353"/>
                    </a:lnTo>
                    <a:cubicBezTo>
                      <a:pt x="537383" y="432753"/>
                      <a:pt x="552450" y="399271"/>
                      <a:pt x="552450" y="363278"/>
                    </a:cubicBezTo>
                    <a:cubicBezTo>
                      <a:pt x="552450" y="293803"/>
                      <a:pt x="496368" y="237721"/>
                      <a:pt x="426893" y="237721"/>
                    </a:cubicBezTo>
                    <a:cubicBezTo>
                      <a:pt x="390900" y="237721"/>
                      <a:pt x="357418" y="253625"/>
                      <a:pt x="334818" y="277899"/>
                    </a:cubicBezTo>
                    <a:lnTo>
                      <a:pt x="256973" y="200054"/>
                    </a:lnTo>
                    <a:cubicBezTo>
                      <a:pt x="246928" y="190846"/>
                      <a:pt x="246928" y="174105"/>
                      <a:pt x="256973" y="164898"/>
                    </a:cubicBezTo>
                    <a:close/>
                    <a:moveTo>
                      <a:pt x="297988" y="842068"/>
                    </a:moveTo>
                    <a:cubicBezTo>
                      <a:pt x="153179" y="842068"/>
                      <a:pt x="35156" y="724044"/>
                      <a:pt x="35156" y="579235"/>
                    </a:cubicBezTo>
                    <a:cubicBezTo>
                      <a:pt x="35156" y="434427"/>
                      <a:pt x="153179" y="316403"/>
                      <a:pt x="297988" y="316403"/>
                    </a:cubicBezTo>
                    <a:lnTo>
                      <a:pt x="310544" y="316403"/>
                    </a:lnTo>
                    <a:cubicBezTo>
                      <a:pt x="304685" y="330633"/>
                      <a:pt x="301336" y="346537"/>
                      <a:pt x="301336" y="363278"/>
                    </a:cubicBezTo>
                    <a:cubicBezTo>
                      <a:pt x="301336" y="380019"/>
                      <a:pt x="304685" y="395923"/>
                      <a:pt x="310544" y="410152"/>
                    </a:cubicBezTo>
                    <a:lnTo>
                      <a:pt x="297988" y="410152"/>
                    </a:lnTo>
                    <a:cubicBezTo>
                      <a:pt x="205076" y="410152"/>
                      <a:pt x="128905" y="485486"/>
                      <a:pt x="128905" y="579235"/>
                    </a:cubicBezTo>
                    <a:cubicBezTo>
                      <a:pt x="128905" y="672148"/>
                      <a:pt x="204239" y="748319"/>
                      <a:pt x="297988" y="748319"/>
                    </a:cubicBezTo>
                    <a:lnTo>
                      <a:pt x="337329" y="748319"/>
                    </a:lnTo>
                    <a:lnTo>
                      <a:pt x="307196" y="842068"/>
                    </a:lnTo>
                    <a:lnTo>
                      <a:pt x="297988" y="842068"/>
                    </a:lnTo>
                    <a:close/>
                    <a:moveTo>
                      <a:pt x="300499" y="975995"/>
                    </a:moveTo>
                    <a:lnTo>
                      <a:pt x="374996" y="748319"/>
                    </a:lnTo>
                    <a:lnTo>
                      <a:pt x="521479" y="748319"/>
                    </a:lnTo>
                    <a:lnTo>
                      <a:pt x="595976" y="975995"/>
                    </a:lnTo>
                    <a:lnTo>
                      <a:pt x="300499" y="975995"/>
                    </a:lnTo>
                    <a:close/>
                    <a:moveTo>
                      <a:pt x="707303" y="842068"/>
                    </a:moveTo>
                    <a:lnTo>
                      <a:pt x="590117" y="842068"/>
                    </a:lnTo>
                    <a:lnTo>
                      <a:pt x="559146" y="748319"/>
                    </a:lnTo>
                    <a:lnTo>
                      <a:pt x="749993" y="748319"/>
                    </a:lnTo>
                    <a:lnTo>
                      <a:pt x="816956" y="748319"/>
                    </a:lnTo>
                    <a:cubicBezTo>
                      <a:pt x="809423" y="801053"/>
                      <a:pt x="762548" y="842068"/>
                      <a:pt x="707303" y="842068"/>
                    </a:cubicBezTo>
                    <a:close/>
                  </a:path>
                </a:pathLst>
              </a:custGeom>
              <a:solidFill>
                <a:srgbClr val="000000"/>
              </a:solidFill>
              <a:ln w="8370" cap="flat">
                <a:noFill/>
                <a:prstDash val="solid"/>
                <a:miter/>
              </a:ln>
            </p:spPr>
            <p:txBody>
              <a:bodyPr rtlCol="0" anchor="ctr"/>
              <a:lstStyle/>
              <a:p>
                <a:endParaRPr lang="en-US"/>
              </a:p>
            </p:txBody>
          </p:sp>
        </p:grpSp>
      </p:grpSp>
      <p:grpSp>
        <p:nvGrpSpPr>
          <p:cNvPr id="42" name="Group 41">
            <a:extLst>
              <a:ext uri="{FF2B5EF4-FFF2-40B4-BE49-F238E27FC236}">
                <a16:creationId xmlns:a16="http://schemas.microsoft.com/office/drawing/2014/main" id="{E8B14888-2F3B-3229-995D-C8F33BB79169}"/>
              </a:ext>
              <a:ext uri="{C183D7F6-B498-43B3-948B-1728B52AA6E4}">
                <adec:decorative xmlns:adec="http://schemas.microsoft.com/office/drawing/2017/decorative" val="1"/>
              </a:ext>
            </a:extLst>
          </p:cNvPr>
          <p:cNvGrpSpPr/>
          <p:nvPr userDrawn="1"/>
        </p:nvGrpSpPr>
        <p:grpSpPr>
          <a:xfrm>
            <a:off x="489522" y="6684168"/>
            <a:ext cx="314952" cy="375796"/>
            <a:chOff x="2791549" y="3626522"/>
            <a:chExt cx="833120" cy="994064"/>
          </a:xfrm>
        </p:grpSpPr>
        <p:grpSp>
          <p:nvGrpSpPr>
            <p:cNvPr id="43" name="Group 42">
              <a:extLst>
                <a:ext uri="{FF2B5EF4-FFF2-40B4-BE49-F238E27FC236}">
                  <a16:creationId xmlns:a16="http://schemas.microsoft.com/office/drawing/2014/main" id="{225102BD-E5BE-A398-1402-965553492E16}"/>
                </a:ext>
              </a:extLst>
            </p:cNvPr>
            <p:cNvGrpSpPr/>
            <p:nvPr/>
          </p:nvGrpSpPr>
          <p:grpSpPr>
            <a:xfrm>
              <a:off x="2791549" y="3626522"/>
              <a:ext cx="833120" cy="605905"/>
              <a:chOff x="2791549" y="3626522"/>
              <a:chExt cx="833120" cy="605905"/>
            </a:xfrm>
          </p:grpSpPr>
          <p:sp>
            <p:nvSpPr>
              <p:cNvPr id="45" name="Freeform 44">
                <a:extLst>
                  <a:ext uri="{FF2B5EF4-FFF2-40B4-BE49-F238E27FC236}">
                    <a16:creationId xmlns:a16="http://schemas.microsoft.com/office/drawing/2014/main" id="{3F61858A-3C57-7768-A09D-F6F828934971}"/>
                  </a:ext>
                </a:extLst>
              </p:cNvPr>
              <p:cNvSpPr/>
              <p:nvPr/>
            </p:nvSpPr>
            <p:spPr>
              <a:xfrm>
                <a:off x="2933558" y="3781786"/>
                <a:ext cx="539634" cy="276444"/>
              </a:xfrm>
              <a:custGeom>
                <a:avLst/>
                <a:gdLst>
                  <a:gd name="connsiteX0" fmla="*/ 18935 w 539634"/>
                  <a:gd name="connsiteY0" fmla="*/ 238575 h 276444"/>
                  <a:gd name="connsiteX1" fmla="*/ 0 w 539634"/>
                  <a:gd name="connsiteY1" fmla="*/ 257510 h 276444"/>
                  <a:gd name="connsiteX2" fmla="*/ 18935 w 539634"/>
                  <a:gd name="connsiteY2" fmla="*/ 276444 h 276444"/>
                  <a:gd name="connsiteX3" fmla="*/ 18935 w 539634"/>
                  <a:gd name="connsiteY3" fmla="*/ 238575 h 276444"/>
                  <a:gd name="connsiteX4" fmla="*/ 520700 w 539634"/>
                  <a:gd name="connsiteY4" fmla="*/ 276444 h 276444"/>
                  <a:gd name="connsiteX5" fmla="*/ 539635 w 539634"/>
                  <a:gd name="connsiteY5" fmla="*/ 257510 h 276444"/>
                  <a:gd name="connsiteX6" fmla="*/ 520700 w 539634"/>
                  <a:gd name="connsiteY6" fmla="*/ 238575 h 276444"/>
                  <a:gd name="connsiteX7" fmla="*/ 520700 w 539634"/>
                  <a:gd name="connsiteY7" fmla="*/ 276444 h 276444"/>
                  <a:gd name="connsiteX8" fmla="*/ 18935 w 539634"/>
                  <a:gd name="connsiteY8" fmla="*/ 0 h 276444"/>
                  <a:gd name="connsiteX9" fmla="*/ 0 w 539634"/>
                  <a:gd name="connsiteY9" fmla="*/ 18935 h 276444"/>
                  <a:gd name="connsiteX10" fmla="*/ 18935 w 539634"/>
                  <a:gd name="connsiteY10" fmla="*/ 37869 h 276444"/>
                  <a:gd name="connsiteX11" fmla="*/ 18935 w 539634"/>
                  <a:gd name="connsiteY11" fmla="*/ 0 h 276444"/>
                  <a:gd name="connsiteX12" fmla="*/ 520700 w 539634"/>
                  <a:gd name="connsiteY12" fmla="*/ 37869 h 276444"/>
                  <a:gd name="connsiteX13" fmla="*/ 539635 w 539634"/>
                  <a:gd name="connsiteY13" fmla="*/ 18935 h 276444"/>
                  <a:gd name="connsiteX14" fmla="*/ 520700 w 539634"/>
                  <a:gd name="connsiteY14" fmla="*/ 0 h 276444"/>
                  <a:gd name="connsiteX15" fmla="*/ 520700 w 539634"/>
                  <a:gd name="connsiteY15" fmla="*/ 37869 h 276444"/>
                  <a:gd name="connsiteX16" fmla="*/ 18935 w 539634"/>
                  <a:gd name="connsiteY16" fmla="*/ 119288 h 276444"/>
                  <a:gd name="connsiteX17" fmla="*/ 0 w 539634"/>
                  <a:gd name="connsiteY17" fmla="*/ 138222 h 276444"/>
                  <a:gd name="connsiteX18" fmla="*/ 18935 w 539634"/>
                  <a:gd name="connsiteY18" fmla="*/ 157157 h 276444"/>
                  <a:gd name="connsiteX19" fmla="*/ 18935 w 539634"/>
                  <a:gd name="connsiteY19" fmla="*/ 119288 h 276444"/>
                  <a:gd name="connsiteX20" fmla="*/ 520700 w 539634"/>
                  <a:gd name="connsiteY20" fmla="*/ 157157 h 276444"/>
                  <a:gd name="connsiteX21" fmla="*/ 539635 w 539634"/>
                  <a:gd name="connsiteY21" fmla="*/ 138222 h 276444"/>
                  <a:gd name="connsiteX22" fmla="*/ 520700 w 539634"/>
                  <a:gd name="connsiteY22" fmla="*/ 119288 h 276444"/>
                  <a:gd name="connsiteX23" fmla="*/ 520700 w 539634"/>
                  <a:gd name="connsiteY23" fmla="*/ 157157 h 276444"/>
                  <a:gd name="connsiteX24" fmla="*/ 18935 w 539634"/>
                  <a:gd name="connsiteY24" fmla="*/ 276444 h 276444"/>
                  <a:gd name="connsiteX25" fmla="*/ 520700 w 539634"/>
                  <a:gd name="connsiteY25" fmla="*/ 276444 h 276444"/>
                  <a:gd name="connsiteX26" fmla="*/ 520700 w 539634"/>
                  <a:gd name="connsiteY26" fmla="*/ 238575 h 276444"/>
                  <a:gd name="connsiteX27" fmla="*/ 18935 w 539634"/>
                  <a:gd name="connsiteY27" fmla="*/ 238575 h 276444"/>
                  <a:gd name="connsiteX28" fmla="*/ 18935 w 539634"/>
                  <a:gd name="connsiteY28" fmla="*/ 276444 h 276444"/>
                  <a:gd name="connsiteX29" fmla="*/ 18935 w 539634"/>
                  <a:gd name="connsiteY29" fmla="*/ 37869 h 276444"/>
                  <a:gd name="connsiteX30" fmla="*/ 520700 w 539634"/>
                  <a:gd name="connsiteY30" fmla="*/ 37869 h 276444"/>
                  <a:gd name="connsiteX31" fmla="*/ 520700 w 539634"/>
                  <a:gd name="connsiteY31" fmla="*/ 0 h 276444"/>
                  <a:gd name="connsiteX32" fmla="*/ 18935 w 539634"/>
                  <a:gd name="connsiteY32" fmla="*/ 0 h 276444"/>
                  <a:gd name="connsiteX33" fmla="*/ 18935 w 539634"/>
                  <a:gd name="connsiteY33" fmla="*/ 37869 h 276444"/>
                  <a:gd name="connsiteX34" fmla="*/ 18935 w 539634"/>
                  <a:gd name="connsiteY34" fmla="*/ 157157 h 276444"/>
                  <a:gd name="connsiteX35" fmla="*/ 520700 w 539634"/>
                  <a:gd name="connsiteY35" fmla="*/ 157157 h 276444"/>
                  <a:gd name="connsiteX36" fmla="*/ 520700 w 539634"/>
                  <a:gd name="connsiteY36" fmla="*/ 119288 h 276444"/>
                  <a:gd name="connsiteX37" fmla="*/ 18935 w 539634"/>
                  <a:gd name="connsiteY37" fmla="*/ 119288 h 276444"/>
                  <a:gd name="connsiteX38" fmla="*/ 18935 w 539634"/>
                  <a:gd name="connsiteY38" fmla="*/ 157157 h 27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39634" h="276444">
                    <a:moveTo>
                      <a:pt x="18935" y="238575"/>
                    </a:moveTo>
                    <a:cubicBezTo>
                      <a:pt x="8521" y="238575"/>
                      <a:pt x="0" y="247096"/>
                      <a:pt x="0" y="257510"/>
                    </a:cubicBezTo>
                    <a:cubicBezTo>
                      <a:pt x="0" y="267924"/>
                      <a:pt x="8521" y="276444"/>
                      <a:pt x="18935" y="276444"/>
                    </a:cubicBezTo>
                    <a:lnTo>
                      <a:pt x="18935" y="238575"/>
                    </a:lnTo>
                    <a:close/>
                    <a:moveTo>
                      <a:pt x="520700" y="276444"/>
                    </a:moveTo>
                    <a:cubicBezTo>
                      <a:pt x="531114" y="276444"/>
                      <a:pt x="539635" y="267924"/>
                      <a:pt x="539635" y="257510"/>
                    </a:cubicBezTo>
                    <a:cubicBezTo>
                      <a:pt x="539635" y="247096"/>
                      <a:pt x="531114" y="238575"/>
                      <a:pt x="520700" y="238575"/>
                    </a:cubicBezTo>
                    <a:lnTo>
                      <a:pt x="520700" y="276444"/>
                    </a:lnTo>
                    <a:close/>
                    <a:moveTo>
                      <a:pt x="18935" y="0"/>
                    </a:moveTo>
                    <a:cubicBezTo>
                      <a:pt x="8521" y="0"/>
                      <a:pt x="0" y="8521"/>
                      <a:pt x="0" y="18935"/>
                    </a:cubicBezTo>
                    <a:cubicBezTo>
                      <a:pt x="0" y="29349"/>
                      <a:pt x="8521" y="37869"/>
                      <a:pt x="18935" y="37869"/>
                    </a:cubicBezTo>
                    <a:lnTo>
                      <a:pt x="18935" y="0"/>
                    </a:lnTo>
                    <a:close/>
                    <a:moveTo>
                      <a:pt x="520700" y="37869"/>
                    </a:moveTo>
                    <a:cubicBezTo>
                      <a:pt x="531114" y="37869"/>
                      <a:pt x="539635" y="29349"/>
                      <a:pt x="539635" y="18935"/>
                    </a:cubicBezTo>
                    <a:cubicBezTo>
                      <a:pt x="539635" y="8521"/>
                      <a:pt x="531114" y="0"/>
                      <a:pt x="520700" y="0"/>
                    </a:cubicBezTo>
                    <a:lnTo>
                      <a:pt x="520700" y="37869"/>
                    </a:lnTo>
                    <a:close/>
                    <a:moveTo>
                      <a:pt x="18935" y="119288"/>
                    </a:moveTo>
                    <a:cubicBezTo>
                      <a:pt x="8521" y="119288"/>
                      <a:pt x="0" y="127808"/>
                      <a:pt x="0" y="138222"/>
                    </a:cubicBezTo>
                    <a:cubicBezTo>
                      <a:pt x="0" y="148636"/>
                      <a:pt x="8521" y="157157"/>
                      <a:pt x="18935" y="157157"/>
                    </a:cubicBezTo>
                    <a:lnTo>
                      <a:pt x="18935" y="119288"/>
                    </a:lnTo>
                    <a:close/>
                    <a:moveTo>
                      <a:pt x="520700" y="157157"/>
                    </a:moveTo>
                    <a:cubicBezTo>
                      <a:pt x="531114" y="157157"/>
                      <a:pt x="539635" y="148636"/>
                      <a:pt x="539635" y="138222"/>
                    </a:cubicBezTo>
                    <a:cubicBezTo>
                      <a:pt x="539635" y="127808"/>
                      <a:pt x="531114" y="119288"/>
                      <a:pt x="520700" y="119288"/>
                    </a:cubicBezTo>
                    <a:lnTo>
                      <a:pt x="520700" y="157157"/>
                    </a:lnTo>
                    <a:close/>
                    <a:moveTo>
                      <a:pt x="18935" y="276444"/>
                    </a:moveTo>
                    <a:lnTo>
                      <a:pt x="520700" y="276444"/>
                    </a:lnTo>
                    <a:lnTo>
                      <a:pt x="520700" y="238575"/>
                    </a:lnTo>
                    <a:lnTo>
                      <a:pt x="18935" y="238575"/>
                    </a:lnTo>
                    <a:lnTo>
                      <a:pt x="18935" y="276444"/>
                    </a:lnTo>
                    <a:close/>
                    <a:moveTo>
                      <a:pt x="18935" y="37869"/>
                    </a:moveTo>
                    <a:lnTo>
                      <a:pt x="520700" y="37869"/>
                    </a:lnTo>
                    <a:lnTo>
                      <a:pt x="520700" y="0"/>
                    </a:lnTo>
                    <a:lnTo>
                      <a:pt x="18935" y="0"/>
                    </a:lnTo>
                    <a:lnTo>
                      <a:pt x="18935" y="37869"/>
                    </a:lnTo>
                    <a:close/>
                    <a:moveTo>
                      <a:pt x="18935" y="157157"/>
                    </a:moveTo>
                    <a:lnTo>
                      <a:pt x="520700" y="157157"/>
                    </a:lnTo>
                    <a:lnTo>
                      <a:pt x="520700" y="119288"/>
                    </a:lnTo>
                    <a:lnTo>
                      <a:pt x="18935" y="119288"/>
                    </a:lnTo>
                    <a:lnTo>
                      <a:pt x="18935" y="157157"/>
                    </a:lnTo>
                    <a:close/>
                  </a:path>
                </a:pathLst>
              </a:custGeom>
              <a:solidFill>
                <a:srgbClr val="000000"/>
              </a:solidFill>
              <a:ln w="9438"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B41B0F86-CB5C-3D98-6856-93ABF5D1411A}"/>
                  </a:ext>
                </a:extLst>
              </p:cNvPr>
              <p:cNvSpPr/>
              <p:nvPr/>
            </p:nvSpPr>
            <p:spPr>
              <a:xfrm>
                <a:off x="2791549" y="3626522"/>
                <a:ext cx="833120" cy="605905"/>
              </a:xfrm>
              <a:custGeom>
                <a:avLst/>
                <a:gdLst>
                  <a:gd name="connsiteX0" fmla="*/ 0 w 833120"/>
                  <a:gd name="connsiteY0" fmla="*/ 0 h 605905"/>
                  <a:gd name="connsiteX1" fmla="*/ 0 w 833120"/>
                  <a:gd name="connsiteY1" fmla="*/ 605905 h 605905"/>
                  <a:gd name="connsiteX2" fmla="*/ 296326 w 833120"/>
                  <a:gd name="connsiteY2" fmla="*/ 605905 h 605905"/>
                  <a:gd name="connsiteX3" fmla="*/ 304846 w 833120"/>
                  <a:gd name="connsiteY3" fmla="*/ 565196 h 605905"/>
                  <a:gd name="connsiteX4" fmla="*/ 41656 w 833120"/>
                  <a:gd name="connsiteY4" fmla="*/ 565196 h 605905"/>
                  <a:gd name="connsiteX5" fmla="*/ 41656 w 833120"/>
                  <a:gd name="connsiteY5" fmla="*/ 40709 h 605905"/>
                  <a:gd name="connsiteX6" fmla="*/ 792411 w 833120"/>
                  <a:gd name="connsiteY6" fmla="*/ 40709 h 605905"/>
                  <a:gd name="connsiteX7" fmla="*/ 792411 w 833120"/>
                  <a:gd name="connsiteY7" fmla="*/ 565196 h 605905"/>
                  <a:gd name="connsiteX8" fmla="*/ 523540 w 833120"/>
                  <a:gd name="connsiteY8" fmla="*/ 565196 h 605905"/>
                  <a:gd name="connsiteX9" fmla="*/ 532061 w 833120"/>
                  <a:gd name="connsiteY9" fmla="*/ 605905 h 605905"/>
                  <a:gd name="connsiteX10" fmla="*/ 833120 w 833120"/>
                  <a:gd name="connsiteY10" fmla="*/ 605905 h 605905"/>
                  <a:gd name="connsiteX11" fmla="*/ 833120 w 833120"/>
                  <a:gd name="connsiteY11" fmla="*/ 0 h 605905"/>
                  <a:gd name="connsiteX12" fmla="*/ 0 w 833120"/>
                  <a:gd name="connsiteY12" fmla="*/ 0 h 60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3120" h="605905">
                    <a:moveTo>
                      <a:pt x="0" y="0"/>
                    </a:moveTo>
                    <a:lnTo>
                      <a:pt x="0" y="605905"/>
                    </a:lnTo>
                    <a:lnTo>
                      <a:pt x="296326" y="605905"/>
                    </a:lnTo>
                    <a:cubicBezTo>
                      <a:pt x="297272" y="591705"/>
                      <a:pt x="300113" y="577504"/>
                      <a:pt x="304846" y="565196"/>
                    </a:cubicBezTo>
                    <a:lnTo>
                      <a:pt x="41656" y="565196"/>
                    </a:lnTo>
                    <a:lnTo>
                      <a:pt x="41656" y="40709"/>
                    </a:lnTo>
                    <a:lnTo>
                      <a:pt x="792411" y="40709"/>
                    </a:lnTo>
                    <a:lnTo>
                      <a:pt x="792411" y="565196"/>
                    </a:lnTo>
                    <a:lnTo>
                      <a:pt x="523540" y="565196"/>
                    </a:lnTo>
                    <a:cubicBezTo>
                      <a:pt x="528274" y="577504"/>
                      <a:pt x="532061" y="591705"/>
                      <a:pt x="532061" y="605905"/>
                    </a:cubicBezTo>
                    <a:lnTo>
                      <a:pt x="833120" y="605905"/>
                    </a:lnTo>
                    <a:lnTo>
                      <a:pt x="833120" y="0"/>
                    </a:lnTo>
                    <a:lnTo>
                      <a:pt x="0" y="0"/>
                    </a:lnTo>
                    <a:close/>
                  </a:path>
                </a:pathLst>
              </a:custGeom>
              <a:solidFill>
                <a:srgbClr val="000000"/>
              </a:solidFill>
              <a:ln w="9438" cap="flat">
                <a:noFill/>
                <a:prstDash val="solid"/>
                <a:miter/>
              </a:ln>
            </p:spPr>
            <p:txBody>
              <a:bodyPr rtlCol="0" anchor="ctr"/>
              <a:lstStyle/>
              <a:p>
                <a:endParaRPr lang="en-US"/>
              </a:p>
            </p:txBody>
          </p:sp>
        </p:grpSp>
        <p:sp>
          <p:nvSpPr>
            <p:cNvPr id="44" name="Freeform 43">
              <a:extLst>
                <a:ext uri="{FF2B5EF4-FFF2-40B4-BE49-F238E27FC236}">
                  <a16:creationId xmlns:a16="http://schemas.microsoft.com/office/drawing/2014/main" id="{1DF6FD98-7C60-761E-2F2A-59BB9518937B}"/>
                </a:ext>
              </a:extLst>
            </p:cNvPr>
            <p:cNvSpPr/>
            <p:nvPr/>
          </p:nvSpPr>
          <p:spPr>
            <a:xfrm>
              <a:off x="3056632" y="4099886"/>
              <a:ext cx="293485" cy="520700"/>
            </a:xfrm>
            <a:custGeom>
              <a:avLst/>
              <a:gdLst>
                <a:gd name="connsiteX0" fmla="*/ 252776 w 293485"/>
                <a:gd name="connsiteY0" fmla="*/ 224374 h 520700"/>
                <a:gd name="connsiteX1" fmla="*/ 284018 w 293485"/>
                <a:gd name="connsiteY1" fmla="*/ 137275 h 520700"/>
                <a:gd name="connsiteX2" fmla="*/ 146743 w 293485"/>
                <a:gd name="connsiteY2" fmla="*/ 0 h 520700"/>
                <a:gd name="connsiteX3" fmla="*/ 9467 w 293485"/>
                <a:gd name="connsiteY3" fmla="*/ 137275 h 520700"/>
                <a:gd name="connsiteX4" fmla="*/ 42603 w 293485"/>
                <a:gd name="connsiteY4" fmla="*/ 226268 h 520700"/>
                <a:gd name="connsiteX5" fmla="*/ 0 w 293485"/>
                <a:gd name="connsiteY5" fmla="*/ 520700 h 520700"/>
                <a:gd name="connsiteX6" fmla="*/ 146743 w 293485"/>
                <a:gd name="connsiteY6" fmla="*/ 383425 h 520700"/>
                <a:gd name="connsiteX7" fmla="*/ 293485 w 293485"/>
                <a:gd name="connsiteY7" fmla="*/ 520700 h 520700"/>
                <a:gd name="connsiteX8" fmla="*/ 252776 w 293485"/>
                <a:gd name="connsiteY8" fmla="*/ 224374 h 520700"/>
                <a:gd name="connsiteX9" fmla="*/ 146743 w 293485"/>
                <a:gd name="connsiteY9" fmla="*/ 40709 h 520700"/>
                <a:gd name="connsiteX10" fmla="*/ 243309 w 293485"/>
                <a:gd name="connsiteY10" fmla="*/ 137275 h 520700"/>
                <a:gd name="connsiteX11" fmla="*/ 146743 w 293485"/>
                <a:gd name="connsiteY11" fmla="*/ 233842 h 520700"/>
                <a:gd name="connsiteX12" fmla="*/ 50177 w 293485"/>
                <a:gd name="connsiteY12" fmla="*/ 137275 h 520700"/>
                <a:gd name="connsiteX13" fmla="*/ 146743 w 293485"/>
                <a:gd name="connsiteY13" fmla="*/ 40709 h 520700"/>
                <a:gd name="connsiteX14" fmla="*/ 177038 w 293485"/>
                <a:gd name="connsiteY14" fmla="*/ 353129 h 520700"/>
                <a:gd name="connsiteX15" fmla="*/ 149583 w 293485"/>
                <a:gd name="connsiteY15" fmla="*/ 325674 h 520700"/>
                <a:gd name="connsiteX16" fmla="*/ 122128 w 293485"/>
                <a:gd name="connsiteY16" fmla="*/ 353129 h 520700"/>
                <a:gd name="connsiteX17" fmla="*/ 61537 w 293485"/>
                <a:gd name="connsiteY17" fmla="*/ 408039 h 520700"/>
                <a:gd name="connsiteX18" fmla="*/ 83312 w 293485"/>
                <a:gd name="connsiteY18" fmla="*/ 259403 h 520700"/>
                <a:gd name="connsiteX19" fmla="*/ 84259 w 293485"/>
                <a:gd name="connsiteY19" fmla="*/ 259403 h 520700"/>
                <a:gd name="connsiteX20" fmla="*/ 146743 w 293485"/>
                <a:gd name="connsiteY20" fmla="*/ 274551 h 520700"/>
                <a:gd name="connsiteX21" fmla="*/ 209227 w 293485"/>
                <a:gd name="connsiteY21" fmla="*/ 259403 h 520700"/>
                <a:gd name="connsiteX22" fmla="*/ 215854 w 293485"/>
                <a:gd name="connsiteY22" fmla="*/ 259403 h 520700"/>
                <a:gd name="connsiteX23" fmla="*/ 237629 w 293485"/>
                <a:gd name="connsiteY23" fmla="*/ 408039 h 520700"/>
                <a:gd name="connsiteX24" fmla="*/ 177038 w 293485"/>
                <a:gd name="connsiteY24" fmla="*/ 353129 h 5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93485" h="520700">
                  <a:moveTo>
                    <a:pt x="252776" y="224374"/>
                  </a:moveTo>
                  <a:cubicBezTo>
                    <a:pt x="272657" y="200706"/>
                    <a:pt x="284018" y="170411"/>
                    <a:pt x="284018" y="137275"/>
                  </a:cubicBezTo>
                  <a:cubicBezTo>
                    <a:pt x="284018" y="61537"/>
                    <a:pt x="222481" y="0"/>
                    <a:pt x="146743" y="0"/>
                  </a:cubicBezTo>
                  <a:cubicBezTo>
                    <a:pt x="71005" y="0"/>
                    <a:pt x="9467" y="61537"/>
                    <a:pt x="9467" y="137275"/>
                  </a:cubicBezTo>
                  <a:cubicBezTo>
                    <a:pt x="9467" y="171358"/>
                    <a:pt x="21775" y="202600"/>
                    <a:pt x="42603" y="226268"/>
                  </a:cubicBezTo>
                  <a:lnTo>
                    <a:pt x="0" y="520700"/>
                  </a:lnTo>
                  <a:lnTo>
                    <a:pt x="146743" y="383425"/>
                  </a:lnTo>
                  <a:lnTo>
                    <a:pt x="293485" y="520700"/>
                  </a:lnTo>
                  <a:lnTo>
                    <a:pt x="252776" y="224374"/>
                  </a:lnTo>
                  <a:close/>
                  <a:moveTo>
                    <a:pt x="146743" y="40709"/>
                  </a:moveTo>
                  <a:cubicBezTo>
                    <a:pt x="200706" y="40709"/>
                    <a:pt x="243309" y="83312"/>
                    <a:pt x="243309" y="137275"/>
                  </a:cubicBezTo>
                  <a:cubicBezTo>
                    <a:pt x="243309" y="191239"/>
                    <a:pt x="200706" y="233842"/>
                    <a:pt x="146743" y="233842"/>
                  </a:cubicBezTo>
                  <a:cubicBezTo>
                    <a:pt x="92779" y="233842"/>
                    <a:pt x="50177" y="191239"/>
                    <a:pt x="50177" y="137275"/>
                  </a:cubicBezTo>
                  <a:cubicBezTo>
                    <a:pt x="50177" y="83312"/>
                    <a:pt x="92779" y="40709"/>
                    <a:pt x="146743" y="40709"/>
                  </a:cubicBezTo>
                  <a:close/>
                  <a:moveTo>
                    <a:pt x="177038" y="353129"/>
                  </a:moveTo>
                  <a:lnTo>
                    <a:pt x="149583" y="325674"/>
                  </a:lnTo>
                  <a:lnTo>
                    <a:pt x="122128" y="353129"/>
                  </a:lnTo>
                  <a:lnTo>
                    <a:pt x="61537" y="408039"/>
                  </a:lnTo>
                  <a:lnTo>
                    <a:pt x="83312" y="259403"/>
                  </a:lnTo>
                  <a:lnTo>
                    <a:pt x="84259" y="259403"/>
                  </a:lnTo>
                  <a:cubicBezTo>
                    <a:pt x="103193" y="268871"/>
                    <a:pt x="124021" y="274551"/>
                    <a:pt x="146743" y="274551"/>
                  </a:cubicBezTo>
                  <a:cubicBezTo>
                    <a:pt x="169464" y="274551"/>
                    <a:pt x="190292" y="268871"/>
                    <a:pt x="209227" y="259403"/>
                  </a:cubicBezTo>
                  <a:lnTo>
                    <a:pt x="215854" y="259403"/>
                  </a:lnTo>
                  <a:lnTo>
                    <a:pt x="237629" y="408039"/>
                  </a:lnTo>
                  <a:lnTo>
                    <a:pt x="177038" y="353129"/>
                  </a:lnTo>
                  <a:close/>
                </a:path>
              </a:pathLst>
            </a:custGeom>
            <a:solidFill>
              <a:srgbClr val="7A003C"/>
            </a:solidFill>
            <a:ln w="9438" cap="flat">
              <a:noFill/>
              <a:prstDash val="solid"/>
              <a:miter/>
            </a:ln>
          </p:spPr>
          <p:txBody>
            <a:bodyPr rtlCol="0" anchor="ctr"/>
            <a:lstStyle/>
            <a:p>
              <a:endParaRPr lang="en-US"/>
            </a:p>
          </p:txBody>
        </p:sp>
      </p:grpSp>
      <p:pic>
        <p:nvPicPr>
          <p:cNvPr id="47" name="Graphic 46">
            <a:extLst>
              <a:ext uri="{FF2B5EF4-FFF2-40B4-BE49-F238E27FC236}">
                <a16:creationId xmlns:a16="http://schemas.microsoft.com/office/drawing/2014/main" id="{3FC02B65-DB88-9AD3-CE2A-7EE6D2F128B7}"/>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8150" y="7192093"/>
            <a:ext cx="417696" cy="417696"/>
          </a:xfrm>
          <a:prstGeom prst="rect">
            <a:avLst/>
          </a:prstGeom>
        </p:spPr>
      </p:pic>
      <p:sp>
        <p:nvSpPr>
          <p:cNvPr id="49" name="TextBox 48">
            <a:extLst>
              <a:ext uri="{FF2B5EF4-FFF2-40B4-BE49-F238E27FC236}">
                <a16:creationId xmlns:a16="http://schemas.microsoft.com/office/drawing/2014/main" id="{07E62C8C-B9B8-2BD5-45B5-E0B0A39FFE16}"/>
              </a:ext>
            </a:extLst>
          </p:cNvPr>
          <p:cNvSpPr txBox="1"/>
          <p:nvPr userDrawn="1"/>
        </p:nvSpPr>
        <p:spPr>
          <a:xfrm>
            <a:off x="438148" y="8656484"/>
            <a:ext cx="5183463" cy="646331"/>
          </a:xfrm>
          <a:prstGeom prst="rect">
            <a:avLst/>
          </a:prstGeom>
          <a:noFill/>
        </p:spPr>
        <p:txBody>
          <a:bodyPr wrap="square" rtlCol="0">
            <a:spAutoFit/>
          </a:bodyPr>
          <a:lstStyle/>
          <a:p>
            <a:r>
              <a:rPr lang="en-US" sz="1200">
                <a:solidFill>
                  <a:schemeClr val="accent3"/>
                </a:solidFill>
              </a:rPr>
              <a:t>* Times Higher Education 2023</a:t>
            </a:r>
          </a:p>
          <a:p>
            <a:r>
              <a:rPr lang="en-US" sz="1200">
                <a:solidFill>
                  <a:schemeClr val="accent3"/>
                </a:solidFill>
              </a:rPr>
              <a:t>‡ Shanghai Ranking's Academic Ranking of World Universities 2023</a:t>
            </a:r>
          </a:p>
          <a:p>
            <a:r>
              <a:rPr lang="en-US" sz="1200">
                <a:solidFill>
                  <a:schemeClr val="accent3"/>
                </a:solidFill>
              </a:rPr>
              <a:t>† Research </a:t>
            </a:r>
            <a:r>
              <a:rPr lang="en-US" sz="1200" err="1">
                <a:solidFill>
                  <a:schemeClr val="accent3"/>
                </a:solidFill>
              </a:rPr>
              <a:t>Infosource</a:t>
            </a:r>
            <a:r>
              <a:rPr lang="en-US" sz="1200">
                <a:solidFill>
                  <a:schemeClr val="accent3"/>
                </a:solidFill>
              </a:rPr>
              <a:t> 2023</a:t>
            </a:r>
            <a:endParaRPr lang="en-US" sz="1200" baseline="30000">
              <a:solidFill>
                <a:schemeClr val="accent3"/>
              </a:solidFill>
            </a:endParaRPr>
          </a:p>
        </p:txBody>
      </p:sp>
      <p:sp>
        <p:nvSpPr>
          <p:cNvPr id="13" name="Footer Placeholder 12">
            <a:extLst>
              <a:ext uri="{FF2B5EF4-FFF2-40B4-BE49-F238E27FC236}">
                <a16:creationId xmlns:a16="http://schemas.microsoft.com/office/drawing/2014/main" id="{86AFD4D6-CC7D-9D99-DF02-F294BC8603E0}"/>
              </a:ext>
            </a:extLst>
          </p:cNvPr>
          <p:cNvSpPr>
            <a:spLocks noGrp="1"/>
          </p:cNvSpPr>
          <p:nvPr>
            <p:ph type="ftr" sz="quarter" idx="21"/>
          </p:nvPr>
        </p:nvSpPr>
        <p:spPr/>
        <p:txBody>
          <a:bodyPr/>
          <a:lstStyle/>
          <a:p>
            <a:endParaRPr lang="en-US"/>
          </a:p>
        </p:txBody>
      </p:sp>
      <p:sp>
        <p:nvSpPr>
          <p:cNvPr id="50" name="Date Placeholder 3">
            <a:extLst>
              <a:ext uri="{FF2B5EF4-FFF2-40B4-BE49-F238E27FC236}">
                <a16:creationId xmlns:a16="http://schemas.microsoft.com/office/drawing/2014/main" id="{E89E05A3-F6AB-676E-2454-621F509EBA05}"/>
              </a:ext>
            </a:extLst>
          </p:cNvPr>
          <p:cNvSpPr>
            <a:spLocks noGrp="1"/>
          </p:cNvSpPr>
          <p:nvPr>
            <p:ph type="dt" sz="half" idx="2"/>
          </p:nvPr>
        </p:nvSpPr>
        <p:spPr>
          <a:xfrm>
            <a:off x="16412307" y="10621112"/>
            <a:ext cx="2572579" cy="350101"/>
          </a:xfrm>
          <a:prstGeom prst="rect">
            <a:avLst/>
          </a:prstGeom>
        </p:spPr>
        <p:txBody>
          <a:bodyPr vert="horz" lIns="91440" tIns="45720" rIns="91440" bIns="45720" rtlCol="0" anchor="ctr"/>
          <a:lstStyle>
            <a:lvl1pPr algn="r">
              <a:defRPr sz="1800">
                <a:solidFill>
                  <a:schemeClr val="accent3"/>
                </a:solidFill>
              </a:defRPr>
            </a:lvl1pPr>
          </a:lstStyle>
          <a:p>
            <a:fld id="{D2792E9C-7E5E-F14F-B049-5BFE22D713B7}" type="datetime4">
              <a:rPr lang="en-CA" smtClean="0"/>
              <a:t>May 21, 2024</a:t>
            </a:fld>
            <a:endParaRPr lang="en-US"/>
          </a:p>
        </p:txBody>
      </p:sp>
      <p:sp>
        <p:nvSpPr>
          <p:cNvPr id="14" name="Slide Number Placeholder 13">
            <a:extLst>
              <a:ext uri="{FF2B5EF4-FFF2-40B4-BE49-F238E27FC236}">
                <a16:creationId xmlns:a16="http://schemas.microsoft.com/office/drawing/2014/main" id="{633B25B5-1522-E269-6B4D-E80F42610EA8}"/>
              </a:ext>
            </a:extLst>
          </p:cNvPr>
          <p:cNvSpPr>
            <a:spLocks noGrp="1"/>
          </p:cNvSpPr>
          <p:nvPr>
            <p:ph type="sldNum" sz="quarter" idx="22"/>
          </p:nvPr>
        </p:nvSpPr>
        <p:spPr/>
        <p:txBody>
          <a:bodyPr/>
          <a:lstStyle/>
          <a:p>
            <a:fld id="{991AB9B0-3E43-D847-B073-60FE8FAFFDB7}" type="slidenum">
              <a:rPr lang="en-US" smtClean="0"/>
              <a:pPr/>
              <a:t>‹#›</a:t>
            </a:fld>
            <a:endParaRPr lang="en-US"/>
          </a:p>
        </p:txBody>
      </p:sp>
      <p:sp>
        <p:nvSpPr>
          <p:cNvPr id="2" name="Title 1">
            <a:extLst>
              <a:ext uri="{FF2B5EF4-FFF2-40B4-BE49-F238E27FC236}">
                <a16:creationId xmlns:a16="http://schemas.microsoft.com/office/drawing/2014/main" id="{6AD5D599-9721-B464-10AC-237C751ECCA7}"/>
              </a:ext>
            </a:extLst>
          </p:cNvPr>
          <p:cNvSpPr>
            <a:spLocks noGrp="1"/>
          </p:cNvSpPr>
          <p:nvPr>
            <p:ph type="ctrTitle" hasCustomPrompt="1"/>
          </p:nvPr>
        </p:nvSpPr>
        <p:spPr>
          <a:xfrm>
            <a:off x="439200" y="457200"/>
            <a:ext cx="19441062" cy="738817"/>
          </a:xfrm>
          <a:prstGeom prst="rect">
            <a:avLst/>
          </a:prstGeom>
        </p:spPr>
        <p:txBody>
          <a:bodyPr anchor="t">
            <a:noAutofit/>
          </a:bodyPr>
          <a:lstStyle>
            <a:lvl1pPr algn="l">
              <a:lnSpc>
                <a:spcPct val="110000"/>
              </a:lnSpc>
              <a:spcAft>
                <a:spcPts val="1000"/>
              </a:spcAft>
              <a:defRPr sz="4400" b="1">
                <a:solidFill>
                  <a:schemeClr val="tx1"/>
                </a:solidFill>
                <a:latin typeface="+mj-lt"/>
                <a:cs typeface="Poppins" pitchFamily="2" charset="77"/>
              </a:defRPr>
            </a:lvl1pPr>
          </a:lstStyle>
          <a:p>
            <a:r>
              <a:rPr lang="en-GB" dirty="0"/>
              <a:t>Slide title goes here on 1 line</a:t>
            </a:r>
            <a:endParaRPr lang="en-US" dirty="0"/>
          </a:p>
        </p:txBody>
      </p:sp>
      <p:sp>
        <p:nvSpPr>
          <p:cNvPr id="3" name="Subtitle 2">
            <a:extLst>
              <a:ext uri="{FF2B5EF4-FFF2-40B4-BE49-F238E27FC236}">
                <a16:creationId xmlns:a16="http://schemas.microsoft.com/office/drawing/2014/main" id="{C287B01D-192F-BBAD-161B-8D22688A244A}"/>
              </a:ext>
            </a:extLst>
          </p:cNvPr>
          <p:cNvSpPr>
            <a:spLocks noGrp="1"/>
          </p:cNvSpPr>
          <p:nvPr>
            <p:ph type="subTitle" idx="1" hasCustomPrompt="1"/>
          </p:nvPr>
        </p:nvSpPr>
        <p:spPr>
          <a:xfrm>
            <a:off x="438150" y="1267200"/>
            <a:ext cx="19442112" cy="573884"/>
          </a:xfrm>
          <a:prstGeom prst="rect">
            <a:avLst/>
          </a:prstGeom>
        </p:spPr>
        <p:txBody>
          <a:bodyPr anchor="t"/>
          <a:lstStyle>
            <a:lvl1pPr marL="0" indent="0" algn="l">
              <a:buNone/>
              <a:defRPr sz="3600">
                <a:solidFill>
                  <a:srgbClr val="7A093C"/>
                </a:solidFill>
              </a:defRPr>
            </a:lvl1pPr>
            <a:lvl2pPr marL="761924" indent="0" algn="ctr">
              <a:buNone/>
              <a:defRPr sz="3333"/>
            </a:lvl2pPr>
            <a:lvl3pPr marL="1523848" indent="0" algn="ctr">
              <a:buNone/>
              <a:defRPr sz="3000"/>
            </a:lvl3pPr>
            <a:lvl4pPr marL="2285771" indent="0" algn="ctr">
              <a:buNone/>
              <a:defRPr sz="2666"/>
            </a:lvl4pPr>
            <a:lvl5pPr marL="3047695" indent="0" algn="ctr">
              <a:buNone/>
              <a:defRPr sz="2666"/>
            </a:lvl5pPr>
            <a:lvl6pPr marL="3809619" indent="0" algn="ctr">
              <a:buNone/>
              <a:defRPr sz="2666"/>
            </a:lvl6pPr>
            <a:lvl7pPr marL="4571543" indent="0" algn="ctr">
              <a:buNone/>
              <a:defRPr sz="2666"/>
            </a:lvl7pPr>
            <a:lvl8pPr marL="5333467" indent="0" algn="ctr">
              <a:buNone/>
              <a:defRPr sz="2666"/>
            </a:lvl8pPr>
            <a:lvl9pPr marL="6095390" indent="0" algn="ctr">
              <a:buNone/>
              <a:defRPr sz="2666"/>
            </a:lvl9pPr>
          </a:lstStyle>
          <a:p>
            <a:r>
              <a:rPr lang="en-GB"/>
              <a:t>Subtitle goes here on 1 line</a:t>
            </a:r>
          </a:p>
        </p:txBody>
      </p:sp>
    </p:spTree>
    <p:extLst>
      <p:ext uri="{BB962C8B-B14F-4D97-AF65-F5344CB8AC3E}">
        <p14:creationId xmlns:p14="http://schemas.microsoft.com/office/powerpoint/2010/main" val="20864906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yout 15 - Brighter World">
    <p:spTree>
      <p:nvGrpSpPr>
        <p:cNvPr id="1" name=""/>
        <p:cNvGrpSpPr/>
        <p:nvPr/>
      </p:nvGrpSpPr>
      <p:grpSpPr>
        <a:xfrm>
          <a:off x="0" y="0"/>
          <a:ext cx="0" cy="0"/>
          <a:chOff x="0" y="0"/>
          <a:chExt cx="0" cy="0"/>
        </a:xfrm>
      </p:grpSpPr>
      <p:sp>
        <p:nvSpPr>
          <p:cNvPr id="68" name="Title 67">
            <a:extLst>
              <a:ext uri="{FF2B5EF4-FFF2-40B4-BE49-F238E27FC236}">
                <a16:creationId xmlns:a16="http://schemas.microsoft.com/office/drawing/2014/main" id="{2BD07626-E45E-A81D-40C3-0F8C5666CD82}"/>
              </a:ext>
            </a:extLst>
          </p:cNvPr>
          <p:cNvSpPr>
            <a:spLocks noGrp="1"/>
          </p:cNvSpPr>
          <p:nvPr>
            <p:ph type="title" hasCustomPrompt="1"/>
          </p:nvPr>
        </p:nvSpPr>
        <p:spPr>
          <a:xfrm>
            <a:off x="462530" y="440431"/>
            <a:ext cx="19393352" cy="733208"/>
          </a:xfrm>
          <a:prstGeom prst="rect">
            <a:avLst/>
          </a:prstGeom>
        </p:spPr>
        <p:txBody>
          <a:bodyPr/>
          <a:lstStyle>
            <a:lvl1pPr>
              <a:defRPr sz="4400" b="1"/>
            </a:lvl1pPr>
          </a:lstStyle>
          <a:p>
            <a:r>
              <a:rPr lang="en-US" dirty="0"/>
              <a:t>Title goes here on 1 line</a:t>
            </a:r>
          </a:p>
        </p:txBody>
      </p:sp>
      <p:sp>
        <p:nvSpPr>
          <p:cNvPr id="3" name="Subtitle 2">
            <a:extLst>
              <a:ext uri="{FF2B5EF4-FFF2-40B4-BE49-F238E27FC236}">
                <a16:creationId xmlns:a16="http://schemas.microsoft.com/office/drawing/2014/main" id="{7BAAFF58-1895-74A3-698E-D878C3072291}"/>
              </a:ext>
            </a:extLst>
          </p:cNvPr>
          <p:cNvSpPr>
            <a:spLocks noGrp="1"/>
          </p:cNvSpPr>
          <p:nvPr>
            <p:ph type="subTitle" idx="1" hasCustomPrompt="1"/>
          </p:nvPr>
        </p:nvSpPr>
        <p:spPr>
          <a:xfrm>
            <a:off x="462530" y="1267200"/>
            <a:ext cx="19417732" cy="573884"/>
          </a:xfrm>
          <a:prstGeom prst="rect">
            <a:avLst/>
          </a:prstGeom>
        </p:spPr>
        <p:txBody>
          <a:bodyPr anchor="t"/>
          <a:lstStyle>
            <a:lvl1pPr marL="0" indent="0" algn="l">
              <a:buNone/>
              <a:defRPr sz="3600">
                <a:solidFill>
                  <a:srgbClr val="7A093C"/>
                </a:solidFill>
              </a:defRPr>
            </a:lvl1pPr>
            <a:lvl2pPr marL="761924" indent="0" algn="ctr">
              <a:buNone/>
              <a:defRPr sz="3333"/>
            </a:lvl2pPr>
            <a:lvl3pPr marL="1523848" indent="0" algn="ctr">
              <a:buNone/>
              <a:defRPr sz="3000"/>
            </a:lvl3pPr>
            <a:lvl4pPr marL="2285771" indent="0" algn="ctr">
              <a:buNone/>
              <a:defRPr sz="2666"/>
            </a:lvl4pPr>
            <a:lvl5pPr marL="3047695" indent="0" algn="ctr">
              <a:buNone/>
              <a:defRPr sz="2666"/>
            </a:lvl5pPr>
            <a:lvl6pPr marL="3809619" indent="0" algn="ctr">
              <a:buNone/>
              <a:defRPr sz="2666"/>
            </a:lvl6pPr>
            <a:lvl7pPr marL="4571543" indent="0" algn="ctr">
              <a:buNone/>
              <a:defRPr sz="2666"/>
            </a:lvl7pPr>
            <a:lvl8pPr marL="5333467" indent="0" algn="ctr">
              <a:buNone/>
              <a:defRPr sz="2666"/>
            </a:lvl8pPr>
            <a:lvl9pPr marL="6095390" indent="0" algn="ctr">
              <a:buNone/>
              <a:defRPr sz="2666"/>
            </a:lvl9pPr>
          </a:lstStyle>
          <a:p>
            <a:r>
              <a:rPr lang="en-GB" dirty="0"/>
              <a:t>Subtitle goes here on 1 line</a:t>
            </a:r>
          </a:p>
        </p:txBody>
      </p:sp>
      <p:cxnSp>
        <p:nvCxnSpPr>
          <p:cNvPr id="8" name="Straight Connector 7">
            <a:extLst>
              <a:ext uri="{FF2B5EF4-FFF2-40B4-BE49-F238E27FC236}">
                <a16:creationId xmlns:a16="http://schemas.microsoft.com/office/drawing/2014/main" id="{0C529A88-D552-5768-A82B-3E566E9D07FE}"/>
              </a:ext>
              <a:ext uri="{C183D7F6-B498-43B3-948B-1728B52AA6E4}">
                <adec:decorative xmlns:adec="http://schemas.microsoft.com/office/drawing/2017/decorative" val="1"/>
              </a:ext>
            </a:extLst>
          </p:cNvPr>
          <p:cNvCxnSpPr>
            <a:cxnSpLocks/>
          </p:cNvCxnSpPr>
          <p:nvPr userDrawn="1"/>
        </p:nvCxnSpPr>
        <p:spPr>
          <a:xfrm>
            <a:off x="0" y="1881808"/>
            <a:ext cx="20318413" cy="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1A0476B1-BC79-6A48-84CA-0759CACFADBA}"/>
              </a:ext>
            </a:extLst>
          </p:cNvPr>
          <p:cNvSpPr>
            <a:spLocks noGrp="1"/>
          </p:cNvSpPr>
          <p:nvPr>
            <p:ph type="ftr" sz="quarter" idx="11"/>
          </p:nvPr>
        </p:nvSpPr>
        <p:spPr/>
        <p:txBody>
          <a:bodyPr/>
          <a:lstStyle/>
          <a:p>
            <a:endParaRPr lang="en-US"/>
          </a:p>
        </p:txBody>
      </p:sp>
      <p:sp>
        <p:nvSpPr>
          <p:cNvPr id="66" name="Date Placeholder 3">
            <a:extLst>
              <a:ext uri="{FF2B5EF4-FFF2-40B4-BE49-F238E27FC236}">
                <a16:creationId xmlns:a16="http://schemas.microsoft.com/office/drawing/2014/main" id="{25B13FEC-56D6-BDDA-B11D-2B62FBC10D55}"/>
              </a:ext>
            </a:extLst>
          </p:cNvPr>
          <p:cNvSpPr>
            <a:spLocks noGrp="1"/>
          </p:cNvSpPr>
          <p:nvPr>
            <p:ph type="dt" sz="half" idx="2"/>
          </p:nvPr>
        </p:nvSpPr>
        <p:spPr>
          <a:xfrm>
            <a:off x="16412307" y="10621112"/>
            <a:ext cx="2572579" cy="350101"/>
          </a:xfrm>
          <a:prstGeom prst="rect">
            <a:avLst/>
          </a:prstGeom>
        </p:spPr>
        <p:txBody>
          <a:bodyPr vert="horz" lIns="91440" tIns="45720" rIns="91440" bIns="45720" rtlCol="0" anchor="ctr"/>
          <a:lstStyle>
            <a:lvl1pPr algn="r">
              <a:defRPr sz="1800">
                <a:solidFill>
                  <a:schemeClr val="accent3"/>
                </a:solidFill>
              </a:defRPr>
            </a:lvl1pPr>
          </a:lstStyle>
          <a:p>
            <a:fld id="{D2792E9C-7E5E-F14F-B049-5BFE22D713B7}" type="datetime4">
              <a:rPr lang="en-CA" smtClean="0"/>
              <a:t>May 21, 2024</a:t>
            </a:fld>
            <a:endParaRPr lang="en-US"/>
          </a:p>
        </p:txBody>
      </p:sp>
      <p:sp>
        <p:nvSpPr>
          <p:cNvPr id="6" name="Slide Number Placeholder 5">
            <a:extLst>
              <a:ext uri="{FF2B5EF4-FFF2-40B4-BE49-F238E27FC236}">
                <a16:creationId xmlns:a16="http://schemas.microsoft.com/office/drawing/2014/main" id="{06FBF0A4-9A22-175D-1BEC-7D14A9C0F414}"/>
              </a:ext>
            </a:extLst>
          </p:cNvPr>
          <p:cNvSpPr>
            <a:spLocks noGrp="1"/>
          </p:cNvSpPr>
          <p:nvPr>
            <p:ph type="sldNum" sz="quarter" idx="12"/>
          </p:nvPr>
        </p:nvSpPr>
        <p:spPr/>
        <p:txBody>
          <a:bodyPr/>
          <a:lstStyle/>
          <a:p>
            <a:fld id="{991AB9B0-3E43-D847-B073-60FE8FAFFDB7}" type="slidenum">
              <a:rPr lang="en-US" smtClean="0"/>
              <a:pPr/>
              <a:t>‹#›</a:t>
            </a:fld>
            <a:endParaRPr lang="en-US"/>
          </a:p>
        </p:txBody>
      </p:sp>
    </p:spTree>
    <p:extLst>
      <p:ext uri="{BB962C8B-B14F-4D97-AF65-F5344CB8AC3E}">
        <p14:creationId xmlns:p14="http://schemas.microsoft.com/office/powerpoint/2010/main" val="7400818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yout 16 - Blank Footer">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B582192C-3A69-FE59-73A6-A262DF7259A5}"/>
              </a:ext>
            </a:extLst>
          </p:cNvPr>
          <p:cNvSpPr>
            <a:spLocks noGrp="1"/>
          </p:cNvSpPr>
          <p:nvPr>
            <p:ph type="dt" sz="half" idx="10"/>
          </p:nvPr>
        </p:nvSpPr>
        <p:spPr>
          <a:xfrm>
            <a:off x="16412307" y="10621112"/>
            <a:ext cx="2572579" cy="350101"/>
          </a:xfrm>
          <a:prstGeom prst="rect">
            <a:avLst/>
          </a:prstGeom>
        </p:spPr>
        <p:txBody>
          <a:bodyPr/>
          <a:lstStyle/>
          <a:p>
            <a:fld id="{D2792E9C-7E5E-F14F-B049-5BFE22D713B7}" type="datetime4">
              <a:rPr lang="en-CA" smtClean="0"/>
              <a:t>May 21, 2024</a:t>
            </a:fld>
            <a:endParaRPr lang="en-US"/>
          </a:p>
        </p:txBody>
      </p:sp>
      <p:sp>
        <p:nvSpPr>
          <p:cNvPr id="8" name="Footer Placeholder 7">
            <a:extLst>
              <a:ext uri="{FF2B5EF4-FFF2-40B4-BE49-F238E27FC236}">
                <a16:creationId xmlns:a16="http://schemas.microsoft.com/office/drawing/2014/main" id="{55191159-C341-9E42-1ED7-056848027C65}"/>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992A4791-8BB3-D788-EFE9-CDE2FEB047BE}"/>
              </a:ext>
            </a:extLst>
          </p:cNvPr>
          <p:cNvSpPr>
            <a:spLocks noGrp="1"/>
          </p:cNvSpPr>
          <p:nvPr>
            <p:ph type="sldNum" sz="quarter" idx="12"/>
          </p:nvPr>
        </p:nvSpPr>
        <p:spPr/>
        <p:txBody>
          <a:bodyPr/>
          <a:lstStyle/>
          <a:p>
            <a:fld id="{991AB9B0-3E43-D847-B073-60FE8FAFFDB7}" type="slidenum">
              <a:rPr lang="en-US" smtClean="0"/>
              <a:pPr/>
              <a:t>‹#›</a:t>
            </a:fld>
            <a:endParaRPr lang="en-US"/>
          </a:p>
        </p:txBody>
      </p:sp>
    </p:spTree>
    <p:extLst>
      <p:ext uri="{BB962C8B-B14F-4D97-AF65-F5344CB8AC3E}">
        <p14:creationId xmlns:p14="http://schemas.microsoft.com/office/powerpoint/2010/main" val="37579551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ayout 17 - Land Acknowledgement">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4BE623F-DB6C-3D05-E5AC-0FB1CD275E39}"/>
              </a:ext>
              <a:ext uri="{C183D7F6-B498-43B3-948B-1728B52AA6E4}">
                <adec:decorative xmlns:adec="http://schemas.microsoft.com/office/drawing/2017/decorative" val="1"/>
              </a:ext>
            </a:extLst>
          </p:cNvPr>
          <p:cNvSpPr/>
          <p:nvPr userDrawn="1"/>
        </p:nvSpPr>
        <p:spPr>
          <a:xfrm>
            <a:off x="101600" y="0"/>
            <a:ext cx="20318413" cy="11430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7" name="Title 6">
            <a:extLst>
              <a:ext uri="{FF2B5EF4-FFF2-40B4-BE49-F238E27FC236}">
                <a16:creationId xmlns:a16="http://schemas.microsoft.com/office/drawing/2014/main" id="{BE307E64-9C0E-0EB5-E08F-ED76C1E81B85}"/>
              </a:ext>
            </a:extLst>
          </p:cNvPr>
          <p:cNvSpPr>
            <a:spLocks noGrp="1"/>
          </p:cNvSpPr>
          <p:nvPr>
            <p:ph type="title"/>
          </p:nvPr>
        </p:nvSpPr>
        <p:spPr>
          <a:xfrm>
            <a:off x="3311999" y="4520998"/>
            <a:ext cx="14302799" cy="648602"/>
          </a:xfrm>
          <a:prstGeom prst="rect">
            <a:avLst/>
          </a:prstGeom>
        </p:spPr>
        <p:txBody>
          <a:bodyPr/>
          <a:lstStyle>
            <a:lvl1pPr>
              <a:defRPr sz="4000" b="1">
                <a:solidFill>
                  <a:schemeClr val="bg1"/>
                </a:solidFill>
              </a:defRPr>
            </a:lvl1pPr>
          </a:lstStyle>
          <a:p>
            <a:r>
              <a:rPr lang="en-US" dirty="0"/>
              <a:t>Click to edit Master title style</a:t>
            </a:r>
            <a:endParaRPr lang="en-CA" dirty="0"/>
          </a:p>
        </p:txBody>
      </p:sp>
      <p:sp>
        <p:nvSpPr>
          <p:cNvPr id="3" name="Subtitle 2">
            <a:extLst>
              <a:ext uri="{FF2B5EF4-FFF2-40B4-BE49-F238E27FC236}">
                <a16:creationId xmlns:a16="http://schemas.microsoft.com/office/drawing/2014/main" id="{7BAAFF58-1895-74A3-698E-D878C3072291}"/>
              </a:ext>
            </a:extLst>
          </p:cNvPr>
          <p:cNvSpPr>
            <a:spLocks noGrp="1"/>
          </p:cNvSpPr>
          <p:nvPr>
            <p:ph type="subTitle" idx="1"/>
          </p:nvPr>
        </p:nvSpPr>
        <p:spPr>
          <a:xfrm>
            <a:off x="3312000" y="5421600"/>
            <a:ext cx="14302799" cy="2805297"/>
          </a:xfrm>
          <a:prstGeom prst="rect">
            <a:avLst/>
          </a:prstGeom>
        </p:spPr>
        <p:txBody>
          <a:bodyPr anchor="t"/>
          <a:lstStyle>
            <a:lvl1pPr marL="0" indent="0" algn="l">
              <a:buNone/>
              <a:defRPr sz="3600" baseline="0">
                <a:solidFill>
                  <a:schemeClr val="bg1"/>
                </a:solidFill>
              </a:defRPr>
            </a:lvl1pPr>
            <a:lvl2pPr marL="761924" indent="0" algn="ctr">
              <a:buNone/>
              <a:defRPr sz="3333"/>
            </a:lvl2pPr>
            <a:lvl3pPr marL="1523848" indent="0" algn="ctr">
              <a:buNone/>
              <a:defRPr sz="3000"/>
            </a:lvl3pPr>
            <a:lvl4pPr marL="2285771" indent="0" algn="ctr">
              <a:buNone/>
              <a:defRPr sz="2666"/>
            </a:lvl4pPr>
            <a:lvl5pPr marL="3047695" indent="0" algn="ctr">
              <a:buNone/>
              <a:defRPr sz="2666"/>
            </a:lvl5pPr>
            <a:lvl6pPr marL="3809619" indent="0" algn="ctr">
              <a:buNone/>
              <a:defRPr sz="2666"/>
            </a:lvl6pPr>
            <a:lvl7pPr marL="4571543" indent="0" algn="ctr">
              <a:buNone/>
              <a:defRPr sz="2666"/>
            </a:lvl7pPr>
            <a:lvl8pPr marL="5333467" indent="0" algn="ctr">
              <a:buNone/>
              <a:defRPr sz="2666"/>
            </a:lvl8pPr>
            <a:lvl9pPr marL="6095390" indent="0" algn="ctr">
              <a:buNone/>
              <a:defRPr sz="2666"/>
            </a:lvl9pPr>
          </a:lstStyle>
          <a:p>
            <a:endParaRPr lang="en-US" sz="3600" baseline="30000" dirty="0">
              <a:solidFill>
                <a:schemeClr val="bg1"/>
              </a:solidFill>
            </a:endParaRPr>
          </a:p>
        </p:txBody>
      </p:sp>
    </p:spTree>
    <p:extLst>
      <p:ext uri="{BB962C8B-B14F-4D97-AF65-F5344CB8AC3E}">
        <p14:creationId xmlns:p14="http://schemas.microsoft.com/office/powerpoint/2010/main" val="23547482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1">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4BE623F-DB6C-3D05-E5AC-0FB1CD275E39}"/>
              </a:ext>
              <a:ext uri="{C183D7F6-B498-43B3-948B-1728B52AA6E4}">
                <adec:decorative xmlns:adec="http://schemas.microsoft.com/office/drawing/2017/decorative" val="1"/>
              </a:ext>
            </a:extLst>
          </p:cNvPr>
          <p:cNvSpPr/>
          <p:nvPr userDrawn="1"/>
        </p:nvSpPr>
        <p:spPr>
          <a:xfrm>
            <a:off x="0" y="0"/>
            <a:ext cx="20318413" cy="1143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spTree>
    <p:extLst>
      <p:ext uri="{BB962C8B-B14F-4D97-AF65-F5344CB8AC3E}">
        <p14:creationId xmlns:p14="http://schemas.microsoft.com/office/powerpoint/2010/main" val="2757658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2 - Full Bleed">
    <p:spTree>
      <p:nvGrpSpPr>
        <p:cNvPr id="1" name=""/>
        <p:cNvGrpSpPr/>
        <p:nvPr/>
      </p:nvGrpSpPr>
      <p:grpSpPr>
        <a:xfrm>
          <a:off x="0" y="0"/>
          <a:ext cx="0" cy="0"/>
          <a:chOff x="0" y="0"/>
          <a:chExt cx="0" cy="0"/>
        </a:xfrm>
      </p:grpSpPr>
      <p:sp>
        <p:nvSpPr>
          <p:cNvPr id="4" name="Picture Placeholder 37">
            <a:extLst>
              <a:ext uri="{FF2B5EF4-FFF2-40B4-BE49-F238E27FC236}">
                <a16:creationId xmlns:a16="http://schemas.microsoft.com/office/drawing/2014/main" id="{248D3F33-A666-786D-AD61-DDDEED2D3E3A}"/>
              </a:ext>
              <a:ext uri="{C183D7F6-B498-43B3-948B-1728B52AA6E4}">
                <adec:decorative xmlns:adec="http://schemas.microsoft.com/office/drawing/2017/decorative" val="1"/>
              </a:ext>
            </a:extLst>
          </p:cNvPr>
          <p:cNvSpPr>
            <a:spLocks noGrp="1"/>
          </p:cNvSpPr>
          <p:nvPr>
            <p:ph type="pic" sz="quarter" idx="16" hasCustomPrompt="1"/>
          </p:nvPr>
        </p:nvSpPr>
        <p:spPr>
          <a:xfrm>
            <a:off x="0" y="1"/>
            <a:ext cx="20318413" cy="9351962"/>
          </a:xfrm>
          <a:prstGeom prst="rect">
            <a:avLst/>
          </a:prstGeom>
        </p:spPr>
        <p:txBody>
          <a:bodyPr/>
          <a:lstStyle>
            <a:lvl1pPr marL="0" indent="0">
              <a:buNone/>
              <a:defRPr/>
            </a:lvl1pPr>
          </a:lstStyle>
          <a:p>
            <a:r>
              <a:rPr lang="en-US"/>
              <a:t>Insert Full Width Photo</a:t>
            </a:r>
          </a:p>
        </p:txBody>
      </p:sp>
      <p:sp>
        <p:nvSpPr>
          <p:cNvPr id="2" name="Title 1">
            <a:extLst>
              <a:ext uri="{FF2B5EF4-FFF2-40B4-BE49-F238E27FC236}">
                <a16:creationId xmlns:a16="http://schemas.microsoft.com/office/drawing/2014/main" id="{D4259C55-2FD0-1B45-D242-0C8C493EDB17}"/>
              </a:ext>
            </a:extLst>
          </p:cNvPr>
          <p:cNvSpPr>
            <a:spLocks noGrp="1"/>
          </p:cNvSpPr>
          <p:nvPr>
            <p:ph type="ctrTitle" hasCustomPrompt="1"/>
          </p:nvPr>
        </p:nvSpPr>
        <p:spPr>
          <a:xfrm>
            <a:off x="1041291" y="1870606"/>
            <a:ext cx="5486400" cy="3936225"/>
          </a:xfrm>
          <a:prstGeom prst="rect">
            <a:avLst/>
          </a:prstGeom>
        </p:spPr>
        <p:txBody>
          <a:bodyPr anchor="b">
            <a:noAutofit/>
          </a:bodyPr>
          <a:lstStyle>
            <a:lvl1pPr algn="l">
              <a:lnSpc>
                <a:spcPct val="100000"/>
              </a:lnSpc>
              <a:spcAft>
                <a:spcPts val="1000"/>
              </a:spcAft>
              <a:defRPr sz="4800" b="1">
                <a:solidFill>
                  <a:schemeClr val="tx1"/>
                </a:solidFill>
                <a:latin typeface="+mj-lt"/>
                <a:cs typeface="Poppins" pitchFamily="2" charset="77"/>
              </a:defRPr>
            </a:lvl1pPr>
          </a:lstStyle>
          <a:p>
            <a:r>
              <a:rPr lang="en-GB" dirty="0"/>
              <a:t>Click to add featured title</a:t>
            </a:r>
            <a:endParaRPr lang="en-US" dirty="0"/>
          </a:p>
        </p:txBody>
      </p:sp>
      <p:sp>
        <p:nvSpPr>
          <p:cNvPr id="3" name="Subtitle 2">
            <a:extLst>
              <a:ext uri="{FF2B5EF4-FFF2-40B4-BE49-F238E27FC236}">
                <a16:creationId xmlns:a16="http://schemas.microsoft.com/office/drawing/2014/main" id="{7BAAFF58-1895-74A3-698E-D878C3072291}"/>
              </a:ext>
            </a:extLst>
          </p:cNvPr>
          <p:cNvSpPr>
            <a:spLocks noGrp="1"/>
          </p:cNvSpPr>
          <p:nvPr>
            <p:ph type="subTitle" idx="1" hasCustomPrompt="1"/>
          </p:nvPr>
        </p:nvSpPr>
        <p:spPr>
          <a:xfrm>
            <a:off x="1041291" y="6003397"/>
            <a:ext cx="5486400" cy="2759603"/>
          </a:xfrm>
          <a:prstGeom prst="rect">
            <a:avLst/>
          </a:prstGeom>
        </p:spPr>
        <p:txBody>
          <a:bodyPr/>
          <a:lstStyle>
            <a:lvl1pPr marL="0" indent="0" algn="l">
              <a:buNone/>
              <a:defRPr sz="4000">
                <a:solidFill>
                  <a:schemeClr val="accent1"/>
                </a:solidFill>
              </a:defRPr>
            </a:lvl1pPr>
            <a:lvl2pPr marL="761924" indent="0" algn="ctr">
              <a:buNone/>
              <a:defRPr sz="3333"/>
            </a:lvl2pPr>
            <a:lvl3pPr marL="1523848" indent="0" algn="ctr">
              <a:buNone/>
              <a:defRPr sz="3000"/>
            </a:lvl3pPr>
            <a:lvl4pPr marL="2285771" indent="0" algn="ctr">
              <a:buNone/>
              <a:defRPr sz="2666"/>
            </a:lvl4pPr>
            <a:lvl5pPr marL="3047695" indent="0" algn="ctr">
              <a:buNone/>
              <a:defRPr sz="2666"/>
            </a:lvl5pPr>
            <a:lvl6pPr marL="3809619" indent="0" algn="ctr">
              <a:buNone/>
              <a:defRPr sz="2666"/>
            </a:lvl6pPr>
            <a:lvl7pPr marL="4571543" indent="0" algn="ctr">
              <a:buNone/>
              <a:defRPr sz="2666"/>
            </a:lvl7pPr>
            <a:lvl8pPr marL="5333467" indent="0" algn="ctr">
              <a:buNone/>
              <a:defRPr sz="2666"/>
            </a:lvl8pPr>
            <a:lvl9pPr marL="6095390" indent="0" algn="ctr">
              <a:buNone/>
              <a:defRPr sz="2666"/>
            </a:lvl9pPr>
          </a:lstStyle>
          <a:p>
            <a:r>
              <a:rPr lang="en-GB"/>
              <a:t>Click to edit subtitle</a:t>
            </a:r>
            <a:endParaRPr lang="en-US"/>
          </a:p>
        </p:txBody>
      </p:sp>
      <p:sp>
        <p:nvSpPr>
          <p:cNvPr id="10" name="Text Placeholder 25">
            <a:extLst>
              <a:ext uri="{FF2B5EF4-FFF2-40B4-BE49-F238E27FC236}">
                <a16:creationId xmlns:a16="http://schemas.microsoft.com/office/drawing/2014/main" id="{0D70DDEC-E582-ED4A-6D8A-019667186957}"/>
              </a:ext>
            </a:extLst>
          </p:cNvPr>
          <p:cNvSpPr>
            <a:spLocks noGrp="1"/>
          </p:cNvSpPr>
          <p:nvPr>
            <p:ph type="body" sz="quarter" idx="17" hasCustomPrompt="1"/>
          </p:nvPr>
        </p:nvSpPr>
        <p:spPr>
          <a:xfrm>
            <a:off x="1041291" y="9811422"/>
            <a:ext cx="8278555" cy="317989"/>
          </a:xfrm>
          <a:prstGeom prst="rect">
            <a:avLst/>
          </a:prstGeom>
        </p:spPr>
        <p:txBody>
          <a:bodyPr/>
          <a:lstStyle>
            <a:lvl1pPr>
              <a:defRPr sz="2600">
                <a:solidFill>
                  <a:schemeClr val="accent1"/>
                </a:solidFill>
              </a:defRPr>
            </a:lvl1pPr>
          </a:lstStyle>
          <a:p>
            <a:pPr lvl="0"/>
            <a:r>
              <a:rPr lang="en-US"/>
              <a:t>Presenter Name</a:t>
            </a:r>
          </a:p>
        </p:txBody>
      </p:sp>
      <p:sp>
        <p:nvSpPr>
          <p:cNvPr id="11" name="Text Placeholder 25">
            <a:extLst>
              <a:ext uri="{FF2B5EF4-FFF2-40B4-BE49-F238E27FC236}">
                <a16:creationId xmlns:a16="http://schemas.microsoft.com/office/drawing/2014/main" id="{9093413D-8001-206F-2168-1DEE74239048}"/>
              </a:ext>
            </a:extLst>
          </p:cNvPr>
          <p:cNvSpPr>
            <a:spLocks noGrp="1"/>
          </p:cNvSpPr>
          <p:nvPr>
            <p:ph type="body" sz="quarter" idx="18" hasCustomPrompt="1"/>
          </p:nvPr>
        </p:nvSpPr>
        <p:spPr>
          <a:xfrm>
            <a:off x="1041291" y="10221730"/>
            <a:ext cx="4620955" cy="317989"/>
          </a:xfrm>
          <a:prstGeom prst="rect">
            <a:avLst/>
          </a:prstGeom>
        </p:spPr>
        <p:txBody>
          <a:bodyPr/>
          <a:lstStyle>
            <a:lvl1pPr>
              <a:defRPr sz="2600">
                <a:solidFill>
                  <a:schemeClr val="accent1"/>
                </a:solidFill>
              </a:defRPr>
            </a:lvl1pPr>
          </a:lstStyle>
          <a:p>
            <a:pPr lvl="0"/>
            <a:r>
              <a:rPr lang="en-US"/>
              <a:t>Date</a:t>
            </a:r>
          </a:p>
        </p:txBody>
      </p:sp>
      <p:pic>
        <p:nvPicPr>
          <p:cNvPr id="5" name="Picture 4" descr="A black background with pink text">
            <a:extLst>
              <a:ext uri="{FF2B5EF4-FFF2-40B4-BE49-F238E27FC236}">
                <a16:creationId xmlns:a16="http://schemas.microsoft.com/office/drawing/2014/main" id="{42E3136B-348C-E9FE-F421-B51D20DE047E}"/>
              </a:ext>
            </a:extLst>
          </p:cNvPr>
          <p:cNvPicPr>
            <a:picLocks noChangeAspect="1"/>
          </p:cNvPicPr>
          <p:nvPr userDrawn="1"/>
        </p:nvPicPr>
        <p:blipFill>
          <a:blip r:embed="rId2"/>
          <a:stretch>
            <a:fillRect/>
          </a:stretch>
        </p:blipFill>
        <p:spPr>
          <a:xfrm>
            <a:off x="15139920" y="9671023"/>
            <a:ext cx="4785701" cy="916776"/>
          </a:xfrm>
          <a:prstGeom prst="rect">
            <a:avLst/>
          </a:prstGeom>
        </p:spPr>
      </p:pic>
    </p:spTree>
    <p:extLst>
      <p:ext uri="{BB962C8B-B14F-4D97-AF65-F5344CB8AC3E}">
        <p14:creationId xmlns:p14="http://schemas.microsoft.com/office/powerpoint/2010/main" val="6151537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2">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4BE623F-DB6C-3D05-E5AC-0FB1CD275E39}"/>
              </a:ext>
              <a:ext uri="{C183D7F6-B498-43B3-948B-1728B52AA6E4}">
                <adec:decorative xmlns:adec="http://schemas.microsoft.com/office/drawing/2017/decorative" val="1"/>
              </a:ext>
            </a:extLst>
          </p:cNvPr>
          <p:cNvSpPr/>
          <p:nvPr userDrawn="1"/>
        </p:nvSpPr>
        <p:spPr>
          <a:xfrm>
            <a:off x="0" y="0"/>
            <a:ext cx="20318413" cy="11430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spTree>
    <p:extLst>
      <p:ext uri="{BB962C8B-B14F-4D97-AF65-F5344CB8AC3E}">
        <p14:creationId xmlns:p14="http://schemas.microsoft.com/office/powerpoint/2010/main" val="8082801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ayout 1 - Maroon - 2 Column w/ Media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59C55-2FD0-1B45-D242-0C8C493EDB17}"/>
              </a:ext>
            </a:extLst>
          </p:cNvPr>
          <p:cNvSpPr>
            <a:spLocks noGrp="1"/>
          </p:cNvSpPr>
          <p:nvPr>
            <p:ph type="ctrTitle" hasCustomPrompt="1"/>
          </p:nvPr>
        </p:nvSpPr>
        <p:spPr>
          <a:xfrm>
            <a:off x="439200" y="457200"/>
            <a:ext cx="19441062" cy="738817"/>
          </a:xfrm>
          <a:prstGeom prst="rect">
            <a:avLst/>
          </a:prstGeom>
        </p:spPr>
        <p:txBody>
          <a:bodyPr anchor="t">
            <a:noAutofit/>
          </a:bodyPr>
          <a:lstStyle>
            <a:lvl1pPr marL="0" marR="0" indent="0" algn="l" defTabSz="1523848" rtl="0" eaLnBrk="1" fontAlgn="auto" latinLnBrk="0" hangingPunct="1">
              <a:lnSpc>
                <a:spcPct val="110000"/>
              </a:lnSpc>
              <a:spcBef>
                <a:spcPct val="0"/>
              </a:spcBef>
              <a:spcAft>
                <a:spcPts val="1000"/>
              </a:spcAft>
              <a:buClrTx/>
              <a:buSzTx/>
              <a:buFontTx/>
              <a:buNone/>
              <a:tabLst/>
              <a:defRPr sz="4400" b="1">
                <a:solidFill>
                  <a:schemeClr val="bg1"/>
                </a:solidFill>
                <a:latin typeface="+mj-lt"/>
                <a:cs typeface="Poppins" pitchFamily="2" charset="77"/>
              </a:defRPr>
            </a:lvl1pPr>
          </a:lstStyle>
          <a:p>
            <a:r>
              <a:rPr lang="en-GB" dirty="0"/>
              <a:t>Slide title goes here on 1 line</a:t>
            </a:r>
            <a:endParaRPr lang="en-US" dirty="0"/>
          </a:p>
        </p:txBody>
      </p:sp>
      <p:sp>
        <p:nvSpPr>
          <p:cNvPr id="3" name="Subtitle 2">
            <a:extLst>
              <a:ext uri="{FF2B5EF4-FFF2-40B4-BE49-F238E27FC236}">
                <a16:creationId xmlns:a16="http://schemas.microsoft.com/office/drawing/2014/main" id="{7BAAFF58-1895-74A3-698E-D878C3072291}"/>
              </a:ext>
            </a:extLst>
          </p:cNvPr>
          <p:cNvSpPr>
            <a:spLocks noGrp="1"/>
          </p:cNvSpPr>
          <p:nvPr>
            <p:ph type="subTitle" idx="1" hasCustomPrompt="1"/>
          </p:nvPr>
        </p:nvSpPr>
        <p:spPr>
          <a:xfrm>
            <a:off x="438150" y="1267200"/>
            <a:ext cx="19442112" cy="573884"/>
          </a:xfrm>
          <a:prstGeom prst="rect">
            <a:avLst/>
          </a:prstGeom>
        </p:spPr>
        <p:txBody>
          <a:bodyPr anchor="t"/>
          <a:lstStyle>
            <a:lvl1pPr marL="0" marR="0" indent="0" algn="l" defTabSz="1523848" rtl="0" eaLnBrk="1" fontAlgn="auto" latinLnBrk="0" hangingPunct="1">
              <a:lnSpc>
                <a:spcPct val="90000"/>
              </a:lnSpc>
              <a:spcBef>
                <a:spcPts val="1667"/>
              </a:spcBef>
              <a:spcAft>
                <a:spcPts val="0"/>
              </a:spcAft>
              <a:buClrTx/>
              <a:buSzTx/>
              <a:buFont typeface="Arial" panose="020B0604020202020204" pitchFamily="34" charset="0"/>
              <a:buNone/>
              <a:tabLst/>
              <a:defRPr sz="3600">
                <a:solidFill>
                  <a:schemeClr val="bg1"/>
                </a:solidFill>
              </a:defRPr>
            </a:lvl1pPr>
            <a:lvl2pPr marL="761924" indent="0" algn="ctr">
              <a:buNone/>
              <a:defRPr sz="3333"/>
            </a:lvl2pPr>
            <a:lvl3pPr marL="1523848" indent="0" algn="ctr">
              <a:buNone/>
              <a:defRPr sz="3000"/>
            </a:lvl3pPr>
            <a:lvl4pPr marL="2285771" indent="0" algn="ctr">
              <a:buNone/>
              <a:defRPr sz="2666"/>
            </a:lvl4pPr>
            <a:lvl5pPr marL="3047695" indent="0" algn="ctr">
              <a:buNone/>
              <a:defRPr sz="2666"/>
            </a:lvl5pPr>
            <a:lvl6pPr marL="3809619" indent="0" algn="ctr">
              <a:buNone/>
              <a:defRPr sz="2666"/>
            </a:lvl6pPr>
            <a:lvl7pPr marL="4571543" indent="0" algn="ctr">
              <a:buNone/>
              <a:defRPr sz="2666"/>
            </a:lvl7pPr>
            <a:lvl8pPr marL="5333467" indent="0" algn="ctr">
              <a:buNone/>
              <a:defRPr sz="2666"/>
            </a:lvl8pPr>
            <a:lvl9pPr marL="6095390" indent="0" algn="ctr">
              <a:buNone/>
              <a:defRPr sz="2666"/>
            </a:lvl9pPr>
          </a:lstStyle>
          <a:p>
            <a:r>
              <a:rPr lang="en-GB"/>
              <a:t>Subtitle goes here on 1 line</a:t>
            </a:r>
          </a:p>
        </p:txBody>
      </p:sp>
      <p:cxnSp>
        <p:nvCxnSpPr>
          <p:cNvPr id="4" name="Straight Connector 3">
            <a:extLst>
              <a:ext uri="{FF2B5EF4-FFF2-40B4-BE49-F238E27FC236}">
                <a16:creationId xmlns:a16="http://schemas.microsoft.com/office/drawing/2014/main" id="{FB4B14DC-23EE-FBE4-6AE9-EC06E3E5F700}"/>
              </a:ext>
              <a:ext uri="{C183D7F6-B498-43B3-948B-1728B52AA6E4}">
                <adec:decorative xmlns:adec="http://schemas.microsoft.com/office/drawing/2017/decorative" val="1"/>
              </a:ext>
            </a:extLst>
          </p:cNvPr>
          <p:cNvCxnSpPr>
            <a:cxnSpLocks/>
          </p:cNvCxnSpPr>
          <p:nvPr userDrawn="1"/>
        </p:nvCxnSpPr>
        <p:spPr>
          <a:xfrm>
            <a:off x="0" y="1881808"/>
            <a:ext cx="20318413"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2">
            <a:extLst>
              <a:ext uri="{FF2B5EF4-FFF2-40B4-BE49-F238E27FC236}">
                <a16:creationId xmlns:a16="http://schemas.microsoft.com/office/drawing/2014/main" id="{AA99F92D-9095-DA83-60F2-A43FB5C72809}"/>
              </a:ext>
            </a:extLst>
          </p:cNvPr>
          <p:cNvSpPr>
            <a:spLocks noGrp="1"/>
          </p:cNvSpPr>
          <p:nvPr>
            <p:ph type="body" sz="quarter" idx="12"/>
          </p:nvPr>
        </p:nvSpPr>
        <p:spPr>
          <a:xfrm>
            <a:off x="438150" y="2584175"/>
            <a:ext cx="9358037" cy="6864614"/>
          </a:xfrm>
          <a:prstGeom prst="rect">
            <a:avLst/>
          </a:prstGeom>
        </p:spPr>
        <p:txBody>
          <a:bodyPr/>
          <a:lstStyle>
            <a:lvl1pPr>
              <a:lnSpc>
                <a:spcPct val="110000"/>
              </a:lnSpc>
              <a:spcBef>
                <a:spcPts val="0"/>
              </a:spcBef>
              <a:spcAft>
                <a:spcPts val="300"/>
              </a:spcAft>
              <a:defRPr sz="3000">
                <a:solidFill>
                  <a:schemeClr val="bg1"/>
                </a:solidFill>
              </a:defRPr>
            </a:lvl1pPr>
            <a:lvl2pPr>
              <a:lnSpc>
                <a:spcPct val="110000"/>
              </a:lnSpc>
              <a:spcBef>
                <a:spcPts val="0"/>
              </a:spcBef>
              <a:spcAft>
                <a:spcPts val="300"/>
              </a:spcAft>
              <a:defRPr sz="2800">
                <a:solidFill>
                  <a:schemeClr val="bg1"/>
                </a:solidFill>
              </a:defRPr>
            </a:lvl2pPr>
            <a:lvl3pPr>
              <a:lnSpc>
                <a:spcPct val="110000"/>
              </a:lnSpc>
              <a:spcBef>
                <a:spcPts val="0"/>
              </a:spcBef>
              <a:spcAft>
                <a:spcPts val="300"/>
              </a:spcAft>
              <a:defRPr sz="2600">
                <a:solidFill>
                  <a:schemeClr val="bg1"/>
                </a:solidFill>
              </a:defRPr>
            </a:lvl3pPr>
            <a:lvl4pPr>
              <a:lnSpc>
                <a:spcPct val="110000"/>
              </a:lnSpc>
              <a:spcBef>
                <a:spcPts val="0"/>
              </a:spcBef>
              <a:spcAft>
                <a:spcPts val="300"/>
              </a:spcAft>
              <a:defRPr sz="2400">
                <a:solidFill>
                  <a:schemeClr val="bg1"/>
                </a:solidFill>
              </a:defRPr>
            </a:lvl4pPr>
            <a:lvl5pPr>
              <a:lnSpc>
                <a:spcPct val="110000"/>
              </a:lnSpc>
              <a:spcBef>
                <a:spcPts val="0"/>
              </a:spcBef>
              <a:spcAft>
                <a:spcPts val="300"/>
              </a:spcAft>
              <a:defRPr sz="2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7174E78C-7224-CFE0-F0BC-D6CF58ECD75C}"/>
              </a:ext>
            </a:extLst>
          </p:cNvPr>
          <p:cNvSpPr>
            <a:spLocks noGrp="1"/>
          </p:cNvSpPr>
          <p:nvPr>
            <p:ph idx="19" hasCustomPrompt="1"/>
          </p:nvPr>
        </p:nvSpPr>
        <p:spPr>
          <a:xfrm>
            <a:off x="10522227" y="2584174"/>
            <a:ext cx="9358035" cy="6864625"/>
          </a:xfrm>
          <a:prstGeom prst="rect">
            <a:avLst/>
          </a:prstGeom>
        </p:spPr>
        <p:txBody>
          <a:bodyPr/>
          <a:lstStyle>
            <a:lvl1pPr algn="ctr">
              <a:defRPr sz="2500">
                <a:solidFill>
                  <a:schemeClr val="bg1"/>
                </a:solidFill>
              </a:defRPr>
            </a:lvl1pPr>
          </a:lstStyle>
          <a:p>
            <a:pPr lvl="0"/>
            <a:r>
              <a:rPr lang="en-US"/>
              <a:t>Click to add media</a:t>
            </a:r>
          </a:p>
        </p:txBody>
      </p:sp>
      <p:sp>
        <p:nvSpPr>
          <p:cNvPr id="13" name="Footer Placeholder 12">
            <a:extLst>
              <a:ext uri="{FF2B5EF4-FFF2-40B4-BE49-F238E27FC236}">
                <a16:creationId xmlns:a16="http://schemas.microsoft.com/office/drawing/2014/main" id="{86AFD4D6-CC7D-9D99-DF02-F294BC8603E0}"/>
              </a:ext>
            </a:extLst>
          </p:cNvPr>
          <p:cNvSpPr>
            <a:spLocks noGrp="1"/>
          </p:cNvSpPr>
          <p:nvPr>
            <p:ph type="ftr" sz="quarter" idx="21"/>
          </p:nvPr>
        </p:nvSpPr>
        <p:spPr/>
        <p:txBody>
          <a:bodyPr/>
          <a:lstStyle/>
          <a:p>
            <a:endParaRPr lang="en-US"/>
          </a:p>
        </p:txBody>
      </p:sp>
      <p:sp>
        <p:nvSpPr>
          <p:cNvPr id="15" name="Date Placeholder 3">
            <a:extLst>
              <a:ext uri="{FF2B5EF4-FFF2-40B4-BE49-F238E27FC236}">
                <a16:creationId xmlns:a16="http://schemas.microsoft.com/office/drawing/2014/main" id="{5B5A15BD-FD3B-A9EB-7651-4C15CB2C142B}"/>
              </a:ext>
            </a:extLst>
          </p:cNvPr>
          <p:cNvSpPr>
            <a:spLocks noGrp="1"/>
          </p:cNvSpPr>
          <p:nvPr>
            <p:ph type="dt" sz="half" idx="2"/>
          </p:nvPr>
        </p:nvSpPr>
        <p:spPr>
          <a:xfrm>
            <a:off x="16412307" y="10621112"/>
            <a:ext cx="2572579" cy="350101"/>
          </a:xfrm>
          <a:prstGeom prst="rect">
            <a:avLst/>
          </a:prstGeom>
        </p:spPr>
        <p:txBody>
          <a:bodyPr vert="horz" lIns="91440" tIns="45720" rIns="91440" bIns="45720" rtlCol="0" anchor="ctr"/>
          <a:lstStyle>
            <a:lvl1pPr algn="r">
              <a:defRPr sz="1800">
                <a:solidFill>
                  <a:schemeClr val="bg1"/>
                </a:solidFill>
              </a:defRPr>
            </a:lvl1pPr>
          </a:lstStyle>
          <a:p>
            <a:fld id="{D2792E9C-7E5E-F14F-B049-5BFE22D713B7}" type="datetime4">
              <a:rPr lang="en-CA" smtClean="0"/>
              <a:pPr/>
              <a:t>May 21, 2024</a:t>
            </a:fld>
            <a:endParaRPr lang="en-US"/>
          </a:p>
        </p:txBody>
      </p:sp>
      <p:sp>
        <p:nvSpPr>
          <p:cNvPr id="14" name="Slide Number Placeholder 13">
            <a:extLst>
              <a:ext uri="{FF2B5EF4-FFF2-40B4-BE49-F238E27FC236}">
                <a16:creationId xmlns:a16="http://schemas.microsoft.com/office/drawing/2014/main" id="{633B25B5-1522-E269-6B4D-E80F42610EA8}"/>
              </a:ext>
            </a:extLst>
          </p:cNvPr>
          <p:cNvSpPr>
            <a:spLocks noGrp="1"/>
          </p:cNvSpPr>
          <p:nvPr>
            <p:ph type="sldNum" sz="quarter" idx="22"/>
          </p:nvPr>
        </p:nvSpPr>
        <p:spPr/>
        <p:txBody>
          <a:bodyPr/>
          <a:lstStyle/>
          <a:p>
            <a:fld id="{991AB9B0-3E43-D847-B073-60FE8FAFFDB7}" type="slidenum">
              <a:rPr lang="en-US" smtClean="0"/>
              <a:pPr/>
              <a:t>‹#›</a:t>
            </a:fld>
            <a:endParaRPr lang="en-US"/>
          </a:p>
        </p:txBody>
      </p:sp>
    </p:spTree>
    <p:extLst>
      <p:ext uri="{BB962C8B-B14F-4D97-AF65-F5344CB8AC3E}">
        <p14:creationId xmlns:p14="http://schemas.microsoft.com/office/powerpoint/2010/main" val="3801068910"/>
      </p:ext>
    </p:extLst>
  </p:cSld>
  <p:clrMapOvr>
    <a:masterClrMapping/>
  </p:clrMapOvr>
  <p:extLst>
    <p:ext uri="{DCECCB84-F9BA-43D5-87BE-67443E8EF086}">
      <p15:sldGuideLst xmlns:p15="http://schemas.microsoft.com/office/powerpoint/2012/main">
        <p15:guide id="1" orient="horz" pos="3600" userDrawn="1">
          <p15:clr>
            <a:srgbClr val="FBAE40"/>
          </p15:clr>
        </p15:guide>
        <p15:guide id="2" pos="6399"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ayout 1b - Maroon - 2 Column w/ Media Left - No Header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59C55-2FD0-1B45-D242-0C8C493EDB17}"/>
              </a:ext>
            </a:extLst>
          </p:cNvPr>
          <p:cNvSpPr>
            <a:spLocks noGrp="1"/>
          </p:cNvSpPr>
          <p:nvPr>
            <p:ph type="ctrTitle" hasCustomPrompt="1"/>
          </p:nvPr>
        </p:nvSpPr>
        <p:spPr>
          <a:xfrm>
            <a:off x="439200" y="457200"/>
            <a:ext cx="19441062" cy="738817"/>
          </a:xfrm>
          <a:prstGeom prst="rect">
            <a:avLst/>
          </a:prstGeom>
        </p:spPr>
        <p:txBody>
          <a:bodyPr anchor="t">
            <a:noAutofit/>
          </a:bodyPr>
          <a:lstStyle>
            <a:lvl1pPr algn="l">
              <a:lnSpc>
                <a:spcPct val="110000"/>
              </a:lnSpc>
              <a:spcAft>
                <a:spcPts val="1000"/>
              </a:spcAft>
              <a:defRPr sz="4400" b="1">
                <a:solidFill>
                  <a:schemeClr val="bg1"/>
                </a:solidFill>
                <a:latin typeface="+mj-lt"/>
                <a:cs typeface="Poppins" pitchFamily="2" charset="77"/>
              </a:defRPr>
            </a:lvl1pPr>
          </a:lstStyle>
          <a:p>
            <a:r>
              <a:rPr lang="en-GB"/>
              <a:t>Slide title goes here on 1 line</a:t>
            </a:r>
            <a:endParaRPr lang="en-US"/>
          </a:p>
        </p:txBody>
      </p:sp>
      <p:sp>
        <p:nvSpPr>
          <p:cNvPr id="3" name="Subtitle 2">
            <a:extLst>
              <a:ext uri="{FF2B5EF4-FFF2-40B4-BE49-F238E27FC236}">
                <a16:creationId xmlns:a16="http://schemas.microsoft.com/office/drawing/2014/main" id="{7BAAFF58-1895-74A3-698E-D878C3072291}"/>
              </a:ext>
            </a:extLst>
          </p:cNvPr>
          <p:cNvSpPr>
            <a:spLocks noGrp="1"/>
          </p:cNvSpPr>
          <p:nvPr>
            <p:ph type="subTitle" idx="1" hasCustomPrompt="1"/>
          </p:nvPr>
        </p:nvSpPr>
        <p:spPr>
          <a:xfrm>
            <a:off x="438150" y="1267200"/>
            <a:ext cx="19442112" cy="573884"/>
          </a:xfrm>
          <a:prstGeom prst="rect">
            <a:avLst/>
          </a:prstGeom>
        </p:spPr>
        <p:txBody>
          <a:bodyPr anchor="t"/>
          <a:lstStyle>
            <a:lvl1pPr marL="0" indent="0" algn="l">
              <a:buNone/>
              <a:defRPr sz="3600">
                <a:solidFill>
                  <a:schemeClr val="bg1"/>
                </a:solidFill>
              </a:defRPr>
            </a:lvl1pPr>
            <a:lvl2pPr marL="761924" indent="0" algn="ctr">
              <a:buNone/>
              <a:defRPr sz="3333"/>
            </a:lvl2pPr>
            <a:lvl3pPr marL="1523848" indent="0" algn="ctr">
              <a:buNone/>
              <a:defRPr sz="3000"/>
            </a:lvl3pPr>
            <a:lvl4pPr marL="2285771" indent="0" algn="ctr">
              <a:buNone/>
              <a:defRPr sz="2666"/>
            </a:lvl4pPr>
            <a:lvl5pPr marL="3047695" indent="0" algn="ctr">
              <a:buNone/>
              <a:defRPr sz="2666"/>
            </a:lvl5pPr>
            <a:lvl6pPr marL="3809619" indent="0" algn="ctr">
              <a:buNone/>
              <a:defRPr sz="2666"/>
            </a:lvl6pPr>
            <a:lvl7pPr marL="4571543" indent="0" algn="ctr">
              <a:buNone/>
              <a:defRPr sz="2666"/>
            </a:lvl7pPr>
            <a:lvl8pPr marL="5333467" indent="0" algn="ctr">
              <a:buNone/>
              <a:defRPr sz="2666"/>
            </a:lvl8pPr>
            <a:lvl9pPr marL="6095390" indent="0" algn="ctr">
              <a:buNone/>
              <a:defRPr sz="2666"/>
            </a:lvl9pPr>
          </a:lstStyle>
          <a:p>
            <a:r>
              <a:rPr lang="en-GB"/>
              <a:t>Subtitle goes here on 1 line</a:t>
            </a:r>
          </a:p>
        </p:txBody>
      </p:sp>
      <p:sp>
        <p:nvSpPr>
          <p:cNvPr id="5" name="Text Placeholder 2">
            <a:extLst>
              <a:ext uri="{FF2B5EF4-FFF2-40B4-BE49-F238E27FC236}">
                <a16:creationId xmlns:a16="http://schemas.microsoft.com/office/drawing/2014/main" id="{AA99F92D-9095-DA83-60F2-A43FB5C72809}"/>
              </a:ext>
            </a:extLst>
          </p:cNvPr>
          <p:cNvSpPr>
            <a:spLocks noGrp="1"/>
          </p:cNvSpPr>
          <p:nvPr>
            <p:ph type="body" sz="quarter" idx="12"/>
          </p:nvPr>
        </p:nvSpPr>
        <p:spPr>
          <a:xfrm>
            <a:off x="438150" y="2584175"/>
            <a:ext cx="9358037" cy="6864614"/>
          </a:xfrm>
          <a:prstGeom prst="rect">
            <a:avLst/>
          </a:prstGeom>
        </p:spPr>
        <p:txBody>
          <a:bodyPr/>
          <a:lstStyle>
            <a:lvl1pPr>
              <a:lnSpc>
                <a:spcPct val="110000"/>
              </a:lnSpc>
              <a:spcBef>
                <a:spcPts val="0"/>
              </a:spcBef>
              <a:spcAft>
                <a:spcPts val="300"/>
              </a:spcAft>
              <a:defRPr sz="3000">
                <a:solidFill>
                  <a:schemeClr val="bg1"/>
                </a:solidFill>
              </a:defRPr>
            </a:lvl1pPr>
            <a:lvl2pPr>
              <a:lnSpc>
                <a:spcPct val="110000"/>
              </a:lnSpc>
              <a:spcBef>
                <a:spcPts val="0"/>
              </a:spcBef>
              <a:spcAft>
                <a:spcPts val="300"/>
              </a:spcAft>
              <a:defRPr sz="2800">
                <a:solidFill>
                  <a:schemeClr val="bg1"/>
                </a:solidFill>
              </a:defRPr>
            </a:lvl2pPr>
            <a:lvl3pPr>
              <a:lnSpc>
                <a:spcPct val="110000"/>
              </a:lnSpc>
              <a:spcBef>
                <a:spcPts val="0"/>
              </a:spcBef>
              <a:spcAft>
                <a:spcPts val="300"/>
              </a:spcAft>
              <a:defRPr sz="2600">
                <a:solidFill>
                  <a:schemeClr val="bg1"/>
                </a:solidFill>
              </a:defRPr>
            </a:lvl3pPr>
            <a:lvl4pPr>
              <a:lnSpc>
                <a:spcPct val="110000"/>
              </a:lnSpc>
              <a:spcBef>
                <a:spcPts val="0"/>
              </a:spcBef>
              <a:spcAft>
                <a:spcPts val="300"/>
              </a:spcAft>
              <a:defRPr sz="2400">
                <a:solidFill>
                  <a:schemeClr val="bg1"/>
                </a:solidFill>
              </a:defRPr>
            </a:lvl4pPr>
            <a:lvl5pPr>
              <a:lnSpc>
                <a:spcPct val="110000"/>
              </a:lnSpc>
              <a:spcBef>
                <a:spcPts val="0"/>
              </a:spcBef>
              <a:spcAft>
                <a:spcPts val="300"/>
              </a:spcAft>
              <a:defRPr sz="2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7174E78C-7224-CFE0-F0BC-D6CF58ECD75C}"/>
              </a:ext>
            </a:extLst>
          </p:cNvPr>
          <p:cNvSpPr>
            <a:spLocks noGrp="1"/>
          </p:cNvSpPr>
          <p:nvPr>
            <p:ph idx="19" hasCustomPrompt="1"/>
          </p:nvPr>
        </p:nvSpPr>
        <p:spPr>
          <a:xfrm>
            <a:off x="10522227" y="2584174"/>
            <a:ext cx="9358035" cy="6864625"/>
          </a:xfrm>
          <a:prstGeom prst="rect">
            <a:avLst/>
          </a:prstGeom>
        </p:spPr>
        <p:txBody>
          <a:bodyPr/>
          <a:lstStyle>
            <a:lvl1pPr algn="ctr">
              <a:defRPr sz="2500">
                <a:solidFill>
                  <a:schemeClr val="bg1"/>
                </a:solidFill>
              </a:defRPr>
            </a:lvl1pPr>
          </a:lstStyle>
          <a:p>
            <a:pPr lvl="0"/>
            <a:r>
              <a:rPr lang="en-US"/>
              <a:t>Click to add media</a:t>
            </a:r>
          </a:p>
        </p:txBody>
      </p:sp>
      <p:sp>
        <p:nvSpPr>
          <p:cNvPr id="8" name="Footer Placeholder 7">
            <a:extLst>
              <a:ext uri="{FF2B5EF4-FFF2-40B4-BE49-F238E27FC236}">
                <a16:creationId xmlns:a16="http://schemas.microsoft.com/office/drawing/2014/main" id="{3FF6AF12-7C41-8BE1-F0D0-29655407E7C0}"/>
              </a:ext>
            </a:extLst>
          </p:cNvPr>
          <p:cNvSpPr>
            <a:spLocks noGrp="1"/>
          </p:cNvSpPr>
          <p:nvPr>
            <p:ph type="ftr" sz="quarter" idx="21"/>
          </p:nvPr>
        </p:nvSpPr>
        <p:spPr/>
        <p:txBody>
          <a:bodyPr/>
          <a:lstStyle/>
          <a:p>
            <a:endParaRPr lang="en-US"/>
          </a:p>
        </p:txBody>
      </p:sp>
      <p:sp>
        <p:nvSpPr>
          <p:cNvPr id="11" name="Date Placeholder 3">
            <a:extLst>
              <a:ext uri="{FF2B5EF4-FFF2-40B4-BE49-F238E27FC236}">
                <a16:creationId xmlns:a16="http://schemas.microsoft.com/office/drawing/2014/main" id="{CB6DC690-5E0E-28AC-904A-0B078C570EFE}"/>
              </a:ext>
            </a:extLst>
          </p:cNvPr>
          <p:cNvSpPr>
            <a:spLocks noGrp="1"/>
          </p:cNvSpPr>
          <p:nvPr>
            <p:ph type="dt" sz="half" idx="2"/>
          </p:nvPr>
        </p:nvSpPr>
        <p:spPr>
          <a:xfrm>
            <a:off x="16412307" y="10621112"/>
            <a:ext cx="2572579" cy="350101"/>
          </a:xfrm>
          <a:prstGeom prst="rect">
            <a:avLst/>
          </a:prstGeom>
        </p:spPr>
        <p:txBody>
          <a:bodyPr vert="horz" lIns="91440" tIns="45720" rIns="91440" bIns="45720" rtlCol="0" anchor="ctr"/>
          <a:lstStyle>
            <a:lvl1pPr algn="r">
              <a:defRPr sz="1800">
                <a:solidFill>
                  <a:schemeClr val="bg1"/>
                </a:solidFill>
              </a:defRPr>
            </a:lvl1pPr>
          </a:lstStyle>
          <a:p>
            <a:fld id="{D2792E9C-7E5E-F14F-B049-5BFE22D713B7}" type="datetime4">
              <a:rPr lang="en-CA" smtClean="0"/>
              <a:pPr/>
              <a:t>May 21, 2024</a:t>
            </a:fld>
            <a:endParaRPr lang="en-US"/>
          </a:p>
        </p:txBody>
      </p:sp>
      <p:sp>
        <p:nvSpPr>
          <p:cNvPr id="10" name="Slide Number Placeholder 9">
            <a:extLst>
              <a:ext uri="{FF2B5EF4-FFF2-40B4-BE49-F238E27FC236}">
                <a16:creationId xmlns:a16="http://schemas.microsoft.com/office/drawing/2014/main" id="{6E704A5E-F49B-B7F5-E918-A733AE8352DD}"/>
              </a:ext>
            </a:extLst>
          </p:cNvPr>
          <p:cNvSpPr>
            <a:spLocks noGrp="1"/>
          </p:cNvSpPr>
          <p:nvPr>
            <p:ph type="sldNum" sz="quarter" idx="22"/>
          </p:nvPr>
        </p:nvSpPr>
        <p:spPr/>
        <p:txBody>
          <a:bodyPr/>
          <a:lstStyle/>
          <a:p>
            <a:fld id="{991AB9B0-3E43-D847-B073-60FE8FAFFDB7}" type="slidenum">
              <a:rPr lang="en-US" smtClean="0"/>
              <a:pPr/>
              <a:t>‹#›</a:t>
            </a:fld>
            <a:endParaRPr lang="en-US"/>
          </a:p>
        </p:txBody>
      </p:sp>
    </p:spTree>
    <p:extLst>
      <p:ext uri="{BB962C8B-B14F-4D97-AF65-F5344CB8AC3E}">
        <p14:creationId xmlns:p14="http://schemas.microsoft.com/office/powerpoint/2010/main" val="13035517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ayout 2 - Maroon - 2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59C55-2FD0-1B45-D242-0C8C493EDB17}"/>
              </a:ext>
            </a:extLst>
          </p:cNvPr>
          <p:cNvSpPr>
            <a:spLocks noGrp="1"/>
          </p:cNvSpPr>
          <p:nvPr>
            <p:ph type="ctrTitle" hasCustomPrompt="1"/>
          </p:nvPr>
        </p:nvSpPr>
        <p:spPr>
          <a:xfrm>
            <a:off x="439200" y="457200"/>
            <a:ext cx="19441062" cy="738817"/>
          </a:xfrm>
          <a:prstGeom prst="rect">
            <a:avLst/>
          </a:prstGeom>
        </p:spPr>
        <p:txBody>
          <a:bodyPr anchor="t">
            <a:noAutofit/>
          </a:bodyPr>
          <a:lstStyle>
            <a:lvl1pPr algn="l">
              <a:lnSpc>
                <a:spcPct val="110000"/>
              </a:lnSpc>
              <a:spcAft>
                <a:spcPts val="1000"/>
              </a:spcAft>
              <a:defRPr sz="4400" b="1">
                <a:solidFill>
                  <a:schemeClr val="bg1"/>
                </a:solidFill>
                <a:latin typeface="+mj-lt"/>
                <a:cs typeface="Poppins" pitchFamily="2" charset="77"/>
              </a:defRPr>
            </a:lvl1pPr>
          </a:lstStyle>
          <a:p>
            <a:r>
              <a:rPr lang="en-GB"/>
              <a:t>Slide title goes here on 1 line</a:t>
            </a:r>
            <a:endParaRPr lang="en-US"/>
          </a:p>
        </p:txBody>
      </p:sp>
      <p:sp>
        <p:nvSpPr>
          <p:cNvPr id="3" name="Subtitle 2">
            <a:extLst>
              <a:ext uri="{FF2B5EF4-FFF2-40B4-BE49-F238E27FC236}">
                <a16:creationId xmlns:a16="http://schemas.microsoft.com/office/drawing/2014/main" id="{7BAAFF58-1895-74A3-698E-D878C3072291}"/>
              </a:ext>
            </a:extLst>
          </p:cNvPr>
          <p:cNvSpPr>
            <a:spLocks noGrp="1"/>
          </p:cNvSpPr>
          <p:nvPr>
            <p:ph type="subTitle" idx="1" hasCustomPrompt="1"/>
          </p:nvPr>
        </p:nvSpPr>
        <p:spPr>
          <a:xfrm>
            <a:off x="438150" y="1267200"/>
            <a:ext cx="19442112" cy="573884"/>
          </a:xfrm>
          <a:prstGeom prst="rect">
            <a:avLst/>
          </a:prstGeom>
        </p:spPr>
        <p:txBody>
          <a:bodyPr anchor="t"/>
          <a:lstStyle>
            <a:lvl1pPr marL="0" indent="0" algn="l">
              <a:buNone/>
              <a:defRPr sz="3600">
                <a:solidFill>
                  <a:schemeClr val="bg1"/>
                </a:solidFill>
              </a:defRPr>
            </a:lvl1pPr>
            <a:lvl2pPr marL="761924" indent="0" algn="ctr">
              <a:buNone/>
              <a:defRPr sz="3333"/>
            </a:lvl2pPr>
            <a:lvl3pPr marL="1523848" indent="0" algn="ctr">
              <a:buNone/>
              <a:defRPr sz="3000"/>
            </a:lvl3pPr>
            <a:lvl4pPr marL="2285771" indent="0" algn="ctr">
              <a:buNone/>
              <a:defRPr sz="2666"/>
            </a:lvl4pPr>
            <a:lvl5pPr marL="3047695" indent="0" algn="ctr">
              <a:buNone/>
              <a:defRPr sz="2666"/>
            </a:lvl5pPr>
            <a:lvl6pPr marL="3809619" indent="0" algn="ctr">
              <a:buNone/>
              <a:defRPr sz="2666"/>
            </a:lvl6pPr>
            <a:lvl7pPr marL="4571543" indent="0" algn="ctr">
              <a:buNone/>
              <a:defRPr sz="2666"/>
            </a:lvl7pPr>
            <a:lvl8pPr marL="5333467" indent="0" algn="ctr">
              <a:buNone/>
              <a:defRPr sz="2666"/>
            </a:lvl8pPr>
            <a:lvl9pPr marL="6095390" indent="0" algn="ctr">
              <a:buNone/>
              <a:defRPr sz="2666"/>
            </a:lvl9pPr>
          </a:lstStyle>
          <a:p>
            <a:r>
              <a:rPr lang="en-GB"/>
              <a:t>Subtitle goes here on 1 line</a:t>
            </a:r>
          </a:p>
        </p:txBody>
      </p:sp>
      <p:cxnSp>
        <p:nvCxnSpPr>
          <p:cNvPr id="8" name="Straight Connector 7">
            <a:extLst>
              <a:ext uri="{FF2B5EF4-FFF2-40B4-BE49-F238E27FC236}">
                <a16:creationId xmlns:a16="http://schemas.microsoft.com/office/drawing/2014/main" id="{0C529A88-D552-5768-A82B-3E566E9D07FE}"/>
              </a:ext>
              <a:ext uri="{C183D7F6-B498-43B3-948B-1728B52AA6E4}">
                <adec:decorative xmlns:adec="http://schemas.microsoft.com/office/drawing/2017/decorative" val="1"/>
              </a:ext>
            </a:extLst>
          </p:cNvPr>
          <p:cNvCxnSpPr>
            <a:cxnSpLocks/>
          </p:cNvCxnSpPr>
          <p:nvPr userDrawn="1"/>
        </p:nvCxnSpPr>
        <p:spPr>
          <a:xfrm>
            <a:off x="0" y="1881808"/>
            <a:ext cx="20318413" cy="0"/>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sp>
        <p:nvSpPr>
          <p:cNvPr id="5" name="Text Placeholder 2">
            <a:extLst>
              <a:ext uri="{FF2B5EF4-FFF2-40B4-BE49-F238E27FC236}">
                <a16:creationId xmlns:a16="http://schemas.microsoft.com/office/drawing/2014/main" id="{AA99F92D-9095-DA83-60F2-A43FB5C72809}"/>
              </a:ext>
            </a:extLst>
          </p:cNvPr>
          <p:cNvSpPr>
            <a:spLocks noGrp="1"/>
          </p:cNvSpPr>
          <p:nvPr>
            <p:ph type="body" sz="quarter" idx="12"/>
          </p:nvPr>
        </p:nvSpPr>
        <p:spPr>
          <a:xfrm>
            <a:off x="438150" y="2584175"/>
            <a:ext cx="9358037" cy="6864614"/>
          </a:xfrm>
          <a:prstGeom prst="rect">
            <a:avLst/>
          </a:prstGeom>
        </p:spPr>
        <p:txBody>
          <a:bodyPr/>
          <a:lstStyle>
            <a:lvl1pPr>
              <a:lnSpc>
                <a:spcPct val="110000"/>
              </a:lnSpc>
              <a:spcBef>
                <a:spcPts val="0"/>
              </a:spcBef>
              <a:spcAft>
                <a:spcPts val="300"/>
              </a:spcAft>
              <a:defRPr sz="3000">
                <a:solidFill>
                  <a:schemeClr val="bg1"/>
                </a:solidFill>
              </a:defRPr>
            </a:lvl1pPr>
            <a:lvl2pPr>
              <a:lnSpc>
                <a:spcPct val="110000"/>
              </a:lnSpc>
              <a:spcBef>
                <a:spcPts val="0"/>
              </a:spcBef>
              <a:spcAft>
                <a:spcPts val="300"/>
              </a:spcAft>
              <a:defRPr sz="2800">
                <a:solidFill>
                  <a:schemeClr val="bg1"/>
                </a:solidFill>
              </a:defRPr>
            </a:lvl2pPr>
            <a:lvl3pPr>
              <a:lnSpc>
                <a:spcPct val="110000"/>
              </a:lnSpc>
              <a:spcBef>
                <a:spcPts val="0"/>
              </a:spcBef>
              <a:spcAft>
                <a:spcPts val="300"/>
              </a:spcAft>
              <a:defRPr sz="2600">
                <a:solidFill>
                  <a:schemeClr val="bg1"/>
                </a:solidFill>
              </a:defRPr>
            </a:lvl3pPr>
            <a:lvl4pPr>
              <a:lnSpc>
                <a:spcPct val="110000"/>
              </a:lnSpc>
              <a:spcBef>
                <a:spcPts val="0"/>
              </a:spcBef>
              <a:spcAft>
                <a:spcPts val="300"/>
              </a:spcAft>
              <a:defRPr sz="2400">
                <a:solidFill>
                  <a:schemeClr val="bg1"/>
                </a:solidFill>
              </a:defRPr>
            </a:lvl4pPr>
            <a:lvl5pPr>
              <a:lnSpc>
                <a:spcPct val="110000"/>
              </a:lnSpc>
              <a:spcBef>
                <a:spcPts val="0"/>
              </a:spcBef>
              <a:spcAft>
                <a:spcPts val="300"/>
              </a:spcAft>
              <a:defRPr sz="2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2">
            <a:extLst>
              <a:ext uri="{FF2B5EF4-FFF2-40B4-BE49-F238E27FC236}">
                <a16:creationId xmlns:a16="http://schemas.microsoft.com/office/drawing/2014/main" id="{896D3EB3-4253-442C-A8D9-9DF1DE97D528}"/>
              </a:ext>
            </a:extLst>
          </p:cNvPr>
          <p:cNvSpPr>
            <a:spLocks noGrp="1"/>
          </p:cNvSpPr>
          <p:nvPr>
            <p:ph type="body" sz="quarter" idx="15"/>
          </p:nvPr>
        </p:nvSpPr>
        <p:spPr>
          <a:xfrm>
            <a:off x="10523054" y="2584175"/>
            <a:ext cx="9358037" cy="6864614"/>
          </a:xfrm>
          <a:prstGeom prst="rect">
            <a:avLst/>
          </a:prstGeom>
        </p:spPr>
        <p:txBody>
          <a:bodyPr/>
          <a:lstStyle>
            <a:lvl1pPr>
              <a:lnSpc>
                <a:spcPct val="110000"/>
              </a:lnSpc>
              <a:spcBef>
                <a:spcPts val="0"/>
              </a:spcBef>
              <a:spcAft>
                <a:spcPts val="300"/>
              </a:spcAft>
              <a:defRPr sz="3000">
                <a:solidFill>
                  <a:schemeClr val="bg1"/>
                </a:solidFill>
              </a:defRPr>
            </a:lvl1pPr>
            <a:lvl2pPr>
              <a:lnSpc>
                <a:spcPct val="110000"/>
              </a:lnSpc>
              <a:spcBef>
                <a:spcPts val="0"/>
              </a:spcBef>
              <a:spcAft>
                <a:spcPts val="300"/>
              </a:spcAft>
              <a:defRPr sz="2800">
                <a:solidFill>
                  <a:schemeClr val="bg1"/>
                </a:solidFill>
              </a:defRPr>
            </a:lvl2pPr>
            <a:lvl3pPr>
              <a:lnSpc>
                <a:spcPct val="110000"/>
              </a:lnSpc>
              <a:spcBef>
                <a:spcPts val="0"/>
              </a:spcBef>
              <a:spcAft>
                <a:spcPts val="300"/>
              </a:spcAft>
              <a:defRPr sz="2600">
                <a:solidFill>
                  <a:schemeClr val="bg1"/>
                </a:solidFill>
              </a:defRPr>
            </a:lvl3pPr>
            <a:lvl4pPr>
              <a:lnSpc>
                <a:spcPct val="110000"/>
              </a:lnSpc>
              <a:spcBef>
                <a:spcPts val="0"/>
              </a:spcBef>
              <a:spcAft>
                <a:spcPts val="300"/>
              </a:spcAft>
              <a:defRPr sz="2400">
                <a:solidFill>
                  <a:schemeClr val="bg1"/>
                </a:solidFill>
              </a:defRPr>
            </a:lvl4pPr>
            <a:lvl5pPr>
              <a:lnSpc>
                <a:spcPct val="110000"/>
              </a:lnSpc>
              <a:spcBef>
                <a:spcPts val="0"/>
              </a:spcBef>
              <a:spcAft>
                <a:spcPts val="300"/>
              </a:spcAft>
              <a:defRPr sz="2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9">
            <a:extLst>
              <a:ext uri="{FF2B5EF4-FFF2-40B4-BE49-F238E27FC236}">
                <a16:creationId xmlns:a16="http://schemas.microsoft.com/office/drawing/2014/main" id="{9D081330-5A28-E4D0-9326-FCD3C8A3092B}"/>
              </a:ext>
            </a:extLst>
          </p:cNvPr>
          <p:cNvSpPr>
            <a:spLocks noGrp="1"/>
          </p:cNvSpPr>
          <p:nvPr>
            <p:ph type="ftr" sz="quarter" idx="17"/>
          </p:nvPr>
        </p:nvSpPr>
        <p:spPr/>
        <p:txBody>
          <a:bodyPr/>
          <a:lstStyle/>
          <a:p>
            <a:endParaRPr lang="en-US"/>
          </a:p>
        </p:txBody>
      </p:sp>
      <p:sp>
        <p:nvSpPr>
          <p:cNvPr id="6" name="Date Placeholder 5">
            <a:extLst>
              <a:ext uri="{FF2B5EF4-FFF2-40B4-BE49-F238E27FC236}">
                <a16:creationId xmlns:a16="http://schemas.microsoft.com/office/drawing/2014/main" id="{99142229-C23E-F804-341D-00160009F1E6}"/>
              </a:ext>
            </a:extLst>
          </p:cNvPr>
          <p:cNvSpPr>
            <a:spLocks noGrp="1"/>
          </p:cNvSpPr>
          <p:nvPr>
            <p:ph type="dt" sz="half" idx="16"/>
          </p:nvPr>
        </p:nvSpPr>
        <p:spPr>
          <a:xfrm>
            <a:off x="16412307" y="10621112"/>
            <a:ext cx="2572579" cy="350101"/>
          </a:xfrm>
          <a:prstGeom prst="rect">
            <a:avLst/>
          </a:prstGeom>
        </p:spPr>
        <p:txBody>
          <a:bodyPr/>
          <a:lstStyle/>
          <a:p>
            <a:fld id="{D2792E9C-7E5E-F14F-B049-5BFE22D713B7}" type="datetime4">
              <a:rPr lang="en-CA" smtClean="0"/>
              <a:t>May 21, 2024</a:t>
            </a:fld>
            <a:endParaRPr lang="en-US"/>
          </a:p>
        </p:txBody>
      </p:sp>
      <p:sp>
        <p:nvSpPr>
          <p:cNvPr id="11" name="Slide Number Placeholder 10">
            <a:extLst>
              <a:ext uri="{FF2B5EF4-FFF2-40B4-BE49-F238E27FC236}">
                <a16:creationId xmlns:a16="http://schemas.microsoft.com/office/drawing/2014/main" id="{03A262C7-63EC-2138-A464-D796BD33251E}"/>
              </a:ext>
            </a:extLst>
          </p:cNvPr>
          <p:cNvSpPr>
            <a:spLocks noGrp="1"/>
          </p:cNvSpPr>
          <p:nvPr>
            <p:ph type="sldNum" sz="quarter" idx="18"/>
          </p:nvPr>
        </p:nvSpPr>
        <p:spPr/>
        <p:txBody>
          <a:bodyPr/>
          <a:lstStyle/>
          <a:p>
            <a:fld id="{991AB9B0-3E43-D847-B073-60FE8FAFFDB7}" type="slidenum">
              <a:rPr lang="en-US" smtClean="0"/>
              <a:pPr/>
              <a:t>‹#›</a:t>
            </a:fld>
            <a:endParaRPr lang="en-US"/>
          </a:p>
        </p:txBody>
      </p:sp>
    </p:spTree>
    <p:extLst>
      <p:ext uri="{BB962C8B-B14F-4D97-AF65-F5344CB8AC3E}">
        <p14:creationId xmlns:p14="http://schemas.microsoft.com/office/powerpoint/2010/main" val="33294154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ayout 3 - Maroon - 2 Column Text w/ Full Blee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59C55-2FD0-1B45-D242-0C8C493EDB17}"/>
              </a:ext>
            </a:extLst>
          </p:cNvPr>
          <p:cNvSpPr>
            <a:spLocks noGrp="1"/>
          </p:cNvSpPr>
          <p:nvPr>
            <p:ph type="ctrTitle" hasCustomPrompt="1"/>
          </p:nvPr>
        </p:nvSpPr>
        <p:spPr>
          <a:xfrm>
            <a:off x="439200" y="457200"/>
            <a:ext cx="9719213" cy="738817"/>
          </a:xfrm>
          <a:prstGeom prst="rect">
            <a:avLst/>
          </a:prstGeom>
        </p:spPr>
        <p:txBody>
          <a:bodyPr anchor="t">
            <a:noAutofit/>
          </a:bodyPr>
          <a:lstStyle>
            <a:lvl1pPr algn="l">
              <a:lnSpc>
                <a:spcPct val="110000"/>
              </a:lnSpc>
              <a:spcAft>
                <a:spcPts val="1000"/>
              </a:spcAft>
              <a:defRPr sz="4400" b="1">
                <a:solidFill>
                  <a:schemeClr val="bg1"/>
                </a:solidFill>
                <a:latin typeface="+mj-lt"/>
                <a:cs typeface="Poppins" pitchFamily="2" charset="77"/>
              </a:defRPr>
            </a:lvl1pPr>
          </a:lstStyle>
          <a:p>
            <a:r>
              <a:rPr lang="en-GB"/>
              <a:t>Slide title goes here, 1 line</a:t>
            </a:r>
            <a:endParaRPr lang="en-US"/>
          </a:p>
        </p:txBody>
      </p:sp>
      <p:sp>
        <p:nvSpPr>
          <p:cNvPr id="3" name="Subtitle 2">
            <a:extLst>
              <a:ext uri="{FF2B5EF4-FFF2-40B4-BE49-F238E27FC236}">
                <a16:creationId xmlns:a16="http://schemas.microsoft.com/office/drawing/2014/main" id="{7BAAFF58-1895-74A3-698E-D878C3072291}"/>
              </a:ext>
            </a:extLst>
          </p:cNvPr>
          <p:cNvSpPr>
            <a:spLocks noGrp="1"/>
          </p:cNvSpPr>
          <p:nvPr>
            <p:ph type="subTitle" idx="1" hasCustomPrompt="1"/>
          </p:nvPr>
        </p:nvSpPr>
        <p:spPr>
          <a:xfrm>
            <a:off x="438150" y="1267200"/>
            <a:ext cx="9719213" cy="573884"/>
          </a:xfrm>
          <a:prstGeom prst="rect">
            <a:avLst/>
          </a:prstGeom>
        </p:spPr>
        <p:txBody>
          <a:bodyPr anchor="t"/>
          <a:lstStyle>
            <a:lvl1pPr marL="0" indent="0" algn="l">
              <a:buNone/>
              <a:defRPr sz="3600">
                <a:solidFill>
                  <a:schemeClr val="bg1"/>
                </a:solidFill>
              </a:defRPr>
            </a:lvl1pPr>
            <a:lvl2pPr marL="761924" indent="0" algn="ctr">
              <a:buNone/>
              <a:defRPr sz="3333"/>
            </a:lvl2pPr>
            <a:lvl3pPr marL="1523848" indent="0" algn="ctr">
              <a:buNone/>
              <a:defRPr sz="3000"/>
            </a:lvl3pPr>
            <a:lvl4pPr marL="2285771" indent="0" algn="ctr">
              <a:buNone/>
              <a:defRPr sz="2666"/>
            </a:lvl4pPr>
            <a:lvl5pPr marL="3047695" indent="0" algn="ctr">
              <a:buNone/>
              <a:defRPr sz="2666"/>
            </a:lvl5pPr>
            <a:lvl6pPr marL="3809619" indent="0" algn="ctr">
              <a:buNone/>
              <a:defRPr sz="2666"/>
            </a:lvl6pPr>
            <a:lvl7pPr marL="4571543" indent="0" algn="ctr">
              <a:buNone/>
              <a:defRPr sz="2666"/>
            </a:lvl7pPr>
            <a:lvl8pPr marL="5333467" indent="0" algn="ctr">
              <a:buNone/>
              <a:defRPr sz="2666"/>
            </a:lvl8pPr>
            <a:lvl9pPr marL="6095390" indent="0" algn="ctr">
              <a:buNone/>
              <a:defRPr sz="2666"/>
            </a:lvl9pPr>
          </a:lstStyle>
          <a:p>
            <a:r>
              <a:rPr lang="en-GB"/>
              <a:t>Subtitle goes here on 1 line</a:t>
            </a:r>
          </a:p>
        </p:txBody>
      </p:sp>
      <p:cxnSp>
        <p:nvCxnSpPr>
          <p:cNvPr id="6" name="Straight Connector 5">
            <a:extLst>
              <a:ext uri="{FF2B5EF4-FFF2-40B4-BE49-F238E27FC236}">
                <a16:creationId xmlns:a16="http://schemas.microsoft.com/office/drawing/2014/main" id="{A26B1CBC-42D7-E0E9-7FA2-DD0FC19C435E}"/>
              </a:ext>
              <a:ext uri="{C183D7F6-B498-43B3-948B-1728B52AA6E4}">
                <adec:decorative xmlns:adec="http://schemas.microsoft.com/office/drawing/2017/decorative" val="1"/>
              </a:ext>
            </a:extLst>
          </p:cNvPr>
          <p:cNvCxnSpPr>
            <a:cxnSpLocks/>
          </p:cNvCxnSpPr>
          <p:nvPr userDrawn="1"/>
        </p:nvCxnSpPr>
        <p:spPr>
          <a:xfrm>
            <a:off x="0" y="1881808"/>
            <a:ext cx="10158413" cy="0"/>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sp>
        <p:nvSpPr>
          <p:cNvPr id="5" name="Text Placeholder 2">
            <a:extLst>
              <a:ext uri="{FF2B5EF4-FFF2-40B4-BE49-F238E27FC236}">
                <a16:creationId xmlns:a16="http://schemas.microsoft.com/office/drawing/2014/main" id="{AA99F92D-9095-DA83-60F2-A43FB5C72809}"/>
              </a:ext>
            </a:extLst>
          </p:cNvPr>
          <p:cNvSpPr>
            <a:spLocks noGrp="1"/>
          </p:cNvSpPr>
          <p:nvPr>
            <p:ph type="body" sz="quarter" idx="12"/>
          </p:nvPr>
        </p:nvSpPr>
        <p:spPr>
          <a:xfrm>
            <a:off x="438150" y="2584175"/>
            <a:ext cx="9358037" cy="6864614"/>
          </a:xfrm>
          <a:prstGeom prst="rect">
            <a:avLst/>
          </a:prstGeom>
        </p:spPr>
        <p:txBody>
          <a:bodyPr/>
          <a:lstStyle>
            <a:lvl1pPr>
              <a:lnSpc>
                <a:spcPct val="110000"/>
              </a:lnSpc>
              <a:spcBef>
                <a:spcPts val="0"/>
              </a:spcBef>
              <a:spcAft>
                <a:spcPts val="300"/>
              </a:spcAft>
              <a:defRPr sz="3000">
                <a:solidFill>
                  <a:schemeClr val="bg1"/>
                </a:solidFill>
              </a:defRPr>
            </a:lvl1pPr>
            <a:lvl2pPr>
              <a:lnSpc>
                <a:spcPct val="110000"/>
              </a:lnSpc>
              <a:spcBef>
                <a:spcPts val="0"/>
              </a:spcBef>
              <a:spcAft>
                <a:spcPts val="300"/>
              </a:spcAft>
              <a:defRPr sz="2800">
                <a:solidFill>
                  <a:schemeClr val="bg1"/>
                </a:solidFill>
              </a:defRPr>
            </a:lvl2pPr>
            <a:lvl3pPr>
              <a:lnSpc>
                <a:spcPct val="110000"/>
              </a:lnSpc>
              <a:spcBef>
                <a:spcPts val="0"/>
              </a:spcBef>
              <a:spcAft>
                <a:spcPts val="300"/>
              </a:spcAft>
              <a:defRPr sz="2600">
                <a:solidFill>
                  <a:schemeClr val="bg1"/>
                </a:solidFill>
              </a:defRPr>
            </a:lvl3pPr>
            <a:lvl4pPr>
              <a:lnSpc>
                <a:spcPct val="110000"/>
              </a:lnSpc>
              <a:spcBef>
                <a:spcPts val="0"/>
              </a:spcBef>
              <a:spcAft>
                <a:spcPts val="300"/>
              </a:spcAft>
              <a:defRPr sz="2400">
                <a:solidFill>
                  <a:schemeClr val="bg1"/>
                </a:solidFill>
              </a:defRPr>
            </a:lvl4pPr>
            <a:lvl5pPr>
              <a:lnSpc>
                <a:spcPct val="110000"/>
              </a:lnSpc>
              <a:spcBef>
                <a:spcPts val="0"/>
              </a:spcBef>
              <a:spcAft>
                <a:spcPts val="300"/>
              </a:spcAft>
              <a:defRPr sz="2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8">
            <a:extLst>
              <a:ext uri="{FF2B5EF4-FFF2-40B4-BE49-F238E27FC236}">
                <a16:creationId xmlns:a16="http://schemas.microsoft.com/office/drawing/2014/main" id="{04DA801D-D3DE-36AA-5F49-6AAF7A91E9EF}"/>
              </a:ext>
            </a:extLst>
          </p:cNvPr>
          <p:cNvSpPr>
            <a:spLocks noGrp="1"/>
          </p:cNvSpPr>
          <p:nvPr>
            <p:ph type="pic" sz="quarter" idx="15"/>
          </p:nvPr>
        </p:nvSpPr>
        <p:spPr>
          <a:xfrm>
            <a:off x="10158413" y="1"/>
            <a:ext cx="10160000" cy="9448786"/>
          </a:xfrm>
          <a:prstGeom prst="rect">
            <a:avLst/>
          </a:prstGeom>
        </p:spPr>
        <p:txBody>
          <a:bodyPr/>
          <a:lstStyle>
            <a:lvl1pPr>
              <a:defRPr>
                <a:solidFill>
                  <a:schemeClr val="bg1"/>
                </a:solidFill>
              </a:defRPr>
            </a:lvl1pPr>
          </a:lstStyle>
          <a:p>
            <a:endParaRPr lang="en-US"/>
          </a:p>
        </p:txBody>
      </p:sp>
      <p:sp>
        <p:nvSpPr>
          <p:cNvPr id="13" name="Footer Placeholder 12">
            <a:extLst>
              <a:ext uri="{FF2B5EF4-FFF2-40B4-BE49-F238E27FC236}">
                <a16:creationId xmlns:a16="http://schemas.microsoft.com/office/drawing/2014/main" id="{13A5F7C0-3B3D-00CB-EBCE-D8B8259CE32C}"/>
              </a:ext>
            </a:extLst>
          </p:cNvPr>
          <p:cNvSpPr>
            <a:spLocks noGrp="1"/>
          </p:cNvSpPr>
          <p:nvPr>
            <p:ph type="ftr" sz="quarter" idx="17"/>
          </p:nvPr>
        </p:nvSpPr>
        <p:spPr/>
        <p:txBody>
          <a:bodyPr/>
          <a:lstStyle/>
          <a:p>
            <a:endParaRPr lang="en-US"/>
          </a:p>
        </p:txBody>
      </p:sp>
      <p:sp>
        <p:nvSpPr>
          <p:cNvPr id="12" name="Date Placeholder 11">
            <a:extLst>
              <a:ext uri="{FF2B5EF4-FFF2-40B4-BE49-F238E27FC236}">
                <a16:creationId xmlns:a16="http://schemas.microsoft.com/office/drawing/2014/main" id="{31E4168D-5150-026C-2958-B4D881016B62}"/>
              </a:ext>
            </a:extLst>
          </p:cNvPr>
          <p:cNvSpPr>
            <a:spLocks noGrp="1"/>
          </p:cNvSpPr>
          <p:nvPr>
            <p:ph type="dt" sz="half" idx="16"/>
          </p:nvPr>
        </p:nvSpPr>
        <p:spPr>
          <a:xfrm>
            <a:off x="16412307" y="10621112"/>
            <a:ext cx="2572579" cy="350101"/>
          </a:xfrm>
          <a:prstGeom prst="rect">
            <a:avLst/>
          </a:prstGeom>
        </p:spPr>
        <p:txBody>
          <a:bodyPr/>
          <a:lstStyle/>
          <a:p>
            <a:fld id="{D2792E9C-7E5E-F14F-B049-5BFE22D713B7}" type="datetime4">
              <a:rPr lang="en-CA" smtClean="0"/>
              <a:t>May 21, 2024</a:t>
            </a:fld>
            <a:endParaRPr lang="en-US"/>
          </a:p>
        </p:txBody>
      </p:sp>
      <p:sp>
        <p:nvSpPr>
          <p:cNvPr id="14" name="Slide Number Placeholder 13">
            <a:extLst>
              <a:ext uri="{FF2B5EF4-FFF2-40B4-BE49-F238E27FC236}">
                <a16:creationId xmlns:a16="http://schemas.microsoft.com/office/drawing/2014/main" id="{CF903402-49EA-7F72-EFF3-AA4C3E975EAC}"/>
              </a:ext>
            </a:extLst>
          </p:cNvPr>
          <p:cNvSpPr>
            <a:spLocks noGrp="1"/>
          </p:cNvSpPr>
          <p:nvPr>
            <p:ph type="sldNum" sz="quarter" idx="18"/>
          </p:nvPr>
        </p:nvSpPr>
        <p:spPr/>
        <p:txBody>
          <a:bodyPr/>
          <a:lstStyle/>
          <a:p>
            <a:fld id="{991AB9B0-3E43-D847-B073-60FE8FAFFDB7}" type="slidenum">
              <a:rPr lang="en-US" smtClean="0"/>
              <a:pPr/>
              <a:t>‹#›</a:t>
            </a:fld>
            <a:endParaRPr lang="en-US"/>
          </a:p>
        </p:txBody>
      </p:sp>
    </p:spTree>
    <p:extLst>
      <p:ext uri="{BB962C8B-B14F-4D97-AF65-F5344CB8AC3E}">
        <p14:creationId xmlns:p14="http://schemas.microsoft.com/office/powerpoint/2010/main" val="915077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ayout 3b - Maroon - 2 Column Text w/ Full Blee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59C55-2FD0-1B45-D242-0C8C493EDB17}"/>
              </a:ext>
            </a:extLst>
          </p:cNvPr>
          <p:cNvSpPr>
            <a:spLocks noGrp="1"/>
          </p:cNvSpPr>
          <p:nvPr>
            <p:ph type="ctrTitle" hasCustomPrompt="1"/>
          </p:nvPr>
        </p:nvSpPr>
        <p:spPr>
          <a:xfrm>
            <a:off x="439200" y="457200"/>
            <a:ext cx="9719213" cy="738817"/>
          </a:xfrm>
          <a:prstGeom prst="rect">
            <a:avLst/>
          </a:prstGeom>
        </p:spPr>
        <p:txBody>
          <a:bodyPr anchor="t">
            <a:noAutofit/>
          </a:bodyPr>
          <a:lstStyle>
            <a:lvl1pPr algn="l">
              <a:lnSpc>
                <a:spcPct val="110000"/>
              </a:lnSpc>
              <a:spcAft>
                <a:spcPts val="1000"/>
              </a:spcAft>
              <a:defRPr sz="4400" b="1">
                <a:solidFill>
                  <a:schemeClr val="bg1"/>
                </a:solidFill>
                <a:latin typeface="+mj-lt"/>
                <a:cs typeface="Poppins" pitchFamily="2" charset="77"/>
              </a:defRPr>
            </a:lvl1pPr>
          </a:lstStyle>
          <a:p>
            <a:r>
              <a:rPr lang="en-GB"/>
              <a:t>Slide title goes here, 1 line</a:t>
            </a:r>
            <a:endParaRPr lang="en-US"/>
          </a:p>
        </p:txBody>
      </p:sp>
      <p:sp>
        <p:nvSpPr>
          <p:cNvPr id="3" name="Subtitle 2">
            <a:extLst>
              <a:ext uri="{FF2B5EF4-FFF2-40B4-BE49-F238E27FC236}">
                <a16:creationId xmlns:a16="http://schemas.microsoft.com/office/drawing/2014/main" id="{7BAAFF58-1895-74A3-698E-D878C3072291}"/>
              </a:ext>
            </a:extLst>
          </p:cNvPr>
          <p:cNvSpPr>
            <a:spLocks noGrp="1"/>
          </p:cNvSpPr>
          <p:nvPr>
            <p:ph type="subTitle" idx="1" hasCustomPrompt="1"/>
          </p:nvPr>
        </p:nvSpPr>
        <p:spPr>
          <a:xfrm>
            <a:off x="438150" y="1267200"/>
            <a:ext cx="9719213" cy="573884"/>
          </a:xfrm>
          <a:prstGeom prst="rect">
            <a:avLst/>
          </a:prstGeom>
        </p:spPr>
        <p:txBody>
          <a:bodyPr anchor="t"/>
          <a:lstStyle>
            <a:lvl1pPr marL="0" indent="0" algn="l">
              <a:buNone/>
              <a:defRPr sz="3600">
                <a:solidFill>
                  <a:schemeClr val="bg1"/>
                </a:solidFill>
              </a:defRPr>
            </a:lvl1pPr>
            <a:lvl2pPr marL="761924" indent="0" algn="ctr">
              <a:buNone/>
              <a:defRPr sz="3333"/>
            </a:lvl2pPr>
            <a:lvl3pPr marL="1523848" indent="0" algn="ctr">
              <a:buNone/>
              <a:defRPr sz="3000"/>
            </a:lvl3pPr>
            <a:lvl4pPr marL="2285771" indent="0" algn="ctr">
              <a:buNone/>
              <a:defRPr sz="2666"/>
            </a:lvl4pPr>
            <a:lvl5pPr marL="3047695" indent="0" algn="ctr">
              <a:buNone/>
              <a:defRPr sz="2666"/>
            </a:lvl5pPr>
            <a:lvl6pPr marL="3809619" indent="0" algn="ctr">
              <a:buNone/>
              <a:defRPr sz="2666"/>
            </a:lvl6pPr>
            <a:lvl7pPr marL="4571543" indent="0" algn="ctr">
              <a:buNone/>
              <a:defRPr sz="2666"/>
            </a:lvl7pPr>
            <a:lvl8pPr marL="5333467" indent="0" algn="ctr">
              <a:buNone/>
              <a:defRPr sz="2666"/>
            </a:lvl8pPr>
            <a:lvl9pPr marL="6095390" indent="0" algn="ctr">
              <a:buNone/>
              <a:defRPr sz="2666"/>
            </a:lvl9pPr>
          </a:lstStyle>
          <a:p>
            <a:r>
              <a:rPr lang="en-GB"/>
              <a:t>Subtitle goes here on 1 line</a:t>
            </a:r>
          </a:p>
        </p:txBody>
      </p:sp>
      <p:cxnSp>
        <p:nvCxnSpPr>
          <p:cNvPr id="6" name="Straight Connector 5">
            <a:extLst>
              <a:ext uri="{FF2B5EF4-FFF2-40B4-BE49-F238E27FC236}">
                <a16:creationId xmlns:a16="http://schemas.microsoft.com/office/drawing/2014/main" id="{A26B1CBC-42D7-E0E9-7FA2-DD0FC19C435E}"/>
              </a:ext>
              <a:ext uri="{C183D7F6-B498-43B3-948B-1728B52AA6E4}">
                <adec:decorative xmlns:adec="http://schemas.microsoft.com/office/drawing/2017/decorative" val="1"/>
              </a:ext>
            </a:extLst>
          </p:cNvPr>
          <p:cNvCxnSpPr>
            <a:cxnSpLocks/>
          </p:cNvCxnSpPr>
          <p:nvPr userDrawn="1"/>
        </p:nvCxnSpPr>
        <p:spPr>
          <a:xfrm>
            <a:off x="0" y="1881808"/>
            <a:ext cx="10158413"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2">
            <a:extLst>
              <a:ext uri="{FF2B5EF4-FFF2-40B4-BE49-F238E27FC236}">
                <a16:creationId xmlns:a16="http://schemas.microsoft.com/office/drawing/2014/main" id="{AA99F92D-9095-DA83-60F2-A43FB5C72809}"/>
              </a:ext>
            </a:extLst>
          </p:cNvPr>
          <p:cNvSpPr>
            <a:spLocks noGrp="1"/>
          </p:cNvSpPr>
          <p:nvPr>
            <p:ph type="body" sz="quarter" idx="12"/>
          </p:nvPr>
        </p:nvSpPr>
        <p:spPr>
          <a:xfrm>
            <a:off x="438150" y="2584175"/>
            <a:ext cx="9358037" cy="6864614"/>
          </a:xfrm>
          <a:prstGeom prst="rect">
            <a:avLst/>
          </a:prstGeom>
        </p:spPr>
        <p:txBody>
          <a:bodyPr/>
          <a:lstStyle>
            <a:lvl1pPr>
              <a:lnSpc>
                <a:spcPct val="110000"/>
              </a:lnSpc>
              <a:spcBef>
                <a:spcPts val="0"/>
              </a:spcBef>
              <a:spcAft>
                <a:spcPts val="300"/>
              </a:spcAft>
              <a:defRPr sz="3000">
                <a:solidFill>
                  <a:schemeClr val="bg1"/>
                </a:solidFill>
              </a:defRPr>
            </a:lvl1pPr>
            <a:lvl2pPr>
              <a:lnSpc>
                <a:spcPct val="110000"/>
              </a:lnSpc>
              <a:spcBef>
                <a:spcPts val="0"/>
              </a:spcBef>
              <a:spcAft>
                <a:spcPts val="300"/>
              </a:spcAft>
              <a:defRPr sz="2800">
                <a:solidFill>
                  <a:schemeClr val="bg1"/>
                </a:solidFill>
              </a:defRPr>
            </a:lvl2pPr>
            <a:lvl3pPr>
              <a:lnSpc>
                <a:spcPct val="110000"/>
              </a:lnSpc>
              <a:spcBef>
                <a:spcPts val="0"/>
              </a:spcBef>
              <a:spcAft>
                <a:spcPts val="300"/>
              </a:spcAft>
              <a:defRPr sz="2600">
                <a:solidFill>
                  <a:schemeClr val="bg1"/>
                </a:solidFill>
              </a:defRPr>
            </a:lvl3pPr>
            <a:lvl4pPr>
              <a:lnSpc>
                <a:spcPct val="110000"/>
              </a:lnSpc>
              <a:spcBef>
                <a:spcPts val="0"/>
              </a:spcBef>
              <a:spcAft>
                <a:spcPts val="300"/>
              </a:spcAft>
              <a:defRPr sz="2400">
                <a:solidFill>
                  <a:schemeClr val="bg1"/>
                </a:solidFill>
              </a:defRPr>
            </a:lvl4pPr>
            <a:lvl5pPr>
              <a:lnSpc>
                <a:spcPct val="110000"/>
              </a:lnSpc>
              <a:spcBef>
                <a:spcPts val="0"/>
              </a:spcBef>
              <a:spcAft>
                <a:spcPts val="300"/>
              </a:spcAft>
              <a:defRPr sz="2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8">
            <a:extLst>
              <a:ext uri="{FF2B5EF4-FFF2-40B4-BE49-F238E27FC236}">
                <a16:creationId xmlns:a16="http://schemas.microsoft.com/office/drawing/2014/main" id="{04DA801D-D3DE-36AA-5F49-6AAF7A91E9EF}"/>
              </a:ext>
            </a:extLst>
          </p:cNvPr>
          <p:cNvSpPr>
            <a:spLocks noGrp="1"/>
          </p:cNvSpPr>
          <p:nvPr>
            <p:ph type="pic" sz="quarter" idx="15"/>
          </p:nvPr>
        </p:nvSpPr>
        <p:spPr>
          <a:xfrm>
            <a:off x="10158413" y="0"/>
            <a:ext cx="10160000" cy="10332000"/>
          </a:xfrm>
          <a:prstGeom prst="rect">
            <a:avLst/>
          </a:prstGeom>
        </p:spPr>
        <p:txBody>
          <a:bodyPr/>
          <a:lstStyle>
            <a:lvl1pPr>
              <a:defRPr>
                <a:solidFill>
                  <a:schemeClr val="bg1"/>
                </a:solidFill>
              </a:defRPr>
            </a:lvl1pPr>
          </a:lstStyle>
          <a:p>
            <a:endParaRPr lang="en-US"/>
          </a:p>
        </p:txBody>
      </p:sp>
      <p:sp>
        <p:nvSpPr>
          <p:cNvPr id="13" name="Footer Placeholder 12">
            <a:extLst>
              <a:ext uri="{FF2B5EF4-FFF2-40B4-BE49-F238E27FC236}">
                <a16:creationId xmlns:a16="http://schemas.microsoft.com/office/drawing/2014/main" id="{13A5F7C0-3B3D-00CB-EBCE-D8B8259CE32C}"/>
              </a:ext>
            </a:extLst>
          </p:cNvPr>
          <p:cNvSpPr>
            <a:spLocks noGrp="1"/>
          </p:cNvSpPr>
          <p:nvPr>
            <p:ph type="ftr" sz="quarter" idx="17"/>
          </p:nvPr>
        </p:nvSpPr>
        <p:spPr/>
        <p:txBody>
          <a:bodyPr/>
          <a:lstStyle/>
          <a:p>
            <a:endParaRPr lang="en-US"/>
          </a:p>
        </p:txBody>
      </p:sp>
      <p:sp>
        <p:nvSpPr>
          <p:cNvPr id="12" name="Date Placeholder 11">
            <a:extLst>
              <a:ext uri="{FF2B5EF4-FFF2-40B4-BE49-F238E27FC236}">
                <a16:creationId xmlns:a16="http://schemas.microsoft.com/office/drawing/2014/main" id="{31E4168D-5150-026C-2958-B4D881016B62}"/>
              </a:ext>
            </a:extLst>
          </p:cNvPr>
          <p:cNvSpPr>
            <a:spLocks noGrp="1"/>
          </p:cNvSpPr>
          <p:nvPr>
            <p:ph type="dt" sz="half" idx="16"/>
          </p:nvPr>
        </p:nvSpPr>
        <p:spPr>
          <a:xfrm>
            <a:off x="16412307" y="10621112"/>
            <a:ext cx="2572579" cy="350101"/>
          </a:xfrm>
          <a:prstGeom prst="rect">
            <a:avLst/>
          </a:prstGeom>
        </p:spPr>
        <p:txBody>
          <a:bodyPr/>
          <a:lstStyle/>
          <a:p>
            <a:fld id="{D2792E9C-7E5E-F14F-B049-5BFE22D713B7}" type="datetime4">
              <a:rPr lang="en-CA" smtClean="0"/>
              <a:t>May 21, 2024</a:t>
            </a:fld>
            <a:endParaRPr lang="en-US"/>
          </a:p>
        </p:txBody>
      </p:sp>
      <p:sp>
        <p:nvSpPr>
          <p:cNvPr id="14" name="Slide Number Placeholder 13">
            <a:extLst>
              <a:ext uri="{FF2B5EF4-FFF2-40B4-BE49-F238E27FC236}">
                <a16:creationId xmlns:a16="http://schemas.microsoft.com/office/drawing/2014/main" id="{CF903402-49EA-7F72-EFF3-AA4C3E975EAC}"/>
              </a:ext>
            </a:extLst>
          </p:cNvPr>
          <p:cNvSpPr>
            <a:spLocks noGrp="1"/>
          </p:cNvSpPr>
          <p:nvPr>
            <p:ph type="sldNum" sz="quarter" idx="18"/>
          </p:nvPr>
        </p:nvSpPr>
        <p:spPr/>
        <p:txBody>
          <a:bodyPr/>
          <a:lstStyle/>
          <a:p>
            <a:fld id="{991AB9B0-3E43-D847-B073-60FE8FAFFDB7}" type="slidenum">
              <a:rPr lang="en-US" smtClean="0"/>
              <a:pPr/>
              <a:t>‹#›</a:t>
            </a:fld>
            <a:endParaRPr lang="en-US"/>
          </a:p>
        </p:txBody>
      </p:sp>
    </p:spTree>
    <p:extLst>
      <p:ext uri="{BB962C8B-B14F-4D97-AF65-F5344CB8AC3E}">
        <p14:creationId xmlns:p14="http://schemas.microsoft.com/office/powerpoint/2010/main" val="9871541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ayout 4 - Maroon - 2 Column Text w/ Centre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59C55-2FD0-1B45-D242-0C8C493EDB17}"/>
              </a:ext>
            </a:extLst>
          </p:cNvPr>
          <p:cNvSpPr>
            <a:spLocks noGrp="1"/>
          </p:cNvSpPr>
          <p:nvPr>
            <p:ph type="ctrTitle" hasCustomPrompt="1"/>
          </p:nvPr>
        </p:nvSpPr>
        <p:spPr>
          <a:xfrm>
            <a:off x="439200" y="457200"/>
            <a:ext cx="19441062" cy="738817"/>
          </a:xfrm>
          <a:prstGeom prst="rect">
            <a:avLst/>
          </a:prstGeom>
        </p:spPr>
        <p:txBody>
          <a:bodyPr anchor="t">
            <a:noAutofit/>
          </a:bodyPr>
          <a:lstStyle>
            <a:lvl1pPr algn="l">
              <a:lnSpc>
                <a:spcPct val="110000"/>
              </a:lnSpc>
              <a:spcAft>
                <a:spcPts val="1000"/>
              </a:spcAft>
              <a:defRPr sz="4400" b="1">
                <a:solidFill>
                  <a:schemeClr val="bg1"/>
                </a:solidFill>
                <a:latin typeface="+mj-lt"/>
                <a:cs typeface="Poppins" pitchFamily="2" charset="77"/>
              </a:defRPr>
            </a:lvl1pPr>
          </a:lstStyle>
          <a:p>
            <a:r>
              <a:rPr lang="en-GB" dirty="0"/>
              <a:t>Slide title goes here on 1 line</a:t>
            </a:r>
            <a:endParaRPr lang="en-US" dirty="0"/>
          </a:p>
        </p:txBody>
      </p:sp>
      <p:sp>
        <p:nvSpPr>
          <p:cNvPr id="3" name="Subtitle 2">
            <a:extLst>
              <a:ext uri="{FF2B5EF4-FFF2-40B4-BE49-F238E27FC236}">
                <a16:creationId xmlns:a16="http://schemas.microsoft.com/office/drawing/2014/main" id="{7BAAFF58-1895-74A3-698E-D878C3072291}"/>
              </a:ext>
            </a:extLst>
          </p:cNvPr>
          <p:cNvSpPr>
            <a:spLocks noGrp="1"/>
          </p:cNvSpPr>
          <p:nvPr>
            <p:ph type="subTitle" idx="1" hasCustomPrompt="1"/>
          </p:nvPr>
        </p:nvSpPr>
        <p:spPr>
          <a:xfrm>
            <a:off x="438150" y="1267200"/>
            <a:ext cx="19442112" cy="573884"/>
          </a:xfrm>
          <a:prstGeom prst="rect">
            <a:avLst/>
          </a:prstGeom>
        </p:spPr>
        <p:txBody>
          <a:bodyPr anchor="t"/>
          <a:lstStyle>
            <a:lvl1pPr marL="0" indent="0" algn="l">
              <a:buNone/>
              <a:defRPr sz="3600">
                <a:solidFill>
                  <a:schemeClr val="bg1"/>
                </a:solidFill>
              </a:defRPr>
            </a:lvl1pPr>
            <a:lvl2pPr marL="761924" indent="0" algn="ctr">
              <a:buNone/>
              <a:defRPr sz="3333"/>
            </a:lvl2pPr>
            <a:lvl3pPr marL="1523848" indent="0" algn="ctr">
              <a:buNone/>
              <a:defRPr sz="3000"/>
            </a:lvl3pPr>
            <a:lvl4pPr marL="2285771" indent="0" algn="ctr">
              <a:buNone/>
              <a:defRPr sz="2666"/>
            </a:lvl4pPr>
            <a:lvl5pPr marL="3047695" indent="0" algn="ctr">
              <a:buNone/>
              <a:defRPr sz="2666"/>
            </a:lvl5pPr>
            <a:lvl6pPr marL="3809619" indent="0" algn="ctr">
              <a:buNone/>
              <a:defRPr sz="2666"/>
            </a:lvl6pPr>
            <a:lvl7pPr marL="4571543" indent="0" algn="ctr">
              <a:buNone/>
              <a:defRPr sz="2666"/>
            </a:lvl7pPr>
            <a:lvl8pPr marL="5333467" indent="0" algn="ctr">
              <a:buNone/>
              <a:defRPr sz="2666"/>
            </a:lvl8pPr>
            <a:lvl9pPr marL="6095390" indent="0" algn="ctr">
              <a:buNone/>
              <a:defRPr sz="2666"/>
            </a:lvl9pPr>
          </a:lstStyle>
          <a:p>
            <a:r>
              <a:rPr lang="en-GB"/>
              <a:t>Subtitle goes here on 1 line</a:t>
            </a:r>
          </a:p>
        </p:txBody>
      </p:sp>
      <p:cxnSp>
        <p:nvCxnSpPr>
          <p:cNvPr id="8" name="Straight Connector 7">
            <a:extLst>
              <a:ext uri="{FF2B5EF4-FFF2-40B4-BE49-F238E27FC236}">
                <a16:creationId xmlns:a16="http://schemas.microsoft.com/office/drawing/2014/main" id="{0C529A88-D552-5768-A82B-3E566E9D07FE}"/>
              </a:ext>
              <a:ext uri="{C183D7F6-B498-43B3-948B-1728B52AA6E4}">
                <adec:decorative xmlns:adec="http://schemas.microsoft.com/office/drawing/2017/decorative" val="1"/>
              </a:ext>
            </a:extLst>
          </p:cNvPr>
          <p:cNvCxnSpPr>
            <a:cxnSpLocks/>
          </p:cNvCxnSpPr>
          <p:nvPr userDrawn="1"/>
        </p:nvCxnSpPr>
        <p:spPr>
          <a:xfrm>
            <a:off x="0" y="1881808"/>
            <a:ext cx="20318413"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Picture Placeholder 8">
            <a:extLst>
              <a:ext uri="{FF2B5EF4-FFF2-40B4-BE49-F238E27FC236}">
                <a16:creationId xmlns:a16="http://schemas.microsoft.com/office/drawing/2014/main" id="{42E8FF69-497B-08CB-9F38-1BCA485AFF8E}"/>
              </a:ext>
            </a:extLst>
          </p:cNvPr>
          <p:cNvSpPr>
            <a:spLocks noGrp="1"/>
          </p:cNvSpPr>
          <p:nvPr>
            <p:ph type="pic" sz="quarter" idx="23"/>
          </p:nvPr>
        </p:nvSpPr>
        <p:spPr>
          <a:xfrm>
            <a:off x="439200" y="2044800"/>
            <a:ext cx="19443600" cy="3668400"/>
          </a:xfrm>
          <a:prstGeom prst="rect">
            <a:avLst/>
          </a:prstGeom>
        </p:spPr>
        <p:txBody>
          <a:bodyPr/>
          <a:lstStyle>
            <a:lvl1pPr>
              <a:defRPr>
                <a:solidFill>
                  <a:schemeClr val="bg1"/>
                </a:solidFill>
              </a:defRPr>
            </a:lvl1pPr>
          </a:lstStyle>
          <a:p>
            <a:endParaRPr lang="en-US"/>
          </a:p>
        </p:txBody>
      </p:sp>
      <p:sp>
        <p:nvSpPr>
          <p:cNvPr id="5" name="Text Placeholder 2">
            <a:extLst>
              <a:ext uri="{FF2B5EF4-FFF2-40B4-BE49-F238E27FC236}">
                <a16:creationId xmlns:a16="http://schemas.microsoft.com/office/drawing/2014/main" id="{AA99F92D-9095-DA83-60F2-A43FB5C72809}"/>
              </a:ext>
            </a:extLst>
          </p:cNvPr>
          <p:cNvSpPr>
            <a:spLocks noGrp="1"/>
          </p:cNvSpPr>
          <p:nvPr>
            <p:ph type="body" sz="quarter" idx="12"/>
          </p:nvPr>
        </p:nvSpPr>
        <p:spPr>
          <a:xfrm>
            <a:off x="439200" y="6267600"/>
            <a:ext cx="9356400" cy="3178800"/>
          </a:xfrm>
          <a:prstGeom prst="rect">
            <a:avLst/>
          </a:prstGeom>
        </p:spPr>
        <p:txBody>
          <a:bodyPr/>
          <a:lstStyle>
            <a:lvl1pPr>
              <a:lnSpc>
                <a:spcPct val="110000"/>
              </a:lnSpc>
              <a:spcBef>
                <a:spcPts val="0"/>
              </a:spcBef>
              <a:spcAft>
                <a:spcPts val="300"/>
              </a:spcAft>
              <a:defRPr sz="3000">
                <a:solidFill>
                  <a:schemeClr val="bg1"/>
                </a:solidFill>
              </a:defRPr>
            </a:lvl1pPr>
            <a:lvl2pPr>
              <a:lnSpc>
                <a:spcPct val="110000"/>
              </a:lnSpc>
              <a:spcBef>
                <a:spcPts val="0"/>
              </a:spcBef>
              <a:spcAft>
                <a:spcPts val="300"/>
              </a:spcAft>
              <a:defRPr sz="2800">
                <a:solidFill>
                  <a:schemeClr val="bg1"/>
                </a:solidFill>
              </a:defRPr>
            </a:lvl2pPr>
            <a:lvl3pPr>
              <a:lnSpc>
                <a:spcPct val="110000"/>
              </a:lnSpc>
              <a:spcBef>
                <a:spcPts val="0"/>
              </a:spcBef>
              <a:spcAft>
                <a:spcPts val="300"/>
              </a:spcAft>
              <a:defRPr sz="2600">
                <a:solidFill>
                  <a:schemeClr val="bg1"/>
                </a:solidFill>
              </a:defRPr>
            </a:lvl3pPr>
            <a:lvl4pPr>
              <a:lnSpc>
                <a:spcPct val="110000"/>
              </a:lnSpc>
              <a:spcBef>
                <a:spcPts val="0"/>
              </a:spcBef>
              <a:spcAft>
                <a:spcPts val="300"/>
              </a:spcAft>
              <a:defRPr sz="2400">
                <a:solidFill>
                  <a:schemeClr val="bg1"/>
                </a:solidFill>
              </a:defRPr>
            </a:lvl4pPr>
            <a:lvl5pPr>
              <a:lnSpc>
                <a:spcPct val="110000"/>
              </a:lnSpc>
              <a:spcBef>
                <a:spcPts val="0"/>
              </a:spcBef>
              <a:spcAft>
                <a:spcPts val="300"/>
              </a:spcAft>
              <a:defRPr sz="2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2">
            <a:extLst>
              <a:ext uri="{FF2B5EF4-FFF2-40B4-BE49-F238E27FC236}">
                <a16:creationId xmlns:a16="http://schemas.microsoft.com/office/drawing/2014/main" id="{896D3EB3-4253-442C-A8D9-9DF1DE97D528}"/>
              </a:ext>
            </a:extLst>
          </p:cNvPr>
          <p:cNvSpPr>
            <a:spLocks noGrp="1"/>
          </p:cNvSpPr>
          <p:nvPr>
            <p:ph type="body" sz="quarter" idx="15"/>
          </p:nvPr>
        </p:nvSpPr>
        <p:spPr>
          <a:xfrm>
            <a:off x="10523054" y="6267600"/>
            <a:ext cx="9356400" cy="3178800"/>
          </a:xfrm>
          <a:prstGeom prst="rect">
            <a:avLst/>
          </a:prstGeom>
        </p:spPr>
        <p:txBody>
          <a:bodyPr/>
          <a:lstStyle>
            <a:lvl1pPr>
              <a:lnSpc>
                <a:spcPct val="110000"/>
              </a:lnSpc>
              <a:spcBef>
                <a:spcPts val="0"/>
              </a:spcBef>
              <a:spcAft>
                <a:spcPts val="300"/>
              </a:spcAft>
              <a:defRPr sz="3000">
                <a:solidFill>
                  <a:schemeClr val="bg1"/>
                </a:solidFill>
              </a:defRPr>
            </a:lvl1pPr>
            <a:lvl2pPr>
              <a:lnSpc>
                <a:spcPct val="110000"/>
              </a:lnSpc>
              <a:spcBef>
                <a:spcPts val="0"/>
              </a:spcBef>
              <a:spcAft>
                <a:spcPts val="300"/>
              </a:spcAft>
              <a:defRPr sz="2800">
                <a:solidFill>
                  <a:schemeClr val="bg1"/>
                </a:solidFill>
              </a:defRPr>
            </a:lvl2pPr>
            <a:lvl3pPr>
              <a:lnSpc>
                <a:spcPct val="110000"/>
              </a:lnSpc>
              <a:spcBef>
                <a:spcPts val="0"/>
              </a:spcBef>
              <a:spcAft>
                <a:spcPts val="300"/>
              </a:spcAft>
              <a:defRPr sz="2600">
                <a:solidFill>
                  <a:schemeClr val="bg1"/>
                </a:solidFill>
              </a:defRPr>
            </a:lvl3pPr>
            <a:lvl4pPr>
              <a:lnSpc>
                <a:spcPct val="110000"/>
              </a:lnSpc>
              <a:spcBef>
                <a:spcPts val="0"/>
              </a:spcBef>
              <a:spcAft>
                <a:spcPts val="300"/>
              </a:spcAft>
              <a:defRPr sz="2400">
                <a:solidFill>
                  <a:schemeClr val="bg1"/>
                </a:solidFill>
              </a:defRPr>
            </a:lvl4pPr>
            <a:lvl5pPr>
              <a:lnSpc>
                <a:spcPct val="110000"/>
              </a:lnSpc>
              <a:spcBef>
                <a:spcPts val="0"/>
              </a:spcBef>
              <a:spcAft>
                <a:spcPts val="300"/>
              </a:spcAft>
              <a:defRPr sz="2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13">
            <a:extLst>
              <a:ext uri="{FF2B5EF4-FFF2-40B4-BE49-F238E27FC236}">
                <a16:creationId xmlns:a16="http://schemas.microsoft.com/office/drawing/2014/main" id="{AC4680B1-AE53-6408-584D-F76A8EC3426E}"/>
              </a:ext>
            </a:extLst>
          </p:cNvPr>
          <p:cNvSpPr>
            <a:spLocks noGrp="1"/>
          </p:cNvSpPr>
          <p:nvPr>
            <p:ph type="ftr" sz="quarter" idx="25"/>
          </p:nvPr>
        </p:nvSpPr>
        <p:spPr/>
        <p:txBody>
          <a:bodyPr/>
          <a:lstStyle/>
          <a:p>
            <a:endParaRPr lang="en-US"/>
          </a:p>
        </p:txBody>
      </p:sp>
      <p:sp>
        <p:nvSpPr>
          <p:cNvPr id="13" name="Date Placeholder 12">
            <a:extLst>
              <a:ext uri="{FF2B5EF4-FFF2-40B4-BE49-F238E27FC236}">
                <a16:creationId xmlns:a16="http://schemas.microsoft.com/office/drawing/2014/main" id="{933BE9F3-3CB4-B281-8CBC-1E004A930F24}"/>
              </a:ext>
            </a:extLst>
          </p:cNvPr>
          <p:cNvSpPr>
            <a:spLocks noGrp="1"/>
          </p:cNvSpPr>
          <p:nvPr>
            <p:ph type="dt" sz="half" idx="24"/>
          </p:nvPr>
        </p:nvSpPr>
        <p:spPr>
          <a:xfrm>
            <a:off x="16412307" y="10621112"/>
            <a:ext cx="2572579" cy="350101"/>
          </a:xfrm>
          <a:prstGeom prst="rect">
            <a:avLst/>
          </a:prstGeom>
        </p:spPr>
        <p:txBody>
          <a:bodyPr/>
          <a:lstStyle/>
          <a:p>
            <a:fld id="{D2792E9C-7E5E-F14F-B049-5BFE22D713B7}" type="datetime4">
              <a:rPr lang="en-CA" smtClean="0"/>
              <a:t>May 21, 2024</a:t>
            </a:fld>
            <a:endParaRPr lang="en-US"/>
          </a:p>
        </p:txBody>
      </p:sp>
      <p:sp>
        <p:nvSpPr>
          <p:cNvPr id="15" name="Slide Number Placeholder 14">
            <a:extLst>
              <a:ext uri="{FF2B5EF4-FFF2-40B4-BE49-F238E27FC236}">
                <a16:creationId xmlns:a16="http://schemas.microsoft.com/office/drawing/2014/main" id="{3B4B0961-0CB2-24FD-9EAE-6C1840B62577}"/>
              </a:ext>
            </a:extLst>
          </p:cNvPr>
          <p:cNvSpPr>
            <a:spLocks noGrp="1"/>
          </p:cNvSpPr>
          <p:nvPr>
            <p:ph type="sldNum" sz="quarter" idx="26"/>
          </p:nvPr>
        </p:nvSpPr>
        <p:spPr/>
        <p:txBody>
          <a:bodyPr/>
          <a:lstStyle/>
          <a:p>
            <a:fld id="{991AB9B0-3E43-D847-B073-60FE8FAFFDB7}" type="slidenum">
              <a:rPr lang="en-US" smtClean="0"/>
              <a:pPr/>
              <a:t>‹#›</a:t>
            </a:fld>
            <a:endParaRPr lang="en-US"/>
          </a:p>
        </p:txBody>
      </p:sp>
    </p:spTree>
    <p:extLst>
      <p:ext uri="{BB962C8B-B14F-4D97-AF65-F5344CB8AC3E}">
        <p14:creationId xmlns:p14="http://schemas.microsoft.com/office/powerpoint/2010/main" val="33830420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ayout 4 - 2 Column Text w/ Callou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68B941-1F2D-5CE2-2A8F-A04A5B1FF2BA}"/>
              </a:ext>
              <a:ext uri="{C183D7F6-B498-43B3-948B-1728B52AA6E4}">
                <adec:decorative xmlns:adec="http://schemas.microsoft.com/office/drawing/2017/decorative" val="1"/>
              </a:ext>
            </a:extLst>
          </p:cNvPr>
          <p:cNvSpPr/>
          <p:nvPr userDrawn="1"/>
        </p:nvSpPr>
        <p:spPr>
          <a:xfrm>
            <a:off x="0" y="-1"/>
            <a:ext cx="20318413" cy="18817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259C55-2FD0-1B45-D242-0C8C493EDB17}"/>
              </a:ext>
            </a:extLst>
          </p:cNvPr>
          <p:cNvSpPr>
            <a:spLocks noGrp="1"/>
          </p:cNvSpPr>
          <p:nvPr>
            <p:ph type="ctrTitle" hasCustomPrompt="1"/>
          </p:nvPr>
        </p:nvSpPr>
        <p:spPr>
          <a:xfrm>
            <a:off x="439200" y="457200"/>
            <a:ext cx="19441062" cy="738817"/>
          </a:xfrm>
          <a:prstGeom prst="rect">
            <a:avLst/>
          </a:prstGeom>
        </p:spPr>
        <p:txBody>
          <a:bodyPr anchor="t">
            <a:noAutofit/>
          </a:bodyPr>
          <a:lstStyle>
            <a:lvl1pPr algn="l">
              <a:lnSpc>
                <a:spcPct val="110000"/>
              </a:lnSpc>
              <a:spcAft>
                <a:spcPts val="1000"/>
              </a:spcAft>
              <a:defRPr sz="4400" b="1">
                <a:solidFill>
                  <a:schemeClr val="accent1"/>
                </a:solidFill>
                <a:latin typeface="+mj-lt"/>
                <a:cs typeface="Poppins" pitchFamily="2" charset="77"/>
              </a:defRPr>
            </a:lvl1pPr>
          </a:lstStyle>
          <a:p>
            <a:r>
              <a:rPr lang="en-GB" dirty="0"/>
              <a:t>Slide title goes here on 1 line</a:t>
            </a:r>
            <a:endParaRPr lang="en-US" dirty="0"/>
          </a:p>
        </p:txBody>
      </p:sp>
      <p:sp>
        <p:nvSpPr>
          <p:cNvPr id="3" name="Subtitle 2">
            <a:extLst>
              <a:ext uri="{FF2B5EF4-FFF2-40B4-BE49-F238E27FC236}">
                <a16:creationId xmlns:a16="http://schemas.microsoft.com/office/drawing/2014/main" id="{7BAAFF58-1895-74A3-698E-D878C3072291}"/>
              </a:ext>
            </a:extLst>
          </p:cNvPr>
          <p:cNvSpPr>
            <a:spLocks noGrp="1"/>
          </p:cNvSpPr>
          <p:nvPr>
            <p:ph type="subTitle" idx="1" hasCustomPrompt="1"/>
          </p:nvPr>
        </p:nvSpPr>
        <p:spPr>
          <a:xfrm>
            <a:off x="438150" y="1267200"/>
            <a:ext cx="19442112" cy="573884"/>
          </a:xfrm>
          <a:prstGeom prst="rect">
            <a:avLst/>
          </a:prstGeom>
        </p:spPr>
        <p:txBody>
          <a:bodyPr anchor="t"/>
          <a:lstStyle>
            <a:lvl1pPr marL="0" indent="0" algn="l">
              <a:buNone/>
              <a:defRPr sz="3600">
                <a:solidFill>
                  <a:schemeClr val="tx1"/>
                </a:solidFill>
              </a:defRPr>
            </a:lvl1pPr>
            <a:lvl2pPr marL="761924" indent="0" algn="ctr">
              <a:buNone/>
              <a:defRPr sz="3333"/>
            </a:lvl2pPr>
            <a:lvl3pPr marL="1523848" indent="0" algn="ctr">
              <a:buNone/>
              <a:defRPr sz="3000"/>
            </a:lvl3pPr>
            <a:lvl4pPr marL="2285771" indent="0" algn="ctr">
              <a:buNone/>
              <a:defRPr sz="2666"/>
            </a:lvl4pPr>
            <a:lvl5pPr marL="3047695" indent="0" algn="ctr">
              <a:buNone/>
              <a:defRPr sz="2666"/>
            </a:lvl5pPr>
            <a:lvl6pPr marL="3809619" indent="0" algn="ctr">
              <a:buNone/>
              <a:defRPr sz="2666"/>
            </a:lvl6pPr>
            <a:lvl7pPr marL="4571543" indent="0" algn="ctr">
              <a:buNone/>
              <a:defRPr sz="2666"/>
            </a:lvl7pPr>
            <a:lvl8pPr marL="5333467" indent="0" algn="ctr">
              <a:buNone/>
              <a:defRPr sz="2666"/>
            </a:lvl8pPr>
            <a:lvl9pPr marL="6095390" indent="0" algn="ctr">
              <a:buNone/>
              <a:defRPr sz="2666"/>
            </a:lvl9pPr>
          </a:lstStyle>
          <a:p>
            <a:r>
              <a:rPr lang="en-GB"/>
              <a:t>Subtitle goes here on 1 line</a:t>
            </a:r>
          </a:p>
        </p:txBody>
      </p:sp>
      <p:cxnSp>
        <p:nvCxnSpPr>
          <p:cNvPr id="8" name="Straight Connector 7">
            <a:extLst>
              <a:ext uri="{FF2B5EF4-FFF2-40B4-BE49-F238E27FC236}">
                <a16:creationId xmlns:a16="http://schemas.microsoft.com/office/drawing/2014/main" id="{0C529A88-D552-5768-A82B-3E566E9D07FE}"/>
              </a:ext>
              <a:ext uri="{C183D7F6-B498-43B3-948B-1728B52AA6E4}">
                <adec:decorative xmlns:adec="http://schemas.microsoft.com/office/drawing/2017/decorative" val="1"/>
              </a:ext>
            </a:extLst>
          </p:cNvPr>
          <p:cNvCxnSpPr>
            <a:cxnSpLocks/>
          </p:cNvCxnSpPr>
          <p:nvPr userDrawn="1"/>
        </p:nvCxnSpPr>
        <p:spPr>
          <a:xfrm>
            <a:off x="0" y="1881808"/>
            <a:ext cx="20318413"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 Placeholder 2">
            <a:extLst>
              <a:ext uri="{FF2B5EF4-FFF2-40B4-BE49-F238E27FC236}">
                <a16:creationId xmlns:a16="http://schemas.microsoft.com/office/drawing/2014/main" id="{BD6598A0-1819-47B7-56E3-0875334913D9}"/>
              </a:ext>
            </a:extLst>
          </p:cNvPr>
          <p:cNvSpPr>
            <a:spLocks noGrp="1"/>
          </p:cNvSpPr>
          <p:nvPr>
            <p:ph type="body" sz="quarter" idx="12" hasCustomPrompt="1"/>
          </p:nvPr>
        </p:nvSpPr>
        <p:spPr>
          <a:xfrm>
            <a:off x="968238" y="6190742"/>
            <a:ext cx="5366302" cy="427636"/>
          </a:xfrm>
          <a:prstGeom prst="rect">
            <a:avLst/>
          </a:prstGeom>
        </p:spPr>
        <p:txBody>
          <a:bodyPr/>
          <a:lstStyle>
            <a:lvl1pPr marL="0" indent="0" algn="l">
              <a:lnSpc>
                <a:spcPct val="90000"/>
              </a:lnSpc>
              <a:buNone/>
              <a:defRPr sz="2800" b="1">
                <a:solidFill>
                  <a:schemeClr val="bg1"/>
                </a:solidFill>
                <a:latin typeface="+mj-lt"/>
                <a:cs typeface="Poppins" pitchFamily="2" charset="77"/>
              </a:defRPr>
            </a:lvl1pPr>
            <a:lvl2pPr>
              <a:defRPr sz="2800">
                <a:solidFill>
                  <a:schemeClr val="accent4"/>
                </a:solidFill>
              </a:defRPr>
            </a:lvl2pPr>
            <a:lvl3pPr>
              <a:defRPr sz="2600">
                <a:solidFill>
                  <a:schemeClr val="accent4"/>
                </a:solidFill>
              </a:defRPr>
            </a:lvl3pPr>
            <a:lvl4pPr>
              <a:defRPr sz="2400">
                <a:solidFill>
                  <a:schemeClr val="accent4"/>
                </a:solidFill>
              </a:defRPr>
            </a:lvl4pPr>
            <a:lvl5pPr>
              <a:defRPr sz="2200">
                <a:solidFill>
                  <a:schemeClr val="accent4"/>
                </a:solidFill>
              </a:defRPr>
            </a:lvl5pPr>
          </a:lstStyle>
          <a:p>
            <a:pPr lvl="0"/>
            <a:r>
              <a:rPr lang="en-US"/>
              <a:t>Callouts can look like this</a:t>
            </a:r>
          </a:p>
        </p:txBody>
      </p:sp>
      <p:sp>
        <p:nvSpPr>
          <p:cNvPr id="11" name="Text Placeholder 2">
            <a:extLst>
              <a:ext uri="{FF2B5EF4-FFF2-40B4-BE49-F238E27FC236}">
                <a16:creationId xmlns:a16="http://schemas.microsoft.com/office/drawing/2014/main" id="{8EA568A2-3656-239A-0EB8-2314D9BBC348}"/>
              </a:ext>
            </a:extLst>
          </p:cNvPr>
          <p:cNvSpPr>
            <a:spLocks noGrp="1"/>
          </p:cNvSpPr>
          <p:nvPr>
            <p:ph type="body" sz="quarter" idx="15" hasCustomPrompt="1"/>
          </p:nvPr>
        </p:nvSpPr>
        <p:spPr>
          <a:xfrm>
            <a:off x="968238" y="6745356"/>
            <a:ext cx="5366302" cy="1590261"/>
          </a:xfrm>
          <a:prstGeom prst="rect">
            <a:avLst/>
          </a:prstGeom>
        </p:spPr>
        <p:txBody>
          <a:bodyPr/>
          <a:lstStyle>
            <a:lvl1pPr algn="l">
              <a:lnSpc>
                <a:spcPct val="100000"/>
              </a:lnSpc>
              <a:defRPr sz="3000" b="0">
                <a:solidFill>
                  <a:schemeClr val="bg1"/>
                </a:solidFill>
              </a:defRPr>
            </a:lvl1pPr>
            <a:lvl2pPr>
              <a:defRPr sz="2800">
                <a:solidFill>
                  <a:schemeClr val="accent4"/>
                </a:solidFill>
              </a:defRPr>
            </a:lvl2pPr>
            <a:lvl3pPr>
              <a:defRPr sz="2600">
                <a:solidFill>
                  <a:schemeClr val="accent4"/>
                </a:solidFill>
              </a:defRPr>
            </a:lvl3pPr>
            <a:lvl4pPr>
              <a:defRPr sz="2400">
                <a:solidFill>
                  <a:schemeClr val="accent4"/>
                </a:solidFill>
              </a:defRPr>
            </a:lvl4pPr>
            <a:lvl5pPr>
              <a:defRPr sz="2200">
                <a:solidFill>
                  <a:schemeClr val="accent4"/>
                </a:solidFill>
              </a:defRPr>
            </a:lvl5pPr>
          </a:lstStyle>
          <a:p>
            <a:pPr lvl="0"/>
            <a:r>
              <a:rPr lang="en-US"/>
              <a:t>They can have headings as well as supporting copy below</a:t>
            </a:r>
          </a:p>
        </p:txBody>
      </p:sp>
      <p:sp>
        <p:nvSpPr>
          <p:cNvPr id="12" name="Text Placeholder 2">
            <a:extLst>
              <a:ext uri="{FF2B5EF4-FFF2-40B4-BE49-F238E27FC236}">
                <a16:creationId xmlns:a16="http://schemas.microsoft.com/office/drawing/2014/main" id="{A01051A9-1F5E-DEBC-460B-258E83242186}"/>
              </a:ext>
            </a:extLst>
          </p:cNvPr>
          <p:cNvSpPr>
            <a:spLocks noGrp="1"/>
          </p:cNvSpPr>
          <p:nvPr>
            <p:ph type="body" sz="quarter" idx="16" hasCustomPrompt="1"/>
          </p:nvPr>
        </p:nvSpPr>
        <p:spPr>
          <a:xfrm>
            <a:off x="7427654" y="6190742"/>
            <a:ext cx="5366302" cy="427636"/>
          </a:xfrm>
          <a:prstGeom prst="rect">
            <a:avLst/>
          </a:prstGeom>
        </p:spPr>
        <p:txBody>
          <a:bodyPr/>
          <a:lstStyle>
            <a:lvl1pPr marL="0" indent="0" algn="l">
              <a:lnSpc>
                <a:spcPct val="90000"/>
              </a:lnSpc>
              <a:buNone/>
              <a:defRPr sz="2800" b="1">
                <a:solidFill>
                  <a:schemeClr val="bg1"/>
                </a:solidFill>
                <a:latin typeface="+mj-lt"/>
                <a:cs typeface="Poppins" pitchFamily="2" charset="77"/>
              </a:defRPr>
            </a:lvl1pPr>
            <a:lvl2pPr>
              <a:defRPr sz="2800">
                <a:solidFill>
                  <a:schemeClr val="accent4"/>
                </a:solidFill>
              </a:defRPr>
            </a:lvl2pPr>
            <a:lvl3pPr>
              <a:defRPr sz="2600">
                <a:solidFill>
                  <a:schemeClr val="accent4"/>
                </a:solidFill>
              </a:defRPr>
            </a:lvl3pPr>
            <a:lvl4pPr>
              <a:defRPr sz="2400">
                <a:solidFill>
                  <a:schemeClr val="accent4"/>
                </a:solidFill>
              </a:defRPr>
            </a:lvl4pPr>
            <a:lvl5pPr>
              <a:defRPr sz="2200">
                <a:solidFill>
                  <a:schemeClr val="accent4"/>
                </a:solidFill>
              </a:defRPr>
            </a:lvl5pPr>
          </a:lstStyle>
          <a:p>
            <a:pPr lvl="0"/>
            <a:r>
              <a:rPr lang="en-US"/>
              <a:t>Callouts can look like this</a:t>
            </a:r>
          </a:p>
        </p:txBody>
      </p:sp>
      <p:sp>
        <p:nvSpPr>
          <p:cNvPr id="14" name="Text Placeholder 2">
            <a:extLst>
              <a:ext uri="{FF2B5EF4-FFF2-40B4-BE49-F238E27FC236}">
                <a16:creationId xmlns:a16="http://schemas.microsoft.com/office/drawing/2014/main" id="{C5735E75-8212-0D61-84DB-AE4D33228EEB}"/>
              </a:ext>
            </a:extLst>
          </p:cNvPr>
          <p:cNvSpPr>
            <a:spLocks noGrp="1"/>
          </p:cNvSpPr>
          <p:nvPr>
            <p:ph type="body" sz="quarter" idx="17" hasCustomPrompt="1"/>
          </p:nvPr>
        </p:nvSpPr>
        <p:spPr>
          <a:xfrm>
            <a:off x="7427654" y="6745356"/>
            <a:ext cx="5366302" cy="1590261"/>
          </a:xfrm>
          <a:prstGeom prst="rect">
            <a:avLst/>
          </a:prstGeom>
        </p:spPr>
        <p:txBody>
          <a:bodyPr/>
          <a:lstStyle>
            <a:lvl1pPr algn="l">
              <a:lnSpc>
                <a:spcPct val="100000"/>
              </a:lnSpc>
              <a:defRPr sz="3000" b="0">
                <a:solidFill>
                  <a:schemeClr val="bg1"/>
                </a:solidFill>
              </a:defRPr>
            </a:lvl1pPr>
            <a:lvl2pPr>
              <a:defRPr sz="2800">
                <a:solidFill>
                  <a:schemeClr val="accent4"/>
                </a:solidFill>
              </a:defRPr>
            </a:lvl2pPr>
            <a:lvl3pPr>
              <a:defRPr sz="2600">
                <a:solidFill>
                  <a:schemeClr val="accent4"/>
                </a:solidFill>
              </a:defRPr>
            </a:lvl3pPr>
            <a:lvl4pPr>
              <a:defRPr sz="2400">
                <a:solidFill>
                  <a:schemeClr val="accent4"/>
                </a:solidFill>
              </a:defRPr>
            </a:lvl4pPr>
            <a:lvl5pPr>
              <a:defRPr sz="2200">
                <a:solidFill>
                  <a:schemeClr val="accent4"/>
                </a:solidFill>
              </a:defRPr>
            </a:lvl5pPr>
          </a:lstStyle>
          <a:p>
            <a:pPr lvl="0"/>
            <a:r>
              <a:rPr lang="en-US"/>
              <a:t>They can have headings as well as supporting copy below</a:t>
            </a:r>
          </a:p>
        </p:txBody>
      </p:sp>
      <p:sp>
        <p:nvSpPr>
          <p:cNvPr id="15" name="Text Placeholder 2">
            <a:extLst>
              <a:ext uri="{FF2B5EF4-FFF2-40B4-BE49-F238E27FC236}">
                <a16:creationId xmlns:a16="http://schemas.microsoft.com/office/drawing/2014/main" id="{CBC00321-3268-8722-0F55-D1C85C839AD2}"/>
              </a:ext>
            </a:extLst>
          </p:cNvPr>
          <p:cNvSpPr>
            <a:spLocks noGrp="1"/>
          </p:cNvSpPr>
          <p:nvPr>
            <p:ph type="body" sz="quarter" idx="18" hasCustomPrompt="1"/>
          </p:nvPr>
        </p:nvSpPr>
        <p:spPr>
          <a:xfrm>
            <a:off x="13980854" y="6190742"/>
            <a:ext cx="5366302" cy="427636"/>
          </a:xfrm>
          <a:prstGeom prst="rect">
            <a:avLst/>
          </a:prstGeom>
        </p:spPr>
        <p:txBody>
          <a:bodyPr/>
          <a:lstStyle>
            <a:lvl1pPr marL="0" indent="0" algn="l">
              <a:lnSpc>
                <a:spcPct val="90000"/>
              </a:lnSpc>
              <a:buNone/>
              <a:defRPr sz="2800" b="1">
                <a:solidFill>
                  <a:schemeClr val="bg1"/>
                </a:solidFill>
                <a:latin typeface="+mj-lt"/>
                <a:cs typeface="Poppins" pitchFamily="2" charset="77"/>
              </a:defRPr>
            </a:lvl1pPr>
            <a:lvl2pPr>
              <a:defRPr sz="2800">
                <a:solidFill>
                  <a:schemeClr val="accent4"/>
                </a:solidFill>
              </a:defRPr>
            </a:lvl2pPr>
            <a:lvl3pPr>
              <a:defRPr sz="2600">
                <a:solidFill>
                  <a:schemeClr val="accent4"/>
                </a:solidFill>
              </a:defRPr>
            </a:lvl3pPr>
            <a:lvl4pPr>
              <a:defRPr sz="2400">
                <a:solidFill>
                  <a:schemeClr val="accent4"/>
                </a:solidFill>
              </a:defRPr>
            </a:lvl4pPr>
            <a:lvl5pPr>
              <a:defRPr sz="2200">
                <a:solidFill>
                  <a:schemeClr val="accent4"/>
                </a:solidFill>
              </a:defRPr>
            </a:lvl5pPr>
          </a:lstStyle>
          <a:p>
            <a:pPr lvl="0"/>
            <a:r>
              <a:rPr lang="en-US"/>
              <a:t>Callouts can look like this</a:t>
            </a:r>
          </a:p>
        </p:txBody>
      </p:sp>
      <p:sp>
        <p:nvSpPr>
          <p:cNvPr id="16" name="Text Placeholder 2">
            <a:extLst>
              <a:ext uri="{FF2B5EF4-FFF2-40B4-BE49-F238E27FC236}">
                <a16:creationId xmlns:a16="http://schemas.microsoft.com/office/drawing/2014/main" id="{0D5EB2A8-58F4-5BEB-91C4-7F4F8DCC3CE2}"/>
              </a:ext>
            </a:extLst>
          </p:cNvPr>
          <p:cNvSpPr>
            <a:spLocks noGrp="1"/>
          </p:cNvSpPr>
          <p:nvPr>
            <p:ph type="body" sz="quarter" idx="19" hasCustomPrompt="1"/>
          </p:nvPr>
        </p:nvSpPr>
        <p:spPr>
          <a:xfrm>
            <a:off x="13980854" y="6745356"/>
            <a:ext cx="5366302" cy="1590261"/>
          </a:xfrm>
          <a:prstGeom prst="rect">
            <a:avLst/>
          </a:prstGeom>
        </p:spPr>
        <p:txBody>
          <a:bodyPr/>
          <a:lstStyle>
            <a:lvl1pPr algn="l">
              <a:lnSpc>
                <a:spcPct val="100000"/>
              </a:lnSpc>
              <a:defRPr sz="3000" b="0">
                <a:solidFill>
                  <a:schemeClr val="bg1"/>
                </a:solidFill>
              </a:defRPr>
            </a:lvl1pPr>
            <a:lvl2pPr>
              <a:defRPr sz="2800">
                <a:solidFill>
                  <a:schemeClr val="accent4"/>
                </a:solidFill>
              </a:defRPr>
            </a:lvl2pPr>
            <a:lvl3pPr>
              <a:defRPr sz="2600">
                <a:solidFill>
                  <a:schemeClr val="accent4"/>
                </a:solidFill>
              </a:defRPr>
            </a:lvl3pPr>
            <a:lvl4pPr>
              <a:defRPr sz="2400">
                <a:solidFill>
                  <a:schemeClr val="accent4"/>
                </a:solidFill>
              </a:defRPr>
            </a:lvl4pPr>
            <a:lvl5pPr>
              <a:defRPr sz="2200">
                <a:solidFill>
                  <a:schemeClr val="accent4"/>
                </a:solidFill>
              </a:defRPr>
            </a:lvl5pPr>
          </a:lstStyle>
          <a:p>
            <a:pPr lvl="0"/>
            <a:r>
              <a:rPr lang="en-US"/>
              <a:t>They can have headings as well as supporting copy below</a:t>
            </a:r>
          </a:p>
        </p:txBody>
      </p:sp>
      <p:sp>
        <p:nvSpPr>
          <p:cNvPr id="17" name="Footer Placeholder 16">
            <a:extLst>
              <a:ext uri="{FF2B5EF4-FFF2-40B4-BE49-F238E27FC236}">
                <a16:creationId xmlns:a16="http://schemas.microsoft.com/office/drawing/2014/main" id="{DF8063C6-D03F-C455-1413-9CCA72A1C470}"/>
              </a:ext>
            </a:extLst>
          </p:cNvPr>
          <p:cNvSpPr>
            <a:spLocks noGrp="1"/>
          </p:cNvSpPr>
          <p:nvPr>
            <p:ph type="ftr" sz="quarter" idx="21"/>
          </p:nvPr>
        </p:nvSpPr>
        <p:spPr/>
        <p:txBody>
          <a:bodyPr/>
          <a:lstStyle/>
          <a:p>
            <a:endParaRPr lang="en-US"/>
          </a:p>
        </p:txBody>
      </p:sp>
      <p:sp>
        <p:nvSpPr>
          <p:cNvPr id="13" name="Date Placeholder 12">
            <a:extLst>
              <a:ext uri="{FF2B5EF4-FFF2-40B4-BE49-F238E27FC236}">
                <a16:creationId xmlns:a16="http://schemas.microsoft.com/office/drawing/2014/main" id="{C08E00E7-D5F9-B47F-C0D8-1415DF8F4E41}"/>
              </a:ext>
            </a:extLst>
          </p:cNvPr>
          <p:cNvSpPr>
            <a:spLocks noGrp="1"/>
          </p:cNvSpPr>
          <p:nvPr>
            <p:ph type="dt" sz="half" idx="20"/>
          </p:nvPr>
        </p:nvSpPr>
        <p:spPr>
          <a:xfrm>
            <a:off x="16412307" y="10621112"/>
            <a:ext cx="2572579" cy="350101"/>
          </a:xfrm>
          <a:prstGeom prst="rect">
            <a:avLst/>
          </a:prstGeom>
        </p:spPr>
        <p:txBody>
          <a:bodyPr/>
          <a:lstStyle/>
          <a:p>
            <a:fld id="{D2792E9C-7E5E-F14F-B049-5BFE22D713B7}" type="datetime4">
              <a:rPr lang="en-CA" smtClean="0"/>
              <a:t>May 21, 2024</a:t>
            </a:fld>
            <a:endParaRPr lang="en-US"/>
          </a:p>
        </p:txBody>
      </p:sp>
      <p:sp>
        <p:nvSpPr>
          <p:cNvPr id="18" name="Slide Number Placeholder 17">
            <a:extLst>
              <a:ext uri="{FF2B5EF4-FFF2-40B4-BE49-F238E27FC236}">
                <a16:creationId xmlns:a16="http://schemas.microsoft.com/office/drawing/2014/main" id="{10BB54C7-E8D3-B532-0BB1-8F94C0116B81}"/>
              </a:ext>
            </a:extLst>
          </p:cNvPr>
          <p:cNvSpPr>
            <a:spLocks noGrp="1"/>
          </p:cNvSpPr>
          <p:nvPr>
            <p:ph type="sldNum" sz="quarter" idx="22"/>
          </p:nvPr>
        </p:nvSpPr>
        <p:spPr/>
        <p:txBody>
          <a:bodyPr/>
          <a:lstStyle/>
          <a:p>
            <a:fld id="{991AB9B0-3E43-D847-B073-60FE8FAFFDB7}" type="slidenum">
              <a:rPr lang="en-US" smtClean="0"/>
              <a:pPr/>
              <a:t>‹#›</a:t>
            </a:fld>
            <a:endParaRPr lang="en-US"/>
          </a:p>
        </p:txBody>
      </p:sp>
    </p:spTree>
    <p:extLst>
      <p:ext uri="{BB962C8B-B14F-4D97-AF65-F5344CB8AC3E}">
        <p14:creationId xmlns:p14="http://schemas.microsoft.com/office/powerpoint/2010/main" val="36543767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ayout 4b - 2 Column Text w/ Callou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59C55-2FD0-1B45-D242-0C8C493EDB17}"/>
              </a:ext>
            </a:extLst>
          </p:cNvPr>
          <p:cNvSpPr>
            <a:spLocks noGrp="1"/>
          </p:cNvSpPr>
          <p:nvPr>
            <p:ph type="ctrTitle" hasCustomPrompt="1"/>
          </p:nvPr>
        </p:nvSpPr>
        <p:spPr>
          <a:xfrm>
            <a:off x="439200" y="457200"/>
            <a:ext cx="19441062" cy="738817"/>
          </a:xfrm>
          <a:prstGeom prst="rect">
            <a:avLst/>
          </a:prstGeom>
        </p:spPr>
        <p:txBody>
          <a:bodyPr anchor="t">
            <a:noAutofit/>
          </a:bodyPr>
          <a:lstStyle>
            <a:lvl1pPr algn="l">
              <a:lnSpc>
                <a:spcPct val="110000"/>
              </a:lnSpc>
              <a:spcAft>
                <a:spcPts val="1000"/>
              </a:spcAft>
              <a:defRPr sz="4400" b="1">
                <a:solidFill>
                  <a:schemeClr val="bg1"/>
                </a:solidFill>
                <a:latin typeface="+mj-lt"/>
                <a:cs typeface="Poppins" pitchFamily="2" charset="77"/>
              </a:defRPr>
            </a:lvl1pPr>
          </a:lstStyle>
          <a:p>
            <a:r>
              <a:rPr lang="en-GB"/>
              <a:t>Slide title goes here on 1 line</a:t>
            </a:r>
            <a:endParaRPr lang="en-US"/>
          </a:p>
        </p:txBody>
      </p:sp>
      <p:sp>
        <p:nvSpPr>
          <p:cNvPr id="3" name="Subtitle 2">
            <a:extLst>
              <a:ext uri="{FF2B5EF4-FFF2-40B4-BE49-F238E27FC236}">
                <a16:creationId xmlns:a16="http://schemas.microsoft.com/office/drawing/2014/main" id="{7BAAFF58-1895-74A3-698E-D878C3072291}"/>
              </a:ext>
            </a:extLst>
          </p:cNvPr>
          <p:cNvSpPr>
            <a:spLocks noGrp="1"/>
          </p:cNvSpPr>
          <p:nvPr>
            <p:ph type="subTitle" idx="1" hasCustomPrompt="1"/>
          </p:nvPr>
        </p:nvSpPr>
        <p:spPr>
          <a:xfrm>
            <a:off x="438150" y="1267200"/>
            <a:ext cx="19442112" cy="573884"/>
          </a:xfrm>
          <a:prstGeom prst="rect">
            <a:avLst/>
          </a:prstGeom>
        </p:spPr>
        <p:txBody>
          <a:bodyPr anchor="t"/>
          <a:lstStyle>
            <a:lvl1pPr marL="0" indent="0" algn="l">
              <a:buNone/>
              <a:defRPr sz="3600">
                <a:solidFill>
                  <a:schemeClr val="bg1"/>
                </a:solidFill>
              </a:defRPr>
            </a:lvl1pPr>
            <a:lvl2pPr marL="761924" indent="0" algn="ctr">
              <a:buNone/>
              <a:defRPr sz="3333"/>
            </a:lvl2pPr>
            <a:lvl3pPr marL="1523848" indent="0" algn="ctr">
              <a:buNone/>
              <a:defRPr sz="3000"/>
            </a:lvl3pPr>
            <a:lvl4pPr marL="2285771" indent="0" algn="ctr">
              <a:buNone/>
              <a:defRPr sz="2666"/>
            </a:lvl4pPr>
            <a:lvl5pPr marL="3047695" indent="0" algn="ctr">
              <a:buNone/>
              <a:defRPr sz="2666"/>
            </a:lvl5pPr>
            <a:lvl6pPr marL="3809619" indent="0" algn="ctr">
              <a:buNone/>
              <a:defRPr sz="2666"/>
            </a:lvl6pPr>
            <a:lvl7pPr marL="4571543" indent="0" algn="ctr">
              <a:buNone/>
              <a:defRPr sz="2666"/>
            </a:lvl7pPr>
            <a:lvl8pPr marL="5333467" indent="0" algn="ctr">
              <a:buNone/>
              <a:defRPr sz="2666"/>
            </a:lvl8pPr>
            <a:lvl9pPr marL="6095390" indent="0" algn="ctr">
              <a:buNone/>
              <a:defRPr sz="2666"/>
            </a:lvl9pPr>
          </a:lstStyle>
          <a:p>
            <a:r>
              <a:rPr lang="en-GB"/>
              <a:t>Subtitle goes here on 1 line</a:t>
            </a:r>
          </a:p>
        </p:txBody>
      </p:sp>
      <p:cxnSp>
        <p:nvCxnSpPr>
          <p:cNvPr id="8" name="Straight Connector 7">
            <a:extLst>
              <a:ext uri="{FF2B5EF4-FFF2-40B4-BE49-F238E27FC236}">
                <a16:creationId xmlns:a16="http://schemas.microsoft.com/office/drawing/2014/main" id="{0C529A88-D552-5768-A82B-3E566E9D07FE}"/>
              </a:ext>
              <a:ext uri="{C183D7F6-B498-43B3-948B-1728B52AA6E4}">
                <adec:decorative xmlns:adec="http://schemas.microsoft.com/office/drawing/2017/decorative" val="1"/>
              </a:ext>
            </a:extLst>
          </p:cNvPr>
          <p:cNvCxnSpPr>
            <a:cxnSpLocks/>
          </p:cNvCxnSpPr>
          <p:nvPr userDrawn="1"/>
        </p:nvCxnSpPr>
        <p:spPr>
          <a:xfrm>
            <a:off x="0" y="1881808"/>
            <a:ext cx="20318413"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 Placeholder 2">
            <a:extLst>
              <a:ext uri="{FF2B5EF4-FFF2-40B4-BE49-F238E27FC236}">
                <a16:creationId xmlns:a16="http://schemas.microsoft.com/office/drawing/2014/main" id="{BD6598A0-1819-47B7-56E3-0875334913D9}"/>
              </a:ext>
            </a:extLst>
          </p:cNvPr>
          <p:cNvSpPr>
            <a:spLocks noGrp="1"/>
          </p:cNvSpPr>
          <p:nvPr>
            <p:ph type="body" sz="quarter" idx="12" hasCustomPrompt="1"/>
          </p:nvPr>
        </p:nvSpPr>
        <p:spPr>
          <a:xfrm>
            <a:off x="968238" y="6190742"/>
            <a:ext cx="5366302" cy="427636"/>
          </a:xfrm>
          <a:prstGeom prst="rect">
            <a:avLst/>
          </a:prstGeom>
        </p:spPr>
        <p:txBody>
          <a:bodyPr/>
          <a:lstStyle>
            <a:lvl1pPr marL="0" indent="0" algn="l">
              <a:lnSpc>
                <a:spcPct val="90000"/>
              </a:lnSpc>
              <a:buNone/>
              <a:defRPr sz="2800" b="1">
                <a:solidFill>
                  <a:schemeClr val="bg1"/>
                </a:solidFill>
                <a:latin typeface="+mj-lt"/>
                <a:cs typeface="Poppins" pitchFamily="2" charset="77"/>
              </a:defRPr>
            </a:lvl1pPr>
            <a:lvl2pPr>
              <a:defRPr sz="2800">
                <a:solidFill>
                  <a:schemeClr val="accent4"/>
                </a:solidFill>
              </a:defRPr>
            </a:lvl2pPr>
            <a:lvl3pPr>
              <a:defRPr sz="2600">
                <a:solidFill>
                  <a:schemeClr val="accent4"/>
                </a:solidFill>
              </a:defRPr>
            </a:lvl3pPr>
            <a:lvl4pPr>
              <a:defRPr sz="2400">
                <a:solidFill>
                  <a:schemeClr val="accent4"/>
                </a:solidFill>
              </a:defRPr>
            </a:lvl4pPr>
            <a:lvl5pPr>
              <a:defRPr sz="2200">
                <a:solidFill>
                  <a:schemeClr val="accent4"/>
                </a:solidFill>
              </a:defRPr>
            </a:lvl5pPr>
          </a:lstStyle>
          <a:p>
            <a:pPr lvl="0"/>
            <a:r>
              <a:rPr lang="en-US"/>
              <a:t>Callouts can look like this</a:t>
            </a:r>
          </a:p>
        </p:txBody>
      </p:sp>
      <p:sp>
        <p:nvSpPr>
          <p:cNvPr id="11" name="Text Placeholder 2">
            <a:extLst>
              <a:ext uri="{FF2B5EF4-FFF2-40B4-BE49-F238E27FC236}">
                <a16:creationId xmlns:a16="http://schemas.microsoft.com/office/drawing/2014/main" id="{8EA568A2-3656-239A-0EB8-2314D9BBC348}"/>
              </a:ext>
            </a:extLst>
          </p:cNvPr>
          <p:cNvSpPr>
            <a:spLocks noGrp="1"/>
          </p:cNvSpPr>
          <p:nvPr>
            <p:ph type="body" sz="quarter" idx="15" hasCustomPrompt="1"/>
          </p:nvPr>
        </p:nvSpPr>
        <p:spPr>
          <a:xfrm>
            <a:off x="968238" y="6745356"/>
            <a:ext cx="5366302" cy="1590261"/>
          </a:xfrm>
          <a:prstGeom prst="rect">
            <a:avLst/>
          </a:prstGeom>
        </p:spPr>
        <p:txBody>
          <a:bodyPr/>
          <a:lstStyle>
            <a:lvl1pPr algn="l">
              <a:lnSpc>
                <a:spcPct val="100000"/>
              </a:lnSpc>
              <a:defRPr sz="3000" b="0">
                <a:solidFill>
                  <a:schemeClr val="bg1"/>
                </a:solidFill>
              </a:defRPr>
            </a:lvl1pPr>
            <a:lvl2pPr>
              <a:defRPr sz="2800">
                <a:solidFill>
                  <a:schemeClr val="accent4"/>
                </a:solidFill>
              </a:defRPr>
            </a:lvl2pPr>
            <a:lvl3pPr>
              <a:defRPr sz="2600">
                <a:solidFill>
                  <a:schemeClr val="accent4"/>
                </a:solidFill>
              </a:defRPr>
            </a:lvl3pPr>
            <a:lvl4pPr>
              <a:defRPr sz="2400">
                <a:solidFill>
                  <a:schemeClr val="accent4"/>
                </a:solidFill>
              </a:defRPr>
            </a:lvl4pPr>
            <a:lvl5pPr>
              <a:defRPr sz="2200">
                <a:solidFill>
                  <a:schemeClr val="accent4"/>
                </a:solidFill>
              </a:defRPr>
            </a:lvl5pPr>
          </a:lstStyle>
          <a:p>
            <a:pPr lvl="0"/>
            <a:r>
              <a:rPr lang="en-US"/>
              <a:t>They can have headings as well as supporting copy below</a:t>
            </a:r>
          </a:p>
        </p:txBody>
      </p:sp>
      <p:sp>
        <p:nvSpPr>
          <p:cNvPr id="12" name="Text Placeholder 2">
            <a:extLst>
              <a:ext uri="{FF2B5EF4-FFF2-40B4-BE49-F238E27FC236}">
                <a16:creationId xmlns:a16="http://schemas.microsoft.com/office/drawing/2014/main" id="{A01051A9-1F5E-DEBC-460B-258E83242186}"/>
              </a:ext>
            </a:extLst>
          </p:cNvPr>
          <p:cNvSpPr>
            <a:spLocks noGrp="1"/>
          </p:cNvSpPr>
          <p:nvPr>
            <p:ph type="body" sz="quarter" idx="16" hasCustomPrompt="1"/>
          </p:nvPr>
        </p:nvSpPr>
        <p:spPr>
          <a:xfrm>
            <a:off x="7427654" y="6190742"/>
            <a:ext cx="5366302" cy="427636"/>
          </a:xfrm>
          <a:prstGeom prst="rect">
            <a:avLst/>
          </a:prstGeom>
        </p:spPr>
        <p:txBody>
          <a:bodyPr/>
          <a:lstStyle>
            <a:lvl1pPr marL="0" indent="0" algn="l">
              <a:lnSpc>
                <a:spcPct val="90000"/>
              </a:lnSpc>
              <a:buNone/>
              <a:defRPr sz="2800" b="1">
                <a:solidFill>
                  <a:schemeClr val="bg1"/>
                </a:solidFill>
                <a:latin typeface="+mj-lt"/>
                <a:cs typeface="Poppins" pitchFamily="2" charset="77"/>
              </a:defRPr>
            </a:lvl1pPr>
            <a:lvl2pPr>
              <a:defRPr sz="2800">
                <a:solidFill>
                  <a:schemeClr val="accent4"/>
                </a:solidFill>
              </a:defRPr>
            </a:lvl2pPr>
            <a:lvl3pPr>
              <a:defRPr sz="2600">
                <a:solidFill>
                  <a:schemeClr val="accent4"/>
                </a:solidFill>
              </a:defRPr>
            </a:lvl3pPr>
            <a:lvl4pPr>
              <a:defRPr sz="2400">
                <a:solidFill>
                  <a:schemeClr val="accent4"/>
                </a:solidFill>
              </a:defRPr>
            </a:lvl4pPr>
            <a:lvl5pPr>
              <a:defRPr sz="2200">
                <a:solidFill>
                  <a:schemeClr val="accent4"/>
                </a:solidFill>
              </a:defRPr>
            </a:lvl5pPr>
          </a:lstStyle>
          <a:p>
            <a:pPr lvl="0"/>
            <a:r>
              <a:rPr lang="en-US"/>
              <a:t>Callouts can look like this</a:t>
            </a:r>
          </a:p>
        </p:txBody>
      </p:sp>
      <p:sp>
        <p:nvSpPr>
          <p:cNvPr id="14" name="Text Placeholder 2">
            <a:extLst>
              <a:ext uri="{FF2B5EF4-FFF2-40B4-BE49-F238E27FC236}">
                <a16:creationId xmlns:a16="http://schemas.microsoft.com/office/drawing/2014/main" id="{C5735E75-8212-0D61-84DB-AE4D33228EEB}"/>
              </a:ext>
            </a:extLst>
          </p:cNvPr>
          <p:cNvSpPr>
            <a:spLocks noGrp="1"/>
          </p:cNvSpPr>
          <p:nvPr>
            <p:ph type="body" sz="quarter" idx="17" hasCustomPrompt="1"/>
          </p:nvPr>
        </p:nvSpPr>
        <p:spPr>
          <a:xfrm>
            <a:off x="7427654" y="6745356"/>
            <a:ext cx="5366302" cy="1590261"/>
          </a:xfrm>
          <a:prstGeom prst="rect">
            <a:avLst/>
          </a:prstGeom>
        </p:spPr>
        <p:txBody>
          <a:bodyPr/>
          <a:lstStyle>
            <a:lvl1pPr algn="l">
              <a:lnSpc>
                <a:spcPct val="100000"/>
              </a:lnSpc>
              <a:defRPr sz="3000" b="0">
                <a:solidFill>
                  <a:schemeClr val="bg1"/>
                </a:solidFill>
              </a:defRPr>
            </a:lvl1pPr>
            <a:lvl2pPr>
              <a:defRPr sz="2800">
                <a:solidFill>
                  <a:schemeClr val="accent4"/>
                </a:solidFill>
              </a:defRPr>
            </a:lvl2pPr>
            <a:lvl3pPr>
              <a:defRPr sz="2600">
                <a:solidFill>
                  <a:schemeClr val="accent4"/>
                </a:solidFill>
              </a:defRPr>
            </a:lvl3pPr>
            <a:lvl4pPr>
              <a:defRPr sz="2400">
                <a:solidFill>
                  <a:schemeClr val="accent4"/>
                </a:solidFill>
              </a:defRPr>
            </a:lvl4pPr>
            <a:lvl5pPr>
              <a:defRPr sz="2200">
                <a:solidFill>
                  <a:schemeClr val="accent4"/>
                </a:solidFill>
              </a:defRPr>
            </a:lvl5pPr>
          </a:lstStyle>
          <a:p>
            <a:pPr lvl="0"/>
            <a:r>
              <a:rPr lang="en-US"/>
              <a:t>They can have headings as well as supporting copy below</a:t>
            </a:r>
          </a:p>
        </p:txBody>
      </p:sp>
      <p:sp>
        <p:nvSpPr>
          <p:cNvPr id="15" name="Text Placeholder 2">
            <a:extLst>
              <a:ext uri="{FF2B5EF4-FFF2-40B4-BE49-F238E27FC236}">
                <a16:creationId xmlns:a16="http://schemas.microsoft.com/office/drawing/2014/main" id="{CBC00321-3268-8722-0F55-D1C85C839AD2}"/>
              </a:ext>
            </a:extLst>
          </p:cNvPr>
          <p:cNvSpPr>
            <a:spLocks noGrp="1"/>
          </p:cNvSpPr>
          <p:nvPr>
            <p:ph type="body" sz="quarter" idx="18" hasCustomPrompt="1"/>
          </p:nvPr>
        </p:nvSpPr>
        <p:spPr>
          <a:xfrm>
            <a:off x="13980854" y="6190742"/>
            <a:ext cx="5366302" cy="427636"/>
          </a:xfrm>
          <a:prstGeom prst="rect">
            <a:avLst/>
          </a:prstGeom>
        </p:spPr>
        <p:txBody>
          <a:bodyPr/>
          <a:lstStyle>
            <a:lvl1pPr marL="0" indent="0" algn="l">
              <a:lnSpc>
                <a:spcPct val="90000"/>
              </a:lnSpc>
              <a:buNone/>
              <a:defRPr sz="2800" b="1">
                <a:solidFill>
                  <a:schemeClr val="bg1"/>
                </a:solidFill>
                <a:latin typeface="+mj-lt"/>
                <a:cs typeface="Poppins" pitchFamily="2" charset="77"/>
              </a:defRPr>
            </a:lvl1pPr>
            <a:lvl2pPr>
              <a:defRPr sz="2800">
                <a:solidFill>
                  <a:schemeClr val="accent4"/>
                </a:solidFill>
              </a:defRPr>
            </a:lvl2pPr>
            <a:lvl3pPr>
              <a:defRPr sz="2600">
                <a:solidFill>
                  <a:schemeClr val="accent4"/>
                </a:solidFill>
              </a:defRPr>
            </a:lvl3pPr>
            <a:lvl4pPr>
              <a:defRPr sz="2400">
                <a:solidFill>
                  <a:schemeClr val="accent4"/>
                </a:solidFill>
              </a:defRPr>
            </a:lvl4pPr>
            <a:lvl5pPr>
              <a:defRPr sz="2200">
                <a:solidFill>
                  <a:schemeClr val="accent4"/>
                </a:solidFill>
              </a:defRPr>
            </a:lvl5pPr>
          </a:lstStyle>
          <a:p>
            <a:pPr lvl="0"/>
            <a:r>
              <a:rPr lang="en-US"/>
              <a:t>Callouts can look like this</a:t>
            </a:r>
          </a:p>
        </p:txBody>
      </p:sp>
      <p:sp>
        <p:nvSpPr>
          <p:cNvPr id="16" name="Text Placeholder 2">
            <a:extLst>
              <a:ext uri="{FF2B5EF4-FFF2-40B4-BE49-F238E27FC236}">
                <a16:creationId xmlns:a16="http://schemas.microsoft.com/office/drawing/2014/main" id="{0D5EB2A8-58F4-5BEB-91C4-7F4F8DCC3CE2}"/>
              </a:ext>
            </a:extLst>
          </p:cNvPr>
          <p:cNvSpPr>
            <a:spLocks noGrp="1"/>
          </p:cNvSpPr>
          <p:nvPr>
            <p:ph type="body" sz="quarter" idx="19" hasCustomPrompt="1"/>
          </p:nvPr>
        </p:nvSpPr>
        <p:spPr>
          <a:xfrm>
            <a:off x="13980854" y="6745356"/>
            <a:ext cx="5366302" cy="1590261"/>
          </a:xfrm>
          <a:prstGeom prst="rect">
            <a:avLst/>
          </a:prstGeom>
        </p:spPr>
        <p:txBody>
          <a:bodyPr/>
          <a:lstStyle>
            <a:lvl1pPr algn="l">
              <a:lnSpc>
                <a:spcPct val="100000"/>
              </a:lnSpc>
              <a:defRPr sz="3000" b="0">
                <a:solidFill>
                  <a:schemeClr val="bg1"/>
                </a:solidFill>
              </a:defRPr>
            </a:lvl1pPr>
            <a:lvl2pPr>
              <a:defRPr sz="2800">
                <a:solidFill>
                  <a:schemeClr val="accent4"/>
                </a:solidFill>
              </a:defRPr>
            </a:lvl2pPr>
            <a:lvl3pPr>
              <a:defRPr sz="2600">
                <a:solidFill>
                  <a:schemeClr val="accent4"/>
                </a:solidFill>
              </a:defRPr>
            </a:lvl3pPr>
            <a:lvl4pPr>
              <a:defRPr sz="2400">
                <a:solidFill>
                  <a:schemeClr val="accent4"/>
                </a:solidFill>
              </a:defRPr>
            </a:lvl4pPr>
            <a:lvl5pPr>
              <a:defRPr sz="2200">
                <a:solidFill>
                  <a:schemeClr val="accent4"/>
                </a:solidFill>
              </a:defRPr>
            </a:lvl5pPr>
          </a:lstStyle>
          <a:p>
            <a:pPr lvl="0"/>
            <a:r>
              <a:rPr lang="en-US"/>
              <a:t>They can have headings as well as supporting copy below</a:t>
            </a:r>
          </a:p>
        </p:txBody>
      </p:sp>
      <p:sp>
        <p:nvSpPr>
          <p:cNvPr id="17" name="Footer Placeholder 16">
            <a:extLst>
              <a:ext uri="{FF2B5EF4-FFF2-40B4-BE49-F238E27FC236}">
                <a16:creationId xmlns:a16="http://schemas.microsoft.com/office/drawing/2014/main" id="{DF8063C6-D03F-C455-1413-9CCA72A1C470}"/>
              </a:ext>
            </a:extLst>
          </p:cNvPr>
          <p:cNvSpPr>
            <a:spLocks noGrp="1"/>
          </p:cNvSpPr>
          <p:nvPr>
            <p:ph type="ftr" sz="quarter" idx="21"/>
          </p:nvPr>
        </p:nvSpPr>
        <p:spPr/>
        <p:txBody>
          <a:bodyPr/>
          <a:lstStyle/>
          <a:p>
            <a:endParaRPr lang="en-US"/>
          </a:p>
        </p:txBody>
      </p:sp>
      <p:sp>
        <p:nvSpPr>
          <p:cNvPr id="13" name="Date Placeholder 12">
            <a:extLst>
              <a:ext uri="{FF2B5EF4-FFF2-40B4-BE49-F238E27FC236}">
                <a16:creationId xmlns:a16="http://schemas.microsoft.com/office/drawing/2014/main" id="{C08E00E7-D5F9-B47F-C0D8-1415DF8F4E41}"/>
              </a:ext>
            </a:extLst>
          </p:cNvPr>
          <p:cNvSpPr>
            <a:spLocks noGrp="1"/>
          </p:cNvSpPr>
          <p:nvPr>
            <p:ph type="dt" sz="half" idx="20"/>
          </p:nvPr>
        </p:nvSpPr>
        <p:spPr>
          <a:xfrm>
            <a:off x="16412307" y="10621112"/>
            <a:ext cx="2572579" cy="350101"/>
          </a:xfrm>
          <a:prstGeom prst="rect">
            <a:avLst/>
          </a:prstGeom>
        </p:spPr>
        <p:txBody>
          <a:bodyPr/>
          <a:lstStyle/>
          <a:p>
            <a:fld id="{D2792E9C-7E5E-F14F-B049-5BFE22D713B7}" type="datetime4">
              <a:rPr lang="en-CA" smtClean="0"/>
              <a:t>May 21, 2024</a:t>
            </a:fld>
            <a:endParaRPr lang="en-US"/>
          </a:p>
        </p:txBody>
      </p:sp>
      <p:sp>
        <p:nvSpPr>
          <p:cNvPr id="18" name="Slide Number Placeholder 17">
            <a:extLst>
              <a:ext uri="{FF2B5EF4-FFF2-40B4-BE49-F238E27FC236}">
                <a16:creationId xmlns:a16="http://schemas.microsoft.com/office/drawing/2014/main" id="{10BB54C7-E8D3-B532-0BB1-8F94C0116B81}"/>
              </a:ext>
            </a:extLst>
          </p:cNvPr>
          <p:cNvSpPr>
            <a:spLocks noGrp="1"/>
          </p:cNvSpPr>
          <p:nvPr>
            <p:ph type="sldNum" sz="quarter" idx="22"/>
          </p:nvPr>
        </p:nvSpPr>
        <p:spPr/>
        <p:txBody>
          <a:bodyPr/>
          <a:lstStyle/>
          <a:p>
            <a:fld id="{991AB9B0-3E43-D847-B073-60FE8FAFFDB7}" type="slidenum">
              <a:rPr lang="en-US" smtClean="0"/>
              <a:pPr/>
              <a:t>‹#›</a:t>
            </a:fld>
            <a:endParaRPr lang="en-US"/>
          </a:p>
        </p:txBody>
      </p:sp>
    </p:spTree>
    <p:extLst>
      <p:ext uri="{BB962C8B-B14F-4D97-AF65-F5344CB8AC3E}">
        <p14:creationId xmlns:p14="http://schemas.microsoft.com/office/powerpoint/2010/main" val="35662054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Layout 4b - 2 Column Text w/ Callou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59C55-2FD0-1B45-D242-0C8C493EDB17}"/>
              </a:ext>
            </a:extLst>
          </p:cNvPr>
          <p:cNvSpPr>
            <a:spLocks noGrp="1"/>
          </p:cNvSpPr>
          <p:nvPr>
            <p:ph type="ctrTitle" hasCustomPrompt="1"/>
          </p:nvPr>
        </p:nvSpPr>
        <p:spPr>
          <a:xfrm>
            <a:off x="439200" y="457200"/>
            <a:ext cx="19441062" cy="738817"/>
          </a:xfrm>
          <a:prstGeom prst="rect">
            <a:avLst/>
          </a:prstGeom>
        </p:spPr>
        <p:txBody>
          <a:bodyPr anchor="t">
            <a:noAutofit/>
          </a:bodyPr>
          <a:lstStyle>
            <a:lvl1pPr algn="l">
              <a:lnSpc>
                <a:spcPct val="110000"/>
              </a:lnSpc>
              <a:spcAft>
                <a:spcPts val="1000"/>
              </a:spcAft>
              <a:defRPr sz="4400" b="1">
                <a:solidFill>
                  <a:schemeClr val="bg1"/>
                </a:solidFill>
                <a:latin typeface="+mj-lt"/>
                <a:cs typeface="Poppins" pitchFamily="2" charset="77"/>
              </a:defRPr>
            </a:lvl1pPr>
          </a:lstStyle>
          <a:p>
            <a:r>
              <a:rPr lang="en-GB" dirty="0"/>
              <a:t>Slide title goes here on 1 line</a:t>
            </a:r>
            <a:endParaRPr lang="en-US" dirty="0"/>
          </a:p>
        </p:txBody>
      </p:sp>
      <p:sp>
        <p:nvSpPr>
          <p:cNvPr id="3" name="Subtitle 2">
            <a:extLst>
              <a:ext uri="{FF2B5EF4-FFF2-40B4-BE49-F238E27FC236}">
                <a16:creationId xmlns:a16="http://schemas.microsoft.com/office/drawing/2014/main" id="{7BAAFF58-1895-74A3-698E-D878C3072291}"/>
              </a:ext>
            </a:extLst>
          </p:cNvPr>
          <p:cNvSpPr>
            <a:spLocks noGrp="1"/>
          </p:cNvSpPr>
          <p:nvPr>
            <p:ph type="subTitle" idx="1" hasCustomPrompt="1"/>
          </p:nvPr>
        </p:nvSpPr>
        <p:spPr>
          <a:xfrm>
            <a:off x="438150" y="1267200"/>
            <a:ext cx="19442112" cy="573884"/>
          </a:xfrm>
          <a:prstGeom prst="rect">
            <a:avLst/>
          </a:prstGeom>
        </p:spPr>
        <p:txBody>
          <a:bodyPr anchor="t"/>
          <a:lstStyle>
            <a:lvl1pPr marL="0" indent="0" algn="l">
              <a:buNone/>
              <a:defRPr sz="3600">
                <a:solidFill>
                  <a:schemeClr val="bg1"/>
                </a:solidFill>
              </a:defRPr>
            </a:lvl1pPr>
            <a:lvl2pPr marL="761924" indent="0" algn="ctr">
              <a:buNone/>
              <a:defRPr sz="3333"/>
            </a:lvl2pPr>
            <a:lvl3pPr marL="1523848" indent="0" algn="ctr">
              <a:buNone/>
              <a:defRPr sz="3000"/>
            </a:lvl3pPr>
            <a:lvl4pPr marL="2285771" indent="0" algn="ctr">
              <a:buNone/>
              <a:defRPr sz="2666"/>
            </a:lvl4pPr>
            <a:lvl5pPr marL="3047695" indent="0" algn="ctr">
              <a:buNone/>
              <a:defRPr sz="2666"/>
            </a:lvl5pPr>
            <a:lvl6pPr marL="3809619" indent="0" algn="ctr">
              <a:buNone/>
              <a:defRPr sz="2666"/>
            </a:lvl6pPr>
            <a:lvl7pPr marL="4571543" indent="0" algn="ctr">
              <a:buNone/>
              <a:defRPr sz="2666"/>
            </a:lvl7pPr>
            <a:lvl8pPr marL="5333467" indent="0" algn="ctr">
              <a:buNone/>
              <a:defRPr sz="2666"/>
            </a:lvl8pPr>
            <a:lvl9pPr marL="6095390" indent="0" algn="ctr">
              <a:buNone/>
              <a:defRPr sz="2666"/>
            </a:lvl9pPr>
          </a:lstStyle>
          <a:p>
            <a:r>
              <a:rPr lang="en-GB"/>
              <a:t>Subtitle goes here on 1 line</a:t>
            </a:r>
          </a:p>
        </p:txBody>
      </p:sp>
      <p:cxnSp>
        <p:nvCxnSpPr>
          <p:cNvPr id="8" name="Straight Connector 7">
            <a:extLst>
              <a:ext uri="{FF2B5EF4-FFF2-40B4-BE49-F238E27FC236}">
                <a16:creationId xmlns:a16="http://schemas.microsoft.com/office/drawing/2014/main" id="{0C529A88-D552-5768-A82B-3E566E9D07FE}"/>
              </a:ext>
              <a:ext uri="{C183D7F6-B498-43B3-948B-1728B52AA6E4}">
                <adec:decorative xmlns:adec="http://schemas.microsoft.com/office/drawing/2017/decorative" val="1"/>
              </a:ext>
            </a:extLst>
          </p:cNvPr>
          <p:cNvCxnSpPr>
            <a:cxnSpLocks/>
          </p:cNvCxnSpPr>
          <p:nvPr userDrawn="1"/>
        </p:nvCxnSpPr>
        <p:spPr>
          <a:xfrm>
            <a:off x="0" y="1881808"/>
            <a:ext cx="20318413"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2">
            <a:extLst>
              <a:ext uri="{FF2B5EF4-FFF2-40B4-BE49-F238E27FC236}">
                <a16:creationId xmlns:a16="http://schemas.microsoft.com/office/drawing/2014/main" id="{8EA568A2-3656-239A-0EB8-2314D9BBC348}"/>
              </a:ext>
            </a:extLst>
          </p:cNvPr>
          <p:cNvSpPr>
            <a:spLocks noGrp="1"/>
          </p:cNvSpPr>
          <p:nvPr>
            <p:ph type="body" sz="quarter" idx="15" hasCustomPrompt="1"/>
          </p:nvPr>
        </p:nvSpPr>
        <p:spPr>
          <a:xfrm>
            <a:off x="3002400" y="3837600"/>
            <a:ext cx="3769200" cy="536400"/>
          </a:xfrm>
          <a:prstGeom prst="rect">
            <a:avLst/>
          </a:prstGeom>
        </p:spPr>
        <p:txBody>
          <a:bodyPr/>
          <a:lstStyle>
            <a:lvl1pPr marL="0" indent="0" algn="l">
              <a:lnSpc>
                <a:spcPct val="100000"/>
              </a:lnSpc>
              <a:buNone/>
              <a:defRPr sz="4400" b="0">
                <a:solidFill>
                  <a:schemeClr val="bg1"/>
                </a:solidFill>
              </a:defRPr>
            </a:lvl1pPr>
            <a:lvl2pPr>
              <a:defRPr sz="2800">
                <a:solidFill>
                  <a:schemeClr val="accent4"/>
                </a:solidFill>
              </a:defRPr>
            </a:lvl2pPr>
            <a:lvl3pPr>
              <a:defRPr sz="2600">
                <a:solidFill>
                  <a:schemeClr val="accent4"/>
                </a:solidFill>
              </a:defRPr>
            </a:lvl3pPr>
            <a:lvl4pPr>
              <a:defRPr sz="2400">
                <a:solidFill>
                  <a:schemeClr val="accent4"/>
                </a:solidFill>
              </a:defRPr>
            </a:lvl4pPr>
            <a:lvl5pPr>
              <a:defRPr sz="2200">
                <a:solidFill>
                  <a:schemeClr val="accent4"/>
                </a:solidFill>
              </a:defRPr>
            </a:lvl5pPr>
          </a:lstStyle>
          <a:p>
            <a:pPr lvl="0"/>
            <a:r>
              <a:rPr lang="en-US"/>
              <a:t>Callouts</a:t>
            </a:r>
          </a:p>
        </p:txBody>
      </p:sp>
      <p:sp>
        <p:nvSpPr>
          <p:cNvPr id="4" name="Text Placeholder 2">
            <a:extLst>
              <a:ext uri="{FF2B5EF4-FFF2-40B4-BE49-F238E27FC236}">
                <a16:creationId xmlns:a16="http://schemas.microsoft.com/office/drawing/2014/main" id="{53E0BDB4-5A47-F698-9942-26196CF7007A}"/>
              </a:ext>
            </a:extLst>
          </p:cNvPr>
          <p:cNvSpPr>
            <a:spLocks noGrp="1"/>
          </p:cNvSpPr>
          <p:nvPr>
            <p:ph type="body" sz="quarter" idx="23" hasCustomPrompt="1"/>
          </p:nvPr>
        </p:nvSpPr>
        <p:spPr>
          <a:xfrm>
            <a:off x="3004036" y="4108384"/>
            <a:ext cx="4787984" cy="3956861"/>
          </a:xfrm>
          <a:prstGeom prst="rect">
            <a:avLst/>
          </a:prstGeom>
        </p:spPr>
        <p:txBody>
          <a:bodyPr anchor="ctr" anchorCtr="0"/>
          <a:lstStyle>
            <a:lvl1pPr marL="0" indent="0" algn="l">
              <a:lnSpc>
                <a:spcPct val="100000"/>
              </a:lnSpc>
              <a:buNone/>
              <a:defRPr sz="25000" b="1">
                <a:solidFill>
                  <a:schemeClr val="bg1"/>
                </a:solidFill>
                <a:latin typeface="+mj-lt"/>
                <a:cs typeface="Poppins" pitchFamily="2" charset="77"/>
              </a:defRPr>
            </a:lvl1pPr>
            <a:lvl2pPr>
              <a:defRPr sz="2800">
                <a:solidFill>
                  <a:schemeClr val="accent4"/>
                </a:solidFill>
              </a:defRPr>
            </a:lvl2pPr>
            <a:lvl3pPr>
              <a:defRPr sz="2600">
                <a:solidFill>
                  <a:schemeClr val="accent4"/>
                </a:solidFill>
              </a:defRPr>
            </a:lvl3pPr>
            <a:lvl4pPr>
              <a:defRPr sz="2400">
                <a:solidFill>
                  <a:schemeClr val="accent4"/>
                </a:solidFill>
              </a:defRPr>
            </a:lvl4pPr>
            <a:lvl5pPr>
              <a:defRPr sz="2200">
                <a:solidFill>
                  <a:schemeClr val="accent4"/>
                </a:solidFill>
              </a:defRPr>
            </a:lvl5pPr>
          </a:lstStyle>
          <a:p>
            <a:pPr lvl="0"/>
            <a:r>
              <a:rPr lang="en-US"/>
              <a:t>#</a:t>
            </a:r>
          </a:p>
        </p:txBody>
      </p:sp>
      <p:sp>
        <p:nvSpPr>
          <p:cNvPr id="10" name="Text Placeholder 2">
            <a:extLst>
              <a:ext uri="{FF2B5EF4-FFF2-40B4-BE49-F238E27FC236}">
                <a16:creationId xmlns:a16="http://schemas.microsoft.com/office/drawing/2014/main" id="{BD6598A0-1819-47B7-56E3-0875334913D9}"/>
              </a:ext>
            </a:extLst>
          </p:cNvPr>
          <p:cNvSpPr>
            <a:spLocks noGrp="1"/>
          </p:cNvSpPr>
          <p:nvPr>
            <p:ph type="body" sz="quarter" idx="12" hasCustomPrompt="1"/>
          </p:nvPr>
        </p:nvSpPr>
        <p:spPr>
          <a:xfrm>
            <a:off x="8236800" y="4536000"/>
            <a:ext cx="9079200" cy="3099600"/>
          </a:xfrm>
          <a:prstGeom prst="rect">
            <a:avLst/>
          </a:prstGeom>
        </p:spPr>
        <p:txBody>
          <a:bodyPr/>
          <a:lstStyle>
            <a:lvl1pPr marL="0" indent="0" algn="l">
              <a:lnSpc>
                <a:spcPct val="90000"/>
              </a:lnSpc>
              <a:buNone/>
              <a:defRPr sz="6600" b="1">
                <a:solidFill>
                  <a:schemeClr val="bg1"/>
                </a:solidFill>
                <a:latin typeface="+mj-lt"/>
                <a:cs typeface="Poppins" pitchFamily="2" charset="77"/>
              </a:defRPr>
            </a:lvl1pPr>
            <a:lvl2pPr>
              <a:defRPr sz="2800">
                <a:solidFill>
                  <a:schemeClr val="accent4"/>
                </a:solidFill>
              </a:defRPr>
            </a:lvl2pPr>
            <a:lvl3pPr>
              <a:defRPr sz="2600">
                <a:solidFill>
                  <a:schemeClr val="accent4"/>
                </a:solidFill>
              </a:defRPr>
            </a:lvl3pPr>
            <a:lvl4pPr>
              <a:defRPr sz="2400">
                <a:solidFill>
                  <a:schemeClr val="accent4"/>
                </a:solidFill>
              </a:defRPr>
            </a:lvl4pPr>
            <a:lvl5pPr>
              <a:defRPr sz="2200">
                <a:solidFill>
                  <a:schemeClr val="accent4"/>
                </a:solidFill>
              </a:defRPr>
            </a:lvl5pPr>
          </a:lstStyle>
          <a:p>
            <a:pPr lvl="0"/>
            <a:r>
              <a:rPr lang="en-US"/>
              <a:t>Callouts can look like this</a:t>
            </a:r>
          </a:p>
        </p:txBody>
      </p:sp>
      <p:sp>
        <p:nvSpPr>
          <p:cNvPr id="17" name="Footer Placeholder 16">
            <a:extLst>
              <a:ext uri="{FF2B5EF4-FFF2-40B4-BE49-F238E27FC236}">
                <a16:creationId xmlns:a16="http://schemas.microsoft.com/office/drawing/2014/main" id="{DF8063C6-D03F-C455-1413-9CCA72A1C470}"/>
              </a:ext>
            </a:extLst>
          </p:cNvPr>
          <p:cNvSpPr>
            <a:spLocks noGrp="1"/>
          </p:cNvSpPr>
          <p:nvPr>
            <p:ph type="ftr" sz="quarter" idx="21"/>
          </p:nvPr>
        </p:nvSpPr>
        <p:spPr/>
        <p:txBody>
          <a:bodyPr/>
          <a:lstStyle/>
          <a:p>
            <a:endParaRPr lang="en-US"/>
          </a:p>
        </p:txBody>
      </p:sp>
      <p:sp>
        <p:nvSpPr>
          <p:cNvPr id="13" name="Date Placeholder 12">
            <a:extLst>
              <a:ext uri="{FF2B5EF4-FFF2-40B4-BE49-F238E27FC236}">
                <a16:creationId xmlns:a16="http://schemas.microsoft.com/office/drawing/2014/main" id="{C08E00E7-D5F9-B47F-C0D8-1415DF8F4E41}"/>
              </a:ext>
            </a:extLst>
          </p:cNvPr>
          <p:cNvSpPr>
            <a:spLocks noGrp="1"/>
          </p:cNvSpPr>
          <p:nvPr>
            <p:ph type="dt" sz="half" idx="20"/>
          </p:nvPr>
        </p:nvSpPr>
        <p:spPr>
          <a:xfrm>
            <a:off x="16412307" y="10621112"/>
            <a:ext cx="2572579" cy="350101"/>
          </a:xfrm>
          <a:prstGeom prst="rect">
            <a:avLst/>
          </a:prstGeom>
        </p:spPr>
        <p:txBody>
          <a:bodyPr/>
          <a:lstStyle/>
          <a:p>
            <a:fld id="{D2792E9C-7E5E-F14F-B049-5BFE22D713B7}" type="datetime4">
              <a:rPr lang="en-CA" smtClean="0"/>
              <a:t>May 21, 2024</a:t>
            </a:fld>
            <a:endParaRPr lang="en-US"/>
          </a:p>
        </p:txBody>
      </p:sp>
      <p:sp>
        <p:nvSpPr>
          <p:cNvPr id="18" name="Slide Number Placeholder 17">
            <a:extLst>
              <a:ext uri="{FF2B5EF4-FFF2-40B4-BE49-F238E27FC236}">
                <a16:creationId xmlns:a16="http://schemas.microsoft.com/office/drawing/2014/main" id="{10BB54C7-E8D3-B532-0BB1-8F94C0116B81}"/>
              </a:ext>
            </a:extLst>
          </p:cNvPr>
          <p:cNvSpPr>
            <a:spLocks noGrp="1"/>
          </p:cNvSpPr>
          <p:nvPr>
            <p:ph type="sldNum" sz="quarter" idx="22"/>
          </p:nvPr>
        </p:nvSpPr>
        <p:spPr/>
        <p:txBody>
          <a:bodyPr/>
          <a:lstStyle/>
          <a:p>
            <a:fld id="{991AB9B0-3E43-D847-B073-60FE8FAFFDB7}" type="slidenum">
              <a:rPr lang="en-US" smtClean="0"/>
              <a:pPr/>
              <a:t>‹#›</a:t>
            </a:fld>
            <a:endParaRPr lang="en-US"/>
          </a:p>
        </p:txBody>
      </p:sp>
    </p:spTree>
    <p:extLst>
      <p:ext uri="{BB962C8B-B14F-4D97-AF65-F5344CB8AC3E}">
        <p14:creationId xmlns:p14="http://schemas.microsoft.com/office/powerpoint/2010/main" val="2552589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b - Full Bleed - White Text">
    <p:spTree>
      <p:nvGrpSpPr>
        <p:cNvPr id="1" name=""/>
        <p:cNvGrpSpPr/>
        <p:nvPr/>
      </p:nvGrpSpPr>
      <p:grpSpPr>
        <a:xfrm>
          <a:off x="0" y="0"/>
          <a:ext cx="0" cy="0"/>
          <a:chOff x="0" y="0"/>
          <a:chExt cx="0" cy="0"/>
        </a:xfrm>
      </p:grpSpPr>
      <p:sp>
        <p:nvSpPr>
          <p:cNvPr id="4" name="Picture Placeholder 37">
            <a:extLst>
              <a:ext uri="{FF2B5EF4-FFF2-40B4-BE49-F238E27FC236}">
                <a16:creationId xmlns:a16="http://schemas.microsoft.com/office/drawing/2014/main" id="{248D3F33-A666-786D-AD61-DDDEED2D3E3A}"/>
              </a:ext>
              <a:ext uri="{C183D7F6-B498-43B3-948B-1728B52AA6E4}">
                <adec:decorative xmlns:adec="http://schemas.microsoft.com/office/drawing/2017/decorative" val="1"/>
              </a:ext>
            </a:extLst>
          </p:cNvPr>
          <p:cNvSpPr>
            <a:spLocks noGrp="1"/>
          </p:cNvSpPr>
          <p:nvPr>
            <p:ph type="pic" sz="quarter" idx="16" hasCustomPrompt="1"/>
          </p:nvPr>
        </p:nvSpPr>
        <p:spPr>
          <a:xfrm>
            <a:off x="0" y="1"/>
            <a:ext cx="20318413" cy="9351962"/>
          </a:xfrm>
          <a:prstGeom prst="rect">
            <a:avLst/>
          </a:prstGeom>
        </p:spPr>
        <p:txBody>
          <a:bodyPr/>
          <a:lstStyle>
            <a:lvl1pPr marL="0" indent="0">
              <a:buNone/>
              <a:defRPr/>
            </a:lvl1pPr>
          </a:lstStyle>
          <a:p>
            <a:r>
              <a:rPr lang="en-US"/>
              <a:t>Insert Full Width Photo</a:t>
            </a:r>
          </a:p>
        </p:txBody>
      </p:sp>
      <p:sp>
        <p:nvSpPr>
          <p:cNvPr id="2" name="Title 1">
            <a:extLst>
              <a:ext uri="{FF2B5EF4-FFF2-40B4-BE49-F238E27FC236}">
                <a16:creationId xmlns:a16="http://schemas.microsoft.com/office/drawing/2014/main" id="{D4259C55-2FD0-1B45-D242-0C8C493EDB17}"/>
              </a:ext>
            </a:extLst>
          </p:cNvPr>
          <p:cNvSpPr>
            <a:spLocks noGrp="1"/>
          </p:cNvSpPr>
          <p:nvPr>
            <p:ph type="ctrTitle" hasCustomPrompt="1"/>
          </p:nvPr>
        </p:nvSpPr>
        <p:spPr>
          <a:xfrm>
            <a:off x="1041291" y="1870606"/>
            <a:ext cx="5486400" cy="3936225"/>
          </a:xfrm>
          <a:prstGeom prst="rect">
            <a:avLst/>
          </a:prstGeom>
        </p:spPr>
        <p:txBody>
          <a:bodyPr anchor="b">
            <a:noAutofit/>
          </a:bodyPr>
          <a:lstStyle>
            <a:lvl1pPr algn="l">
              <a:lnSpc>
                <a:spcPct val="100000"/>
              </a:lnSpc>
              <a:spcAft>
                <a:spcPts val="1000"/>
              </a:spcAft>
              <a:defRPr sz="4800" b="1">
                <a:solidFill>
                  <a:schemeClr val="bg1"/>
                </a:solidFill>
                <a:latin typeface="+mj-lt"/>
                <a:cs typeface="Poppins" pitchFamily="2" charset="77"/>
              </a:defRPr>
            </a:lvl1pPr>
          </a:lstStyle>
          <a:p>
            <a:r>
              <a:rPr lang="en-GB" dirty="0"/>
              <a:t>Click to add featured title</a:t>
            </a:r>
            <a:endParaRPr lang="en-US" dirty="0"/>
          </a:p>
        </p:txBody>
      </p:sp>
      <p:sp>
        <p:nvSpPr>
          <p:cNvPr id="3" name="Subtitle 2">
            <a:extLst>
              <a:ext uri="{FF2B5EF4-FFF2-40B4-BE49-F238E27FC236}">
                <a16:creationId xmlns:a16="http://schemas.microsoft.com/office/drawing/2014/main" id="{7BAAFF58-1895-74A3-698E-D878C3072291}"/>
              </a:ext>
            </a:extLst>
          </p:cNvPr>
          <p:cNvSpPr>
            <a:spLocks noGrp="1"/>
          </p:cNvSpPr>
          <p:nvPr>
            <p:ph type="subTitle" idx="1" hasCustomPrompt="1"/>
          </p:nvPr>
        </p:nvSpPr>
        <p:spPr>
          <a:xfrm>
            <a:off x="1041291" y="6003397"/>
            <a:ext cx="5486400" cy="2759603"/>
          </a:xfrm>
          <a:prstGeom prst="rect">
            <a:avLst/>
          </a:prstGeom>
        </p:spPr>
        <p:txBody>
          <a:bodyPr/>
          <a:lstStyle>
            <a:lvl1pPr marL="0" indent="0" algn="l">
              <a:buNone/>
              <a:defRPr sz="4000">
                <a:solidFill>
                  <a:schemeClr val="bg1"/>
                </a:solidFill>
              </a:defRPr>
            </a:lvl1pPr>
            <a:lvl2pPr marL="761924" indent="0" algn="ctr">
              <a:buNone/>
              <a:defRPr sz="3333"/>
            </a:lvl2pPr>
            <a:lvl3pPr marL="1523848" indent="0" algn="ctr">
              <a:buNone/>
              <a:defRPr sz="3000"/>
            </a:lvl3pPr>
            <a:lvl4pPr marL="2285771" indent="0" algn="ctr">
              <a:buNone/>
              <a:defRPr sz="2666"/>
            </a:lvl4pPr>
            <a:lvl5pPr marL="3047695" indent="0" algn="ctr">
              <a:buNone/>
              <a:defRPr sz="2666"/>
            </a:lvl5pPr>
            <a:lvl6pPr marL="3809619" indent="0" algn="ctr">
              <a:buNone/>
              <a:defRPr sz="2666"/>
            </a:lvl6pPr>
            <a:lvl7pPr marL="4571543" indent="0" algn="ctr">
              <a:buNone/>
              <a:defRPr sz="2666"/>
            </a:lvl7pPr>
            <a:lvl8pPr marL="5333467" indent="0" algn="ctr">
              <a:buNone/>
              <a:defRPr sz="2666"/>
            </a:lvl8pPr>
            <a:lvl9pPr marL="6095390" indent="0" algn="ctr">
              <a:buNone/>
              <a:defRPr sz="2666"/>
            </a:lvl9pPr>
          </a:lstStyle>
          <a:p>
            <a:r>
              <a:rPr lang="en-GB"/>
              <a:t>Click to edit subtitle</a:t>
            </a:r>
            <a:endParaRPr lang="en-US"/>
          </a:p>
        </p:txBody>
      </p:sp>
      <p:sp>
        <p:nvSpPr>
          <p:cNvPr id="10" name="Text Placeholder 25">
            <a:extLst>
              <a:ext uri="{FF2B5EF4-FFF2-40B4-BE49-F238E27FC236}">
                <a16:creationId xmlns:a16="http://schemas.microsoft.com/office/drawing/2014/main" id="{0D70DDEC-E582-ED4A-6D8A-019667186957}"/>
              </a:ext>
            </a:extLst>
          </p:cNvPr>
          <p:cNvSpPr>
            <a:spLocks noGrp="1"/>
          </p:cNvSpPr>
          <p:nvPr>
            <p:ph type="body" sz="quarter" idx="17" hasCustomPrompt="1"/>
          </p:nvPr>
        </p:nvSpPr>
        <p:spPr>
          <a:xfrm>
            <a:off x="1041291" y="9811422"/>
            <a:ext cx="8278555" cy="317989"/>
          </a:xfrm>
          <a:prstGeom prst="rect">
            <a:avLst/>
          </a:prstGeom>
        </p:spPr>
        <p:txBody>
          <a:bodyPr/>
          <a:lstStyle>
            <a:lvl1pPr>
              <a:defRPr sz="2600">
                <a:solidFill>
                  <a:schemeClr val="accent1"/>
                </a:solidFill>
              </a:defRPr>
            </a:lvl1pPr>
          </a:lstStyle>
          <a:p>
            <a:pPr lvl="0"/>
            <a:r>
              <a:rPr lang="en-US"/>
              <a:t>Presenter Name</a:t>
            </a:r>
          </a:p>
        </p:txBody>
      </p:sp>
      <p:sp>
        <p:nvSpPr>
          <p:cNvPr id="11" name="Text Placeholder 25">
            <a:extLst>
              <a:ext uri="{FF2B5EF4-FFF2-40B4-BE49-F238E27FC236}">
                <a16:creationId xmlns:a16="http://schemas.microsoft.com/office/drawing/2014/main" id="{9093413D-8001-206F-2168-1DEE74239048}"/>
              </a:ext>
            </a:extLst>
          </p:cNvPr>
          <p:cNvSpPr>
            <a:spLocks noGrp="1"/>
          </p:cNvSpPr>
          <p:nvPr>
            <p:ph type="body" sz="quarter" idx="18" hasCustomPrompt="1"/>
          </p:nvPr>
        </p:nvSpPr>
        <p:spPr>
          <a:xfrm>
            <a:off x="1041291" y="10221730"/>
            <a:ext cx="4620955" cy="317989"/>
          </a:xfrm>
          <a:prstGeom prst="rect">
            <a:avLst/>
          </a:prstGeom>
        </p:spPr>
        <p:txBody>
          <a:bodyPr/>
          <a:lstStyle>
            <a:lvl1pPr>
              <a:defRPr sz="2600">
                <a:solidFill>
                  <a:schemeClr val="accent1"/>
                </a:solidFill>
              </a:defRPr>
            </a:lvl1pPr>
          </a:lstStyle>
          <a:p>
            <a:pPr lvl="0"/>
            <a:r>
              <a:rPr lang="en-US"/>
              <a:t>Date</a:t>
            </a:r>
          </a:p>
        </p:txBody>
      </p:sp>
      <p:pic>
        <p:nvPicPr>
          <p:cNvPr id="5" name="Picture 4" descr="A black background with pink text">
            <a:extLst>
              <a:ext uri="{FF2B5EF4-FFF2-40B4-BE49-F238E27FC236}">
                <a16:creationId xmlns:a16="http://schemas.microsoft.com/office/drawing/2014/main" id="{897DBAB4-5F45-E9DD-02CD-1792D5ED072B}"/>
              </a:ext>
            </a:extLst>
          </p:cNvPr>
          <p:cNvPicPr>
            <a:picLocks noChangeAspect="1"/>
          </p:cNvPicPr>
          <p:nvPr userDrawn="1"/>
        </p:nvPicPr>
        <p:blipFill>
          <a:blip r:embed="rId2"/>
          <a:stretch>
            <a:fillRect/>
          </a:stretch>
        </p:blipFill>
        <p:spPr>
          <a:xfrm>
            <a:off x="15139920" y="9671023"/>
            <a:ext cx="4785701" cy="916776"/>
          </a:xfrm>
          <a:prstGeom prst="rect">
            <a:avLst/>
          </a:prstGeom>
        </p:spPr>
      </p:pic>
    </p:spTree>
    <p:extLst>
      <p:ext uri="{BB962C8B-B14F-4D97-AF65-F5344CB8AC3E}">
        <p14:creationId xmlns:p14="http://schemas.microsoft.com/office/powerpoint/2010/main" val="6230193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Layout 2 - Maroon - 2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59C55-2FD0-1B45-D242-0C8C493EDB17}"/>
              </a:ext>
            </a:extLst>
          </p:cNvPr>
          <p:cNvSpPr>
            <a:spLocks noGrp="1"/>
          </p:cNvSpPr>
          <p:nvPr>
            <p:ph type="ctrTitle" hasCustomPrompt="1"/>
          </p:nvPr>
        </p:nvSpPr>
        <p:spPr>
          <a:xfrm>
            <a:off x="439200" y="457200"/>
            <a:ext cx="19441062" cy="738817"/>
          </a:xfrm>
          <a:prstGeom prst="rect">
            <a:avLst/>
          </a:prstGeom>
        </p:spPr>
        <p:txBody>
          <a:bodyPr anchor="t">
            <a:noAutofit/>
          </a:bodyPr>
          <a:lstStyle>
            <a:lvl1pPr algn="l">
              <a:lnSpc>
                <a:spcPct val="110000"/>
              </a:lnSpc>
              <a:spcAft>
                <a:spcPts val="1000"/>
              </a:spcAft>
              <a:defRPr sz="4400" b="1">
                <a:solidFill>
                  <a:schemeClr val="bg1"/>
                </a:solidFill>
                <a:latin typeface="+mj-lt"/>
                <a:cs typeface="Poppins" pitchFamily="2" charset="77"/>
              </a:defRPr>
            </a:lvl1pPr>
          </a:lstStyle>
          <a:p>
            <a:r>
              <a:rPr lang="en-GB"/>
              <a:t>Slide title goes here on 1 line</a:t>
            </a:r>
            <a:endParaRPr lang="en-US"/>
          </a:p>
        </p:txBody>
      </p:sp>
      <p:sp>
        <p:nvSpPr>
          <p:cNvPr id="3" name="Subtitle 2">
            <a:extLst>
              <a:ext uri="{FF2B5EF4-FFF2-40B4-BE49-F238E27FC236}">
                <a16:creationId xmlns:a16="http://schemas.microsoft.com/office/drawing/2014/main" id="{7BAAFF58-1895-74A3-698E-D878C3072291}"/>
              </a:ext>
            </a:extLst>
          </p:cNvPr>
          <p:cNvSpPr>
            <a:spLocks noGrp="1"/>
          </p:cNvSpPr>
          <p:nvPr>
            <p:ph type="subTitle" idx="1" hasCustomPrompt="1"/>
          </p:nvPr>
        </p:nvSpPr>
        <p:spPr>
          <a:xfrm>
            <a:off x="438150" y="1267200"/>
            <a:ext cx="19442112" cy="573884"/>
          </a:xfrm>
          <a:prstGeom prst="rect">
            <a:avLst/>
          </a:prstGeom>
        </p:spPr>
        <p:txBody>
          <a:bodyPr anchor="t"/>
          <a:lstStyle>
            <a:lvl1pPr marL="0" indent="0" algn="l">
              <a:buNone/>
              <a:defRPr sz="3600">
                <a:solidFill>
                  <a:schemeClr val="bg1"/>
                </a:solidFill>
              </a:defRPr>
            </a:lvl1pPr>
            <a:lvl2pPr marL="761924" indent="0" algn="ctr">
              <a:buNone/>
              <a:defRPr sz="3333"/>
            </a:lvl2pPr>
            <a:lvl3pPr marL="1523848" indent="0" algn="ctr">
              <a:buNone/>
              <a:defRPr sz="3000"/>
            </a:lvl3pPr>
            <a:lvl4pPr marL="2285771" indent="0" algn="ctr">
              <a:buNone/>
              <a:defRPr sz="2666"/>
            </a:lvl4pPr>
            <a:lvl5pPr marL="3047695" indent="0" algn="ctr">
              <a:buNone/>
              <a:defRPr sz="2666"/>
            </a:lvl5pPr>
            <a:lvl6pPr marL="3809619" indent="0" algn="ctr">
              <a:buNone/>
              <a:defRPr sz="2666"/>
            </a:lvl6pPr>
            <a:lvl7pPr marL="4571543" indent="0" algn="ctr">
              <a:buNone/>
              <a:defRPr sz="2666"/>
            </a:lvl7pPr>
            <a:lvl8pPr marL="5333467" indent="0" algn="ctr">
              <a:buNone/>
              <a:defRPr sz="2666"/>
            </a:lvl8pPr>
            <a:lvl9pPr marL="6095390" indent="0" algn="ctr">
              <a:buNone/>
              <a:defRPr sz="2666"/>
            </a:lvl9pPr>
          </a:lstStyle>
          <a:p>
            <a:r>
              <a:rPr lang="en-GB"/>
              <a:t>Subtitle goes here on 1 line</a:t>
            </a:r>
          </a:p>
        </p:txBody>
      </p:sp>
      <p:cxnSp>
        <p:nvCxnSpPr>
          <p:cNvPr id="8" name="Straight Connector 7">
            <a:extLst>
              <a:ext uri="{FF2B5EF4-FFF2-40B4-BE49-F238E27FC236}">
                <a16:creationId xmlns:a16="http://schemas.microsoft.com/office/drawing/2014/main" id="{0C529A88-D552-5768-A82B-3E566E9D07FE}"/>
              </a:ext>
              <a:ext uri="{C183D7F6-B498-43B3-948B-1728B52AA6E4}">
                <adec:decorative xmlns:adec="http://schemas.microsoft.com/office/drawing/2017/decorative" val="1"/>
              </a:ext>
            </a:extLst>
          </p:cNvPr>
          <p:cNvCxnSpPr>
            <a:cxnSpLocks/>
          </p:cNvCxnSpPr>
          <p:nvPr userDrawn="1"/>
        </p:nvCxnSpPr>
        <p:spPr>
          <a:xfrm>
            <a:off x="0" y="1881808"/>
            <a:ext cx="20318413" cy="0"/>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sp>
        <p:nvSpPr>
          <p:cNvPr id="5" name="Text Placeholder 2">
            <a:extLst>
              <a:ext uri="{FF2B5EF4-FFF2-40B4-BE49-F238E27FC236}">
                <a16:creationId xmlns:a16="http://schemas.microsoft.com/office/drawing/2014/main" id="{AA99F92D-9095-DA83-60F2-A43FB5C72809}"/>
              </a:ext>
            </a:extLst>
          </p:cNvPr>
          <p:cNvSpPr>
            <a:spLocks noGrp="1"/>
          </p:cNvSpPr>
          <p:nvPr>
            <p:ph type="body" sz="quarter" idx="12"/>
          </p:nvPr>
        </p:nvSpPr>
        <p:spPr>
          <a:xfrm>
            <a:off x="438150" y="2584175"/>
            <a:ext cx="9358037" cy="6864614"/>
          </a:xfrm>
          <a:prstGeom prst="rect">
            <a:avLst/>
          </a:prstGeom>
        </p:spPr>
        <p:txBody>
          <a:bodyPr/>
          <a:lstStyle>
            <a:lvl1pPr>
              <a:lnSpc>
                <a:spcPct val="110000"/>
              </a:lnSpc>
              <a:spcBef>
                <a:spcPts val="0"/>
              </a:spcBef>
              <a:spcAft>
                <a:spcPts val="300"/>
              </a:spcAft>
              <a:defRPr sz="3000">
                <a:solidFill>
                  <a:schemeClr val="bg1"/>
                </a:solidFill>
              </a:defRPr>
            </a:lvl1pPr>
            <a:lvl2pPr>
              <a:lnSpc>
                <a:spcPct val="110000"/>
              </a:lnSpc>
              <a:spcBef>
                <a:spcPts val="0"/>
              </a:spcBef>
              <a:spcAft>
                <a:spcPts val="300"/>
              </a:spcAft>
              <a:defRPr sz="2800">
                <a:solidFill>
                  <a:schemeClr val="bg1"/>
                </a:solidFill>
              </a:defRPr>
            </a:lvl2pPr>
            <a:lvl3pPr>
              <a:lnSpc>
                <a:spcPct val="110000"/>
              </a:lnSpc>
              <a:spcBef>
                <a:spcPts val="0"/>
              </a:spcBef>
              <a:spcAft>
                <a:spcPts val="300"/>
              </a:spcAft>
              <a:defRPr sz="2600">
                <a:solidFill>
                  <a:schemeClr val="bg1"/>
                </a:solidFill>
              </a:defRPr>
            </a:lvl3pPr>
            <a:lvl4pPr>
              <a:lnSpc>
                <a:spcPct val="110000"/>
              </a:lnSpc>
              <a:spcBef>
                <a:spcPts val="0"/>
              </a:spcBef>
              <a:spcAft>
                <a:spcPts val="300"/>
              </a:spcAft>
              <a:defRPr sz="2400">
                <a:solidFill>
                  <a:schemeClr val="bg1"/>
                </a:solidFill>
              </a:defRPr>
            </a:lvl4pPr>
            <a:lvl5pPr>
              <a:lnSpc>
                <a:spcPct val="110000"/>
              </a:lnSpc>
              <a:spcBef>
                <a:spcPts val="0"/>
              </a:spcBef>
              <a:spcAft>
                <a:spcPts val="300"/>
              </a:spcAft>
              <a:defRPr sz="2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21B14348-2B66-409B-1DDB-93ED677FDC0B}"/>
              </a:ext>
            </a:extLst>
          </p:cNvPr>
          <p:cNvSpPr>
            <a:spLocks noGrp="1"/>
          </p:cNvSpPr>
          <p:nvPr>
            <p:ph type="body" sz="quarter" idx="15" hasCustomPrompt="1"/>
          </p:nvPr>
        </p:nvSpPr>
        <p:spPr>
          <a:xfrm>
            <a:off x="13114800" y="2394000"/>
            <a:ext cx="3769200" cy="536400"/>
          </a:xfrm>
          <a:prstGeom prst="rect">
            <a:avLst/>
          </a:prstGeom>
        </p:spPr>
        <p:txBody>
          <a:bodyPr/>
          <a:lstStyle>
            <a:lvl1pPr marL="0" indent="0" algn="l">
              <a:lnSpc>
                <a:spcPct val="100000"/>
              </a:lnSpc>
              <a:buNone/>
              <a:defRPr sz="4000" b="0">
                <a:solidFill>
                  <a:schemeClr val="bg1"/>
                </a:solidFill>
              </a:defRPr>
            </a:lvl1pPr>
            <a:lvl2pPr>
              <a:defRPr sz="2800">
                <a:solidFill>
                  <a:schemeClr val="accent4"/>
                </a:solidFill>
              </a:defRPr>
            </a:lvl2pPr>
            <a:lvl3pPr>
              <a:defRPr sz="2600">
                <a:solidFill>
                  <a:schemeClr val="accent4"/>
                </a:solidFill>
              </a:defRPr>
            </a:lvl3pPr>
            <a:lvl4pPr>
              <a:defRPr sz="2400">
                <a:solidFill>
                  <a:schemeClr val="accent4"/>
                </a:solidFill>
              </a:defRPr>
            </a:lvl4pPr>
            <a:lvl5pPr>
              <a:defRPr sz="2200">
                <a:solidFill>
                  <a:schemeClr val="accent4"/>
                </a:solidFill>
              </a:defRPr>
            </a:lvl5pPr>
          </a:lstStyle>
          <a:p>
            <a:pPr lvl="0"/>
            <a:r>
              <a:rPr lang="en-US" dirty="0"/>
              <a:t>Callouts</a:t>
            </a:r>
          </a:p>
        </p:txBody>
      </p:sp>
      <p:sp>
        <p:nvSpPr>
          <p:cNvPr id="9" name="Text Placeholder 2">
            <a:extLst>
              <a:ext uri="{FF2B5EF4-FFF2-40B4-BE49-F238E27FC236}">
                <a16:creationId xmlns:a16="http://schemas.microsoft.com/office/drawing/2014/main" id="{0E3E1CB6-82BF-D96D-69BD-262E1455F825}"/>
              </a:ext>
            </a:extLst>
          </p:cNvPr>
          <p:cNvSpPr>
            <a:spLocks noGrp="1"/>
          </p:cNvSpPr>
          <p:nvPr>
            <p:ph type="body" sz="quarter" idx="23" hasCustomPrompt="1"/>
          </p:nvPr>
        </p:nvSpPr>
        <p:spPr>
          <a:xfrm>
            <a:off x="12607200" y="2664000"/>
            <a:ext cx="4788000" cy="3956400"/>
          </a:xfrm>
          <a:prstGeom prst="rect">
            <a:avLst/>
          </a:prstGeom>
        </p:spPr>
        <p:txBody>
          <a:bodyPr anchor="ctr" anchorCtr="0"/>
          <a:lstStyle>
            <a:lvl1pPr marL="0" indent="0" algn="ctr">
              <a:lnSpc>
                <a:spcPct val="100000"/>
              </a:lnSpc>
              <a:buNone/>
              <a:defRPr sz="25000" b="1">
                <a:solidFill>
                  <a:schemeClr val="bg1"/>
                </a:solidFill>
                <a:latin typeface="+mj-lt"/>
                <a:cs typeface="Poppins" pitchFamily="2" charset="77"/>
              </a:defRPr>
            </a:lvl1pPr>
            <a:lvl2pPr>
              <a:defRPr sz="2800">
                <a:solidFill>
                  <a:schemeClr val="accent4"/>
                </a:solidFill>
              </a:defRPr>
            </a:lvl2pPr>
            <a:lvl3pPr>
              <a:defRPr sz="2600">
                <a:solidFill>
                  <a:schemeClr val="accent4"/>
                </a:solidFill>
              </a:defRPr>
            </a:lvl3pPr>
            <a:lvl4pPr>
              <a:defRPr sz="2400">
                <a:solidFill>
                  <a:schemeClr val="accent4"/>
                </a:solidFill>
              </a:defRPr>
            </a:lvl4pPr>
            <a:lvl5pPr>
              <a:defRPr sz="2200">
                <a:solidFill>
                  <a:schemeClr val="accent4"/>
                </a:solidFill>
              </a:defRPr>
            </a:lvl5pPr>
          </a:lstStyle>
          <a:p>
            <a:pPr lvl="0"/>
            <a:r>
              <a:rPr lang="en-US" dirty="0"/>
              <a:t>#</a:t>
            </a:r>
          </a:p>
        </p:txBody>
      </p:sp>
      <p:sp>
        <p:nvSpPr>
          <p:cNvPr id="12" name="Text Placeholder 2">
            <a:extLst>
              <a:ext uri="{FF2B5EF4-FFF2-40B4-BE49-F238E27FC236}">
                <a16:creationId xmlns:a16="http://schemas.microsoft.com/office/drawing/2014/main" id="{C30CB8F8-C7D1-20C9-2877-A7FB57A96871}"/>
              </a:ext>
            </a:extLst>
          </p:cNvPr>
          <p:cNvSpPr>
            <a:spLocks noGrp="1"/>
          </p:cNvSpPr>
          <p:nvPr>
            <p:ph type="body" sz="quarter" idx="24" hasCustomPrompt="1"/>
          </p:nvPr>
        </p:nvSpPr>
        <p:spPr>
          <a:xfrm>
            <a:off x="12256200" y="6236337"/>
            <a:ext cx="5486400" cy="3110548"/>
          </a:xfrm>
          <a:prstGeom prst="rect">
            <a:avLst/>
          </a:prstGeom>
        </p:spPr>
        <p:txBody>
          <a:bodyPr/>
          <a:lstStyle>
            <a:lvl1pPr marL="0" indent="0" algn="ctr">
              <a:lnSpc>
                <a:spcPct val="90000"/>
              </a:lnSpc>
              <a:buNone/>
              <a:defRPr sz="4800" b="1">
                <a:solidFill>
                  <a:schemeClr val="bg1"/>
                </a:solidFill>
                <a:latin typeface="+mj-lt"/>
                <a:cs typeface="Poppins" pitchFamily="2" charset="77"/>
              </a:defRPr>
            </a:lvl1pPr>
            <a:lvl2pPr>
              <a:defRPr sz="2800">
                <a:solidFill>
                  <a:schemeClr val="accent4"/>
                </a:solidFill>
              </a:defRPr>
            </a:lvl2pPr>
            <a:lvl3pPr>
              <a:defRPr sz="2600">
                <a:solidFill>
                  <a:schemeClr val="accent4"/>
                </a:solidFill>
              </a:defRPr>
            </a:lvl3pPr>
            <a:lvl4pPr>
              <a:defRPr sz="2400">
                <a:solidFill>
                  <a:schemeClr val="accent4"/>
                </a:solidFill>
              </a:defRPr>
            </a:lvl4pPr>
            <a:lvl5pPr>
              <a:defRPr sz="2200">
                <a:solidFill>
                  <a:schemeClr val="accent4"/>
                </a:solidFill>
              </a:defRPr>
            </a:lvl5pPr>
          </a:lstStyle>
          <a:p>
            <a:pPr lvl="0"/>
            <a:r>
              <a:rPr lang="en-US" dirty="0"/>
              <a:t>Callouts can look like this</a:t>
            </a:r>
          </a:p>
        </p:txBody>
      </p:sp>
      <p:sp>
        <p:nvSpPr>
          <p:cNvPr id="10" name="Footer Placeholder 9">
            <a:extLst>
              <a:ext uri="{FF2B5EF4-FFF2-40B4-BE49-F238E27FC236}">
                <a16:creationId xmlns:a16="http://schemas.microsoft.com/office/drawing/2014/main" id="{9D081330-5A28-E4D0-9326-FCD3C8A3092B}"/>
              </a:ext>
            </a:extLst>
          </p:cNvPr>
          <p:cNvSpPr>
            <a:spLocks noGrp="1"/>
          </p:cNvSpPr>
          <p:nvPr>
            <p:ph type="ftr" sz="quarter" idx="17"/>
          </p:nvPr>
        </p:nvSpPr>
        <p:spPr/>
        <p:txBody>
          <a:bodyPr/>
          <a:lstStyle/>
          <a:p>
            <a:endParaRPr lang="en-US"/>
          </a:p>
        </p:txBody>
      </p:sp>
      <p:sp>
        <p:nvSpPr>
          <p:cNvPr id="6" name="Date Placeholder 5">
            <a:extLst>
              <a:ext uri="{FF2B5EF4-FFF2-40B4-BE49-F238E27FC236}">
                <a16:creationId xmlns:a16="http://schemas.microsoft.com/office/drawing/2014/main" id="{99142229-C23E-F804-341D-00160009F1E6}"/>
              </a:ext>
            </a:extLst>
          </p:cNvPr>
          <p:cNvSpPr>
            <a:spLocks noGrp="1"/>
          </p:cNvSpPr>
          <p:nvPr>
            <p:ph type="dt" sz="half" idx="16"/>
          </p:nvPr>
        </p:nvSpPr>
        <p:spPr>
          <a:xfrm>
            <a:off x="16412307" y="10621112"/>
            <a:ext cx="2572579" cy="350101"/>
          </a:xfrm>
          <a:prstGeom prst="rect">
            <a:avLst/>
          </a:prstGeom>
        </p:spPr>
        <p:txBody>
          <a:bodyPr/>
          <a:lstStyle/>
          <a:p>
            <a:fld id="{D2792E9C-7E5E-F14F-B049-5BFE22D713B7}" type="datetime4">
              <a:rPr lang="en-CA" smtClean="0"/>
              <a:t>May 21, 2024</a:t>
            </a:fld>
            <a:endParaRPr lang="en-US"/>
          </a:p>
        </p:txBody>
      </p:sp>
      <p:sp>
        <p:nvSpPr>
          <p:cNvPr id="11" name="Slide Number Placeholder 10">
            <a:extLst>
              <a:ext uri="{FF2B5EF4-FFF2-40B4-BE49-F238E27FC236}">
                <a16:creationId xmlns:a16="http://schemas.microsoft.com/office/drawing/2014/main" id="{03A262C7-63EC-2138-A464-D796BD33251E}"/>
              </a:ext>
            </a:extLst>
          </p:cNvPr>
          <p:cNvSpPr>
            <a:spLocks noGrp="1"/>
          </p:cNvSpPr>
          <p:nvPr>
            <p:ph type="sldNum" sz="quarter" idx="18"/>
          </p:nvPr>
        </p:nvSpPr>
        <p:spPr/>
        <p:txBody>
          <a:bodyPr/>
          <a:lstStyle/>
          <a:p>
            <a:fld id="{991AB9B0-3E43-D847-B073-60FE8FAFFDB7}" type="slidenum">
              <a:rPr lang="en-US" smtClean="0"/>
              <a:pPr/>
              <a:t>‹#›</a:t>
            </a:fld>
            <a:endParaRPr lang="en-US"/>
          </a:p>
        </p:txBody>
      </p:sp>
    </p:spTree>
    <p:extLst>
      <p:ext uri="{BB962C8B-B14F-4D97-AF65-F5344CB8AC3E}">
        <p14:creationId xmlns:p14="http://schemas.microsoft.com/office/powerpoint/2010/main" val="36899923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ayout 15 - Brighter Wor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8206D1A-FA44-AA97-8AFB-1DE7F68CF0DD}"/>
              </a:ext>
            </a:extLst>
          </p:cNvPr>
          <p:cNvSpPr>
            <a:spLocks noGrp="1"/>
          </p:cNvSpPr>
          <p:nvPr>
            <p:ph type="ctrTitle" hasCustomPrompt="1"/>
          </p:nvPr>
        </p:nvSpPr>
        <p:spPr>
          <a:xfrm>
            <a:off x="439200" y="457200"/>
            <a:ext cx="19441062" cy="738817"/>
          </a:xfrm>
          <a:prstGeom prst="rect">
            <a:avLst/>
          </a:prstGeom>
        </p:spPr>
        <p:txBody>
          <a:bodyPr anchor="t">
            <a:noAutofit/>
          </a:bodyPr>
          <a:lstStyle>
            <a:lvl1pPr algn="l">
              <a:lnSpc>
                <a:spcPct val="110000"/>
              </a:lnSpc>
              <a:spcAft>
                <a:spcPts val="1000"/>
              </a:spcAft>
              <a:defRPr sz="4400" b="1">
                <a:solidFill>
                  <a:schemeClr val="bg1"/>
                </a:solidFill>
                <a:latin typeface="+mj-lt"/>
                <a:cs typeface="Poppins" pitchFamily="2" charset="77"/>
              </a:defRPr>
            </a:lvl1pPr>
          </a:lstStyle>
          <a:p>
            <a:r>
              <a:rPr lang="en-GB" dirty="0"/>
              <a:t>Creating a Brighter World</a:t>
            </a:r>
            <a:endParaRPr lang="en-US" dirty="0"/>
          </a:p>
        </p:txBody>
      </p:sp>
      <p:sp>
        <p:nvSpPr>
          <p:cNvPr id="3" name="Subtitle 2">
            <a:extLst>
              <a:ext uri="{FF2B5EF4-FFF2-40B4-BE49-F238E27FC236}">
                <a16:creationId xmlns:a16="http://schemas.microsoft.com/office/drawing/2014/main" id="{7BAAFF58-1895-74A3-698E-D878C3072291}"/>
              </a:ext>
            </a:extLst>
          </p:cNvPr>
          <p:cNvSpPr>
            <a:spLocks noGrp="1"/>
          </p:cNvSpPr>
          <p:nvPr>
            <p:ph type="subTitle" idx="1" hasCustomPrompt="1"/>
          </p:nvPr>
        </p:nvSpPr>
        <p:spPr>
          <a:xfrm>
            <a:off x="438150" y="1267200"/>
            <a:ext cx="19442112" cy="573884"/>
          </a:xfrm>
          <a:prstGeom prst="rect">
            <a:avLst/>
          </a:prstGeom>
        </p:spPr>
        <p:txBody>
          <a:bodyPr anchor="t"/>
          <a:lstStyle>
            <a:lvl1pPr marL="0" indent="0" algn="l">
              <a:buNone/>
              <a:defRPr sz="3600">
                <a:solidFill>
                  <a:schemeClr val="bg1"/>
                </a:solidFill>
              </a:defRPr>
            </a:lvl1pPr>
            <a:lvl2pPr marL="761924" indent="0" algn="ctr">
              <a:buNone/>
              <a:defRPr sz="3333"/>
            </a:lvl2pPr>
            <a:lvl3pPr marL="1523848" indent="0" algn="ctr">
              <a:buNone/>
              <a:defRPr sz="3000"/>
            </a:lvl3pPr>
            <a:lvl4pPr marL="2285771" indent="0" algn="ctr">
              <a:buNone/>
              <a:defRPr sz="2666"/>
            </a:lvl4pPr>
            <a:lvl5pPr marL="3047695" indent="0" algn="ctr">
              <a:buNone/>
              <a:defRPr sz="2666"/>
            </a:lvl5pPr>
            <a:lvl6pPr marL="3809619" indent="0" algn="ctr">
              <a:buNone/>
              <a:defRPr sz="2666"/>
            </a:lvl6pPr>
            <a:lvl7pPr marL="4571543" indent="0" algn="ctr">
              <a:buNone/>
              <a:defRPr sz="2666"/>
            </a:lvl7pPr>
            <a:lvl8pPr marL="5333467" indent="0" algn="ctr">
              <a:buNone/>
              <a:defRPr sz="2666"/>
            </a:lvl8pPr>
            <a:lvl9pPr marL="6095390" indent="0" algn="ctr">
              <a:buNone/>
              <a:defRPr sz="2666"/>
            </a:lvl9pPr>
          </a:lstStyle>
          <a:p>
            <a:r>
              <a:rPr lang="en-GB"/>
              <a:t>Subtitle goes here on 1 line</a:t>
            </a:r>
          </a:p>
        </p:txBody>
      </p:sp>
      <p:cxnSp>
        <p:nvCxnSpPr>
          <p:cNvPr id="8" name="Straight Connector 7">
            <a:extLst>
              <a:ext uri="{FF2B5EF4-FFF2-40B4-BE49-F238E27FC236}">
                <a16:creationId xmlns:a16="http://schemas.microsoft.com/office/drawing/2014/main" id="{0C529A88-D552-5768-A82B-3E566E9D07FE}"/>
              </a:ext>
              <a:ext uri="{C183D7F6-B498-43B3-948B-1728B52AA6E4}">
                <adec:decorative xmlns:adec="http://schemas.microsoft.com/office/drawing/2017/decorative" val="1"/>
              </a:ext>
            </a:extLst>
          </p:cNvPr>
          <p:cNvCxnSpPr>
            <a:cxnSpLocks/>
          </p:cNvCxnSpPr>
          <p:nvPr userDrawn="1"/>
        </p:nvCxnSpPr>
        <p:spPr>
          <a:xfrm>
            <a:off x="0" y="1881808"/>
            <a:ext cx="20318413"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1A0476B1-BC79-6A48-84CA-0759CACFADBA}"/>
              </a:ext>
            </a:extLst>
          </p:cNvPr>
          <p:cNvSpPr>
            <a:spLocks noGrp="1"/>
          </p:cNvSpPr>
          <p:nvPr>
            <p:ph type="ftr" sz="quarter" idx="11"/>
          </p:nvPr>
        </p:nvSpPr>
        <p:spPr/>
        <p:txBody>
          <a:bodyPr/>
          <a:lstStyle/>
          <a:p>
            <a:endParaRPr lang="en-US"/>
          </a:p>
        </p:txBody>
      </p:sp>
      <p:sp>
        <p:nvSpPr>
          <p:cNvPr id="66" name="Date Placeholder 3">
            <a:extLst>
              <a:ext uri="{FF2B5EF4-FFF2-40B4-BE49-F238E27FC236}">
                <a16:creationId xmlns:a16="http://schemas.microsoft.com/office/drawing/2014/main" id="{25B13FEC-56D6-BDDA-B11D-2B62FBC10D55}"/>
              </a:ext>
            </a:extLst>
          </p:cNvPr>
          <p:cNvSpPr>
            <a:spLocks noGrp="1"/>
          </p:cNvSpPr>
          <p:nvPr>
            <p:ph type="dt" sz="half" idx="2"/>
          </p:nvPr>
        </p:nvSpPr>
        <p:spPr>
          <a:xfrm>
            <a:off x="16412307" y="10621112"/>
            <a:ext cx="2572579" cy="350101"/>
          </a:xfrm>
          <a:prstGeom prst="rect">
            <a:avLst/>
          </a:prstGeom>
        </p:spPr>
        <p:txBody>
          <a:bodyPr vert="horz" lIns="91440" tIns="45720" rIns="91440" bIns="45720" rtlCol="0" anchor="ctr"/>
          <a:lstStyle>
            <a:lvl1pPr algn="r">
              <a:defRPr sz="1800">
                <a:solidFill>
                  <a:schemeClr val="bg1"/>
                </a:solidFill>
              </a:defRPr>
            </a:lvl1pPr>
          </a:lstStyle>
          <a:p>
            <a:fld id="{D2792E9C-7E5E-F14F-B049-5BFE22D713B7}" type="datetime4">
              <a:rPr lang="en-CA" smtClean="0"/>
              <a:pPr/>
              <a:t>May 21, 2024</a:t>
            </a:fld>
            <a:endParaRPr lang="en-US" dirty="0"/>
          </a:p>
        </p:txBody>
      </p:sp>
      <p:sp>
        <p:nvSpPr>
          <p:cNvPr id="6" name="Slide Number Placeholder 5">
            <a:extLst>
              <a:ext uri="{FF2B5EF4-FFF2-40B4-BE49-F238E27FC236}">
                <a16:creationId xmlns:a16="http://schemas.microsoft.com/office/drawing/2014/main" id="{06FBF0A4-9A22-175D-1BEC-7D14A9C0F414}"/>
              </a:ext>
            </a:extLst>
          </p:cNvPr>
          <p:cNvSpPr>
            <a:spLocks noGrp="1"/>
          </p:cNvSpPr>
          <p:nvPr>
            <p:ph type="sldNum" sz="quarter" idx="12"/>
          </p:nvPr>
        </p:nvSpPr>
        <p:spPr/>
        <p:txBody>
          <a:bodyPr/>
          <a:lstStyle/>
          <a:p>
            <a:fld id="{991AB9B0-3E43-D847-B073-60FE8FAFFDB7}" type="slidenum">
              <a:rPr lang="en-US" smtClean="0"/>
              <a:pPr/>
              <a:t>‹#›</a:t>
            </a:fld>
            <a:endParaRPr lang="en-US"/>
          </a:p>
        </p:txBody>
      </p:sp>
    </p:spTree>
    <p:extLst>
      <p:ext uri="{BB962C8B-B14F-4D97-AF65-F5344CB8AC3E}">
        <p14:creationId xmlns:p14="http://schemas.microsoft.com/office/powerpoint/2010/main" val="29618910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ayout 7 - 2 Line Title w/ Copy and Full Blee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59C55-2FD0-1B45-D242-0C8C493EDB17}"/>
              </a:ext>
            </a:extLst>
          </p:cNvPr>
          <p:cNvSpPr>
            <a:spLocks noGrp="1"/>
          </p:cNvSpPr>
          <p:nvPr>
            <p:ph type="ctrTitle" hasCustomPrompt="1"/>
          </p:nvPr>
        </p:nvSpPr>
        <p:spPr>
          <a:xfrm>
            <a:off x="439200" y="457200"/>
            <a:ext cx="7203600" cy="1472400"/>
          </a:xfrm>
          <a:prstGeom prst="rect">
            <a:avLst/>
          </a:prstGeom>
        </p:spPr>
        <p:txBody>
          <a:bodyPr anchor="t">
            <a:noAutofit/>
          </a:bodyPr>
          <a:lstStyle>
            <a:lvl1pPr algn="l">
              <a:lnSpc>
                <a:spcPct val="110000"/>
              </a:lnSpc>
              <a:spcAft>
                <a:spcPts val="1000"/>
              </a:spcAft>
              <a:defRPr sz="4400" b="1">
                <a:solidFill>
                  <a:schemeClr val="bg1"/>
                </a:solidFill>
                <a:latin typeface="+mj-lt"/>
                <a:cs typeface="Poppins" pitchFamily="2" charset="77"/>
              </a:defRPr>
            </a:lvl1pPr>
          </a:lstStyle>
          <a:p>
            <a:r>
              <a:rPr lang="en-GB"/>
              <a:t>Slide title goes here on up to 2 lines</a:t>
            </a:r>
            <a:endParaRPr lang="en-US"/>
          </a:p>
        </p:txBody>
      </p:sp>
      <p:sp>
        <p:nvSpPr>
          <p:cNvPr id="3" name="Subtitle 2">
            <a:extLst>
              <a:ext uri="{FF2B5EF4-FFF2-40B4-BE49-F238E27FC236}">
                <a16:creationId xmlns:a16="http://schemas.microsoft.com/office/drawing/2014/main" id="{7BAAFF58-1895-74A3-698E-D878C3072291}"/>
              </a:ext>
            </a:extLst>
          </p:cNvPr>
          <p:cNvSpPr>
            <a:spLocks noGrp="1"/>
          </p:cNvSpPr>
          <p:nvPr>
            <p:ph type="subTitle" idx="1" hasCustomPrompt="1"/>
          </p:nvPr>
        </p:nvSpPr>
        <p:spPr>
          <a:xfrm>
            <a:off x="438150" y="2185200"/>
            <a:ext cx="7203600" cy="943200"/>
          </a:xfrm>
          <a:prstGeom prst="rect">
            <a:avLst/>
          </a:prstGeom>
        </p:spPr>
        <p:txBody>
          <a:bodyPr anchor="t"/>
          <a:lstStyle>
            <a:lvl1pPr marL="0" indent="0" algn="l">
              <a:buNone/>
              <a:defRPr sz="3600">
                <a:solidFill>
                  <a:schemeClr val="bg1"/>
                </a:solidFill>
              </a:defRPr>
            </a:lvl1pPr>
            <a:lvl2pPr marL="761924" indent="0" algn="ctr">
              <a:buNone/>
              <a:defRPr sz="3333"/>
            </a:lvl2pPr>
            <a:lvl3pPr marL="1523848" indent="0" algn="ctr">
              <a:buNone/>
              <a:defRPr sz="3000"/>
            </a:lvl3pPr>
            <a:lvl4pPr marL="2285771" indent="0" algn="ctr">
              <a:buNone/>
              <a:defRPr sz="2666"/>
            </a:lvl4pPr>
            <a:lvl5pPr marL="3047695" indent="0" algn="ctr">
              <a:buNone/>
              <a:defRPr sz="2666"/>
            </a:lvl5pPr>
            <a:lvl6pPr marL="3809619" indent="0" algn="ctr">
              <a:buNone/>
              <a:defRPr sz="2666"/>
            </a:lvl6pPr>
            <a:lvl7pPr marL="4571543" indent="0" algn="ctr">
              <a:buNone/>
              <a:defRPr sz="2666"/>
            </a:lvl7pPr>
            <a:lvl8pPr marL="5333467" indent="0" algn="ctr">
              <a:buNone/>
              <a:defRPr sz="2666"/>
            </a:lvl8pPr>
            <a:lvl9pPr marL="6095390" indent="0" algn="ctr">
              <a:buNone/>
              <a:defRPr sz="2666"/>
            </a:lvl9pPr>
          </a:lstStyle>
          <a:p>
            <a:r>
              <a:rPr lang="en-GB"/>
              <a:t>Subtitle goes here on up to 2 lines</a:t>
            </a:r>
          </a:p>
        </p:txBody>
      </p:sp>
      <p:cxnSp>
        <p:nvCxnSpPr>
          <p:cNvPr id="7" name="Straight Connector 6">
            <a:extLst>
              <a:ext uri="{FF2B5EF4-FFF2-40B4-BE49-F238E27FC236}">
                <a16:creationId xmlns:a16="http://schemas.microsoft.com/office/drawing/2014/main" id="{AC062632-2984-19D6-DA27-DCA143DE275D}"/>
              </a:ext>
              <a:ext uri="{C183D7F6-B498-43B3-948B-1728B52AA6E4}">
                <adec:decorative xmlns:adec="http://schemas.microsoft.com/office/drawing/2017/decorative" val="1"/>
              </a:ext>
            </a:extLst>
          </p:cNvPr>
          <p:cNvCxnSpPr>
            <a:cxnSpLocks/>
          </p:cNvCxnSpPr>
          <p:nvPr userDrawn="1"/>
        </p:nvCxnSpPr>
        <p:spPr>
          <a:xfrm>
            <a:off x="0" y="3257828"/>
            <a:ext cx="8570563"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2">
            <a:extLst>
              <a:ext uri="{FF2B5EF4-FFF2-40B4-BE49-F238E27FC236}">
                <a16:creationId xmlns:a16="http://schemas.microsoft.com/office/drawing/2014/main" id="{AA99F92D-9095-DA83-60F2-A43FB5C72809}"/>
              </a:ext>
            </a:extLst>
          </p:cNvPr>
          <p:cNvSpPr>
            <a:spLocks noGrp="1"/>
          </p:cNvSpPr>
          <p:nvPr>
            <p:ph type="body" sz="quarter" idx="12"/>
          </p:nvPr>
        </p:nvSpPr>
        <p:spPr>
          <a:xfrm>
            <a:off x="438150" y="3535200"/>
            <a:ext cx="7203600" cy="5914800"/>
          </a:xfrm>
          <a:prstGeom prst="rect">
            <a:avLst/>
          </a:prstGeom>
        </p:spPr>
        <p:txBody>
          <a:bodyPr/>
          <a:lstStyle>
            <a:lvl1pPr>
              <a:lnSpc>
                <a:spcPct val="110000"/>
              </a:lnSpc>
              <a:spcBef>
                <a:spcPts val="0"/>
              </a:spcBef>
              <a:spcAft>
                <a:spcPts val="300"/>
              </a:spcAft>
              <a:defRPr sz="3000">
                <a:solidFill>
                  <a:schemeClr val="bg1"/>
                </a:solidFill>
              </a:defRPr>
            </a:lvl1pPr>
            <a:lvl2pPr>
              <a:lnSpc>
                <a:spcPct val="110000"/>
              </a:lnSpc>
              <a:spcBef>
                <a:spcPts val="0"/>
              </a:spcBef>
              <a:spcAft>
                <a:spcPts val="300"/>
              </a:spcAft>
              <a:defRPr sz="2800">
                <a:solidFill>
                  <a:schemeClr val="bg1"/>
                </a:solidFill>
              </a:defRPr>
            </a:lvl2pPr>
            <a:lvl3pPr>
              <a:lnSpc>
                <a:spcPct val="110000"/>
              </a:lnSpc>
              <a:spcBef>
                <a:spcPts val="0"/>
              </a:spcBef>
              <a:spcAft>
                <a:spcPts val="300"/>
              </a:spcAft>
              <a:defRPr sz="2600">
                <a:solidFill>
                  <a:schemeClr val="bg1"/>
                </a:solidFill>
              </a:defRPr>
            </a:lvl3pPr>
            <a:lvl4pPr>
              <a:lnSpc>
                <a:spcPct val="110000"/>
              </a:lnSpc>
              <a:spcBef>
                <a:spcPts val="0"/>
              </a:spcBef>
              <a:spcAft>
                <a:spcPts val="300"/>
              </a:spcAft>
              <a:defRPr sz="2400">
                <a:solidFill>
                  <a:schemeClr val="bg1"/>
                </a:solidFill>
              </a:defRPr>
            </a:lvl4pPr>
            <a:lvl5pPr>
              <a:lnSpc>
                <a:spcPct val="110000"/>
              </a:lnSpc>
              <a:spcBef>
                <a:spcPts val="0"/>
              </a:spcBef>
              <a:spcAft>
                <a:spcPts val="300"/>
              </a:spcAft>
              <a:defRPr sz="2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8">
            <a:extLst>
              <a:ext uri="{FF2B5EF4-FFF2-40B4-BE49-F238E27FC236}">
                <a16:creationId xmlns:a16="http://schemas.microsoft.com/office/drawing/2014/main" id="{04DA801D-D3DE-36AA-5F49-6AAF7A91E9EF}"/>
              </a:ext>
            </a:extLst>
          </p:cNvPr>
          <p:cNvSpPr>
            <a:spLocks noGrp="1"/>
          </p:cNvSpPr>
          <p:nvPr>
            <p:ph type="pic" sz="quarter" idx="15"/>
          </p:nvPr>
        </p:nvSpPr>
        <p:spPr>
          <a:xfrm>
            <a:off x="8570563" y="0"/>
            <a:ext cx="11747850" cy="9448800"/>
          </a:xfrm>
          <a:prstGeom prst="rect">
            <a:avLst/>
          </a:prstGeom>
        </p:spPr>
        <p:txBody>
          <a:bodyPr/>
          <a:lstStyle>
            <a:lvl1pPr>
              <a:defRPr>
                <a:solidFill>
                  <a:schemeClr val="bg1"/>
                </a:solidFill>
              </a:defRPr>
            </a:lvl1pPr>
          </a:lstStyle>
          <a:p>
            <a:endParaRPr lang="en-US"/>
          </a:p>
        </p:txBody>
      </p:sp>
      <p:sp>
        <p:nvSpPr>
          <p:cNvPr id="12" name="Footer Placeholder 11">
            <a:extLst>
              <a:ext uri="{FF2B5EF4-FFF2-40B4-BE49-F238E27FC236}">
                <a16:creationId xmlns:a16="http://schemas.microsoft.com/office/drawing/2014/main" id="{C41E1458-C432-DACF-1B77-6F0178924C69}"/>
              </a:ext>
            </a:extLst>
          </p:cNvPr>
          <p:cNvSpPr>
            <a:spLocks noGrp="1"/>
          </p:cNvSpPr>
          <p:nvPr>
            <p:ph type="ftr" sz="quarter" idx="17"/>
          </p:nvPr>
        </p:nvSpPr>
        <p:spPr/>
        <p:txBody>
          <a:bodyPr/>
          <a:lstStyle/>
          <a:p>
            <a:endParaRPr lang="en-US"/>
          </a:p>
        </p:txBody>
      </p:sp>
      <p:sp>
        <p:nvSpPr>
          <p:cNvPr id="9" name="Date Placeholder 8">
            <a:extLst>
              <a:ext uri="{FF2B5EF4-FFF2-40B4-BE49-F238E27FC236}">
                <a16:creationId xmlns:a16="http://schemas.microsoft.com/office/drawing/2014/main" id="{DE838F34-5806-14A7-4D13-6E52C519974C}"/>
              </a:ext>
            </a:extLst>
          </p:cNvPr>
          <p:cNvSpPr>
            <a:spLocks noGrp="1"/>
          </p:cNvSpPr>
          <p:nvPr>
            <p:ph type="dt" sz="half" idx="16"/>
          </p:nvPr>
        </p:nvSpPr>
        <p:spPr>
          <a:xfrm>
            <a:off x="16412307" y="10621112"/>
            <a:ext cx="2572579" cy="350101"/>
          </a:xfrm>
          <a:prstGeom prst="rect">
            <a:avLst/>
          </a:prstGeom>
        </p:spPr>
        <p:txBody>
          <a:bodyPr/>
          <a:lstStyle/>
          <a:p>
            <a:fld id="{D2792E9C-7E5E-F14F-B049-5BFE22D713B7}" type="datetime4">
              <a:rPr lang="en-CA" smtClean="0"/>
              <a:t>May 21, 2024</a:t>
            </a:fld>
            <a:endParaRPr lang="en-US"/>
          </a:p>
        </p:txBody>
      </p:sp>
      <p:sp>
        <p:nvSpPr>
          <p:cNvPr id="13" name="Slide Number Placeholder 12">
            <a:extLst>
              <a:ext uri="{FF2B5EF4-FFF2-40B4-BE49-F238E27FC236}">
                <a16:creationId xmlns:a16="http://schemas.microsoft.com/office/drawing/2014/main" id="{1634D9D2-1CEF-12A6-591D-6FCA71B73912}"/>
              </a:ext>
            </a:extLst>
          </p:cNvPr>
          <p:cNvSpPr>
            <a:spLocks noGrp="1"/>
          </p:cNvSpPr>
          <p:nvPr>
            <p:ph type="sldNum" sz="quarter" idx="18"/>
          </p:nvPr>
        </p:nvSpPr>
        <p:spPr/>
        <p:txBody>
          <a:bodyPr/>
          <a:lstStyle/>
          <a:p>
            <a:fld id="{991AB9B0-3E43-D847-B073-60FE8FAFFDB7}" type="slidenum">
              <a:rPr lang="en-US" smtClean="0"/>
              <a:pPr/>
              <a:t>‹#›</a:t>
            </a:fld>
            <a:endParaRPr lang="en-US"/>
          </a:p>
        </p:txBody>
      </p:sp>
    </p:spTree>
    <p:extLst>
      <p:ext uri="{BB962C8B-B14F-4D97-AF65-F5344CB8AC3E}">
        <p14:creationId xmlns:p14="http://schemas.microsoft.com/office/powerpoint/2010/main" val="2740855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ayout 8 - 2 Line Title w/ Copy and Full Bleed Imag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59C55-2FD0-1B45-D242-0C8C493EDB17}"/>
              </a:ext>
            </a:extLst>
          </p:cNvPr>
          <p:cNvSpPr>
            <a:spLocks noGrp="1"/>
          </p:cNvSpPr>
          <p:nvPr>
            <p:ph type="ctrTitle" hasCustomPrompt="1"/>
          </p:nvPr>
        </p:nvSpPr>
        <p:spPr>
          <a:xfrm>
            <a:off x="12218400" y="457200"/>
            <a:ext cx="7203600" cy="1472400"/>
          </a:xfrm>
          <a:prstGeom prst="rect">
            <a:avLst/>
          </a:prstGeom>
        </p:spPr>
        <p:txBody>
          <a:bodyPr anchor="t">
            <a:noAutofit/>
          </a:bodyPr>
          <a:lstStyle>
            <a:lvl1pPr algn="l">
              <a:lnSpc>
                <a:spcPct val="110000"/>
              </a:lnSpc>
              <a:spcAft>
                <a:spcPts val="1000"/>
              </a:spcAft>
              <a:defRPr sz="4400" b="1">
                <a:solidFill>
                  <a:schemeClr val="bg1"/>
                </a:solidFill>
                <a:latin typeface="+mj-lt"/>
                <a:cs typeface="Poppins" pitchFamily="2" charset="77"/>
              </a:defRPr>
            </a:lvl1pPr>
          </a:lstStyle>
          <a:p>
            <a:r>
              <a:rPr lang="en-GB" dirty="0"/>
              <a:t>Slide title goes here on up to 2 lines</a:t>
            </a:r>
            <a:endParaRPr lang="en-US" dirty="0"/>
          </a:p>
        </p:txBody>
      </p:sp>
      <p:sp>
        <p:nvSpPr>
          <p:cNvPr id="3" name="Subtitle 2">
            <a:extLst>
              <a:ext uri="{FF2B5EF4-FFF2-40B4-BE49-F238E27FC236}">
                <a16:creationId xmlns:a16="http://schemas.microsoft.com/office/drawing/2014/main" id="{7BAAFF58-1895-74A3-698E-D878C3072291}"/>
              </a:ext>
            </a:extLst>
          </p:cNvPr>
          <p:cNvSpPr>
            <a:spLocks noGrp="1"/>
          </p:cNvSpPr>
          <p:nvPr>
            <p:ph type="subTitle" idx="1" hasCustomPrompt="1"/>
          </p:nvPr>
        </p:nvSpPr>
        <p:spPr>
          <a:xfrm>
            <a:off x="12218400" y="2185200"/>
            <a:ext cx="7203600" cy="943200"/>
          </a:xfrm>
          <a:prstGeom prst="rect">
            <a:avLst/>
          </a:prstGeom>
        </p:spPr>
        <p:txBody>
          <a:bodyPr anchor="t"/>
          <a:lstStyle>
            <a:lvl1pPr marL="0" indent="0" algn="l">
              <a:buNone/>
              <a:defRPr sz="3600">
                <a:solidFill>
                  <a:schemeClr val="bg1"/>
                </a:solidFill>
              </a:defRPr>
            </a:lvl1pPr>
            <a:lvl2pPr marL="761924" indent="0" algn="ctr">
              <a:buNone/>
              <a:defRPr sz="3333"/>
            </a:lvl2pPr>
            <a:lvl3pPr marL="1523848" indent="0" algn="ctr">
              <a:buNone/>
              <a:defRPr sz="3000"/>
            </a:lvl3pPr>
            <a:lvl4pPr marL="2285771" indent="0" algn="ctr">
              <a:buNone/>
              <a:defRPr sz="2666"/>
            </a:lvl4pPr>
            <a:lvl5pPr marL="3047695" indent="0" algn="ctr">
              <a:buNone/>
              <a:defRPr sz="2666"/>
            </a:lvl5pPr>
            <a:lvl6pPr marL="3809619" indent="0" algn="ctr">
              <a:buNone/>
              <a:defRPr sz="2666"/>
            </a:lvl6pPr>
            <a:lvl7pPr marL="4571543" indent="0" algn="ctr">
              <a:buNone/>
              <a:defRPr sz="2666"/>
            </a:lvl7pPr>
            <a:lvl8pPr marL="5333467" indent="0" algn="ctr">
              <a:buNone/>
              <a:defRPr sz="2666"/>
            </a:lvl8pPr>
            <a:lvl9pPr marL="6095390" indent="0" algn="ctr">
              <a:buNone/>
              <a:defRPr sz="2666"/>
            </a:lvl9pPr>
          </a:lstStyle>
          <a:p>
            <a:r>
              <a:rPr lang="en-GB"/>
              <a:t>Subtitle goes here on 1 line</a:t>
            </a:r>
          </a:p>
        </p:txBody>
      </p:sp>
      <p:sp>
        <p:nvSpPr>
          <p:cNvPr id="5" name="Text Placeholder 2">
            <a:extLst>
              <a:ext uri="{FF2B5EF4-FFF2-40B4-BE49-F238E27FC236}">
                <a16:creationId xmlns:a16="http://schemas.microsoft.com/office/drawing/2014/main" id="{AA99F92D-9095-DA83-60F2-A43FB5C72809}"/>
              </a:ext>
              <a:ext uri="{C183D7F6-B498-43B3-948B-1728B52AA6E4}">
                <adec:decorative xmlns:adec="http://schemas.microsoft.com/office/drawing/2017/decorative" val="1"/>
              </a:ext>
            </a:extLst>
          </p:cNvPr>
          <p:cNvSpPr>
            <a:spLocks noGrp="1"/>
          </p:cNvSpPr>
          <p:nvPr>
            <p:ph type="body" sz="quarter" idx="12"/>
          </p:nvPr>
        </p:nvSpPr>
        <p:spPr>
          <a:xfrm>
            <a:off x="12218400" y="3535200"/>
            <a:ext cx="7203600" cy="5371200"/>
          </a:xfrm>
          <a:prstGeom prst="rect">
            <a:avLst/>
          </a:prstGeom>
        </p:spPr>
        <p:txBody>
          <a:bodyPr/>
          <a:lstStyle>
            <a:lvl1pPr>
              <a:lnSpc>
                <a:spcPct val="110000"/>
              </a:lnSpc>
              <a:spcBef>
                <a:spcPts val="0"/>
              </a:spcBef>
              <a:spcAft>
                <a:spcPts val="300"/>
              </a:spcAft>
              <a:defRPr sz="3000">
                <a:solidFill>
                  <a:schemeClr val="bg1"/>
                </a:solidFill>
              </a:defRPr>
            </a:lvl1pPr>
            <a:lvl2pPr>
              <a:lnSpc>
                <a:spcPct val="110000"/>
              </a:lnSpc>
              <a:spcBef>
                <a:spcPts val="0"/>
              </a:spcBef>
              <a:spcAft>
                <a:spcPts val="300"/>
              </a:spcAft>
              <a:defRPr sz="2800">
                <a:solidFill>
                  <a:schemeClr val="bg1"/>
                </a:solidFill>
              </a:defRPr>
            </a:lvl2pPr>
            <a:lvl3pPr>
              <a:lnSpc>
                <a:spcPct val="110000"/>
              </a:lnSpc>
              <a:spcBef>
                <a:spcPts val="0"/>
              </a:spcBef>
              <a:spcAft>
                <a:spcPts val="300"/>
              </a:spcAft>
              <a:defRPr sz="2600">
                <a:solidFill>
                  <a:schemeClr val="bg1"/>
                </a:solidFill>
              </a:defRPr>
            </a:lvl3pPr>
            <a:lvl4pPr>
              <a:lnSpc>
                <a:spcPct val="110000"/>
              </a:lnSpc>
              <a:spcBef>
                <a:spcPts val="0"/>
              </a:spcBef>
              <a:spcAft>
                <a:spcPts val="300"/>
              </a:spcAft>
              <a:defRPr sz="2400">
                <a:solidFill>
                  <a:schemeClr val="bg1"/>
                </a:solidFill>
              </a:defRPr>
            </a:lvl4pPr>
            <a:lvl5pPr>
              <a:lnSpc>
                <a:spcPct val="110000"/>
              </a:lnSpc>
              <a:spcBef>
                <a:spcPts val="0"/>
              </a:spcBef>
              <a:spcAft>
                <a:spcPts val="300"/>
              </a:spcAft>
              <a:defRPr sz="2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AC062632-2984-19D6-DA27-DCA143DE275D}"/>
              </a:ext>
              <a:ext uri="{C183D7F6-B498-43B3-948B-1728B52AA6E4}">
                <adec:decorative xmlns:adec="http://schemas.microsoft.com/office/drawing/2017/decorative" val="1"/>
              </a:ext>
            </a:extLst>
          </p:cNvPr>
          <p:cNvCxnSpPr>
            <a:cxnSpLocks/>
          </p:cNvCxnSpPr>
          <p:nvPr userDrawn="1"/>
        </p:nvCxnSpPr>
        <p:spPr>
          <a:xfrm>
            <a:off x="11747850" y="3257828"/>
            <a:ext cx="8570563"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Picture Placeholder 8">
            <a:extLst>
              <a:ext uri="{FF2B5EF4-FFF2-40B4-BE49-F238E27FC236}">
                <a16:creationId xmlns:a16="http://schemas.microsoft.com/office/drawing/2014/main" id="{04DA801D-D3DE-36AA-5F49-6AAF7A91E9EF}"/>
              </a:ext>
            </a:extLst>
          </p:cNvPr>
          <p:cNvSpPr>
            <a:spLocks noGrp="1"/>
          </p:cNvSpPr>
          <p:nvPr>
            <p:ph type="pic" sz="quarter" idx="15"/>
          </p:nvPr>
        </p:nvSpPr>
        <p:spPr>
          <a:xfrm>
            <a:off x="0" y="0"/>
            <a:ext cx="11779200" cy="9448800"/>
          </a:xfrm>
          <a:prstGeom prst="rect">
            <a:avLst/>
          </a:prstGeom>
        </p:spPr>
        <p:txBody>
          <a:bodyPr/>
          <a:lstStyle>
            <a:lvl1pPr>
              <a:defRPr>
                <a:solidFill>
                  <a:schemeClr val="bg1"/>
                </a:solidFill>
              </a:defRPr>
            </a:lvl1pPr>
          </a:lstStyle>
          <a:p>
            <a:endParaRPr lang="en-US"/>
          </a:p>
        </p:txBody>
      </p:sp>
      <p:sp>
        <p:nvSpPr>
          <p:cNvPr id="12" name="Footer Placeholder 11">
            <a:extLst>
              <a:ext uri="{FF2B5EF4-FFF2-40B4-BE49-F238E27FC236}">
                <a16:creationId xmlns:a16="http://schemas.microsoft.com/office/drawing/2014/main" id="{DF526E81-2B2E-2FBE-FBEE-7993015DEE30}"/>
              </a:ext>
            </a:extLst>
          </p:cNvPr>
          <p:cNvSpPr>
            <a:spLocks noGrp="1"/>
          </p:cNvSpPr>
          <p:nvPr>
            <p:ph type="ftr" sz="quarter" idx="17"/>
          </p:nvPr>
        </p:nvSpPr>
        <p:spPr/>
        <p:txBody>
          <a:bodyPr/>
          <a:lstStyle/>
          <a:p>
            <a:endParaRPr lang="en-US"/>
          </a:p>
        </p:txBody>
      </p:sp>
      <p:sp>
        <p:nvSpPr>
          <p:cNvPr id="9" name="Date Placeholder 8">
            <a:extLst>
              <a:ext uri="{FF2B5EF4-FFF2-40B4-BE49-F238E27FC236}">
                <a16:creationId xmlns:a16="http://schemas.microsoft.com/office/drawing/2014/main" id="{36424CF3-DC6A-ACF4-BCC0-6999BB1E5625}"/>
              </a:ext>
            </a:extLst>
          </p:cNvPr>
          <p:cNvSpPr>
            <a:spLocks noGrp="1"/>
          </p:cNvSpPr>
          <p:nvPr>
            <p:ph type="dt" sz="half" idx="16"/>
          </p:nvPr>
        </p:nvSpPr>
        <p:spPr>
          <a:xfrm>
            <a:off x="16412307" y="10621112"/>
            <a:ext cx="2572579" cy="350101"/>
          </a:xfrm>
          <a:prstGeom prst="rect">
            <a:avLst/>
          </a:prstGeom>
        </p:spPr>
        <p:txBody>
          <a:bodyPr/>
          <a:lstStyle/>
          <a:p>
            <a:fld id="{D2792E9C-7E5E-F14F-B049-5BFE22D713B7}" type="datetime4">
              <a:rPr lang="en-CA" smtClean="0"/>
              <a:t>May 21, 2024</a:t>
            </a:fld>
            <a:endParaRPr lang="en-US"/>
          </a:p>
        </p:txBody>
      </p:sp>
      <p:sp>
        <p:nvSpPr>
          <p:cNvPr id="13" name="Slide Number Placeholder 12">
            <a:extLst>
              <a:ext uri="{FF2B5EF4-FFF2-40B4-BE49-F238E27FC236}">
                <a16:creationId xmlns:a16="http://schemas.microsoft.com/office/drawing/2014/main" id="{F3BC796C-F05B-6EF0-6DA8-13A9D6314B0E}"/>
              </a:ext>
            </a:extLst>
          </p:cNvPr>
          <p:cNvSpPr>
            <a:spLocks noGrp="1"/>
          </p:cNvSpPr>
          <p:nvPr>
            <p:ph type="sldNum" sz="quarter" idx="18"/>
          </p:nvPr>
        </p:nvSpPr>
        <p:spPr/>
        <p:txBody>
          <a:bodyPr/>
          <a:lstStyle/>
          <a:p>
            <a:fld id="{991AB9B0-3E43-D847-B073-60FE8FAFFDB7}" type="slidenum">
              <a:rPr lang="en-US" smtClean="0"/>
              <a:pPr/>
              <a:t>‹#›</a:t>
            </a:fld>
            <a:endParaRPr lang="en-US"/>
          </a:p>
        </p:txBody>
      </p:sp>
    </p:spTree>
    <p:extLst>
      <p:ext uri="{BB962C8B-B14F-4D97-AF65-F5344CB8AC3E}">
        <p14:creationId xmlns:p14="http://schemas.microsoft.com/office/powerpoint/2010/main" val="37601034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ayout 10 - Divider Slide w/  Bleed">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B312DC6C-470B-EF98-6369-AEF7DDD3AB98}"/>
              </a:ext>
            </a:extLst>
          </p:cNvPr>
          <p:cNvSpPr>
            <a:spLocks noGrp="1"/>
          </p:cNvSpPr>
          <p:nvPr>
            <p:ph type="pic" sz="quarter" idx="15"/>
          </p:nvPr>
        </p:nvSpPr>
        <p:spPr>
          <a:xfrm>
            <a:off x="0" y="0"/>
            <a:ext cx="20318413" cy="9448799"/>
          </a:xfrm>
          <a:prstGeom prst="rect">
            <a:avLst/>
          </a:prstGeom>
        </p:spPr>
        <p:txBody>
          <a:bodyPr/>
          <a:lstStyle>
            <a:lvl1pPr>
              <a:defRPr>
                <a:solidFill>
                  <a:schemeClr val="bg1"/>
                </a:solidFill>
              </a:defRPr>
            </a:lvl1pPr>
          </a:lstStyle>
          <a:p>
            <a:endParaRPr lang="en-US"/>
          </a:p>
        </p:txBody>
      </p:sp>
      <p:sp>
        <p:nvSpPr>
          <p:cNvPr id="2" name="Title 1">
            <a:extLst>
              <a:ext uri="{FF2B5EF4-FFF2-40B4-BE49-F238E27FC236}">
                <a16:creationId xmlns:a16="http://schemas.microsoft.com/office/drawing/2014/main" id="{D4259C55-2FD0-1B45-D242-0C8C493EDB17}"/>
              </a:ext>
            </a:extLst>
          </p:cNvPr>
          <p:cNvSpPr>
            <a:spLocks noGrp="1"/>
          </p:cNvSpPr>
          <p:nvPr>
            <p:ph type="ctrTitle" hasCustomPrompt="1"/>
          </p:nvPr>
        </p:nvSpPr>
        <p:spPr>
          <a:xfrm>
            <a:off x="1015200" y="3567599"/>
            <a:ext cx="5202000" cy="2019600"/>
          </a:xfrm>
          <a:prstGeom prst="rect">
            <a:avLst/>
          </a:prstGeom>
        </p:spPr>
        <p:txBody>
          <a:bodyPr anchor="t">
            <a:normAutofit/>
          </a:bodyPr>
          <a:lstStyle>
            <a:lvl1pPr algn="l">
              <a:lnSpc>
                <a:spcPct val="110000"/>
              </a:lnSpc>
              <a:spcAft>
                <a:spcPts val="1000"/>
              </a:spcAft>
              <a:defRPr sz="4800" b="1">
                <a:solidFill>
                  <a:schemeClr val="bg1"/>
                </a:solidFill>
                <a:latin typeface="+mj-lt"/>
                <a:cs typeface="Poppins" pitchFamily="2" charset="77"/>
              </a:defRPr>
            </a:lvl1pPr>
          </a:lstStyle>
          <a:p>
            <a:r>
              <a:rPr lang="en-GB"/>
              <a:t>Slide title goes here on 2 lines</a:t>
            </a:r>
            <a:endParaRPr lang="en-US"/>
          </a:p>
        </p:txBody>
      </p:sp>
      <p:sp>
        <p:nvSpPr>
          <p:cNvPr id="3" name="Subtitle 2">
            <a:extLst>
              <a:ext uri="{FF2B5EF4-FFF2-40B4-BE49-F238E27FC236}">
                <a16:creationId xmlns:a16="http://schemas.microsoft.com/office/drawing/2014/main" id="{7BAAFF58-1895-74A3-698E-D878C3072291}"/>
              </a:ext>
            </a:extLst>
          </p:cNvPr>
          <p:cNvSpPr>
            <a:spLocks noGrp="1"/>
          </p:cNvSpPr>
          <p:nvPr>
            <p:ph type="subTitle" idx="1" hasCustomPrompt="1"/>
          </p:nvPr>
        </p:nvSpPr>
        <p:spPr>
          <a:xfrm>
            <a:off x="1015200" y="5799600"/>
            <a:ext cx="5202000" cy="1472400"/>
          </a:xfrm>
          <a:prstGeom prst="rect">
            <a:avLst/>
          </a:prstGeom>
        </p:spPr>
        <p:txBody>
          <a:bodyPr anchor="t"/>
          <a:lstStyle>
            <a:lvl1pPr marL="0" indent="0" algn="l">
              <a:buNone/>
              <a:defRPr sz="3600">
                <a:solidFill>
                  <a:schemeClr val="bg1"/>
                </a:solidFill>
              </a:defRPr>
            </a:lvl1pPr>
            <a:lvl2pPr marL="761924" indent="0" algn="ctr">
              <a:buNone/>
              <a:defRPr sz="3333"/>
            </a:lvl2pPr>
            <a:lvl3pPr marL="1523848" indent="0" algn="ctr">
              <a:buNone/>
              <a:defRPr sz="3000"/>
            </a:lvl3pPr>
            <a:lvl4pPr marL="2285771" indent="0" algn="ctr">
              <a:buNone/>
              <a:defRPr sz="2666"/>
            </a:lvl4pPr>
            <a:lvl5pPr marL="3047695" indent="0" algn="ctr">
              <a:buNone/>
              <a:defRPr sz="2666"/>
            </a:lvl5pPr>
            <a:lvl6pPr marL="3809619" indent="0" algn="ctr">
              <a:buNone/>
              <a:defRPr sz="2666"/>
            </a:lvl6pPr>
            <a:lvl7pPr marL="4571543" indent="0" algn="ctr">
              <a:buNone/>
              <a:defRPr sz="2666"/>
            </a:lvl7pPr>
            <a:lvl8pPr marL="5333467" indent="0" algn="ctr">
              <a:buNone/>
              <a:defRPr sz="2666"/>
            </a:lvl8pPr>
            <a:lvl9pPr marL="6095390" indent="0" algn="ctr">
              <a:buNone/>
              <a:defRPr sz="2666"/>
            </a:lvl9pPr>
          </a:lstStyle>
          <a:p>
            <a:r>
              <a:rPr lang="en-GB"/>
              <a:t>Subtitle goes here on up to 2 lines</a:t>
            </a:r>
          </a:p>
        </p:txBody>
      </p:sp>
      <p:sp>
        <p:nvSpPr>
          <p:cNvPr id="5" name="Footer Placeholder 4">
            <a:extLst>
              <a:ext uri="{FF2B5EF4-FFF2-40B4-BE49-F238E27FC236}">
                <a16:creationId xmlns:a16="http://schemas.microsoft.com/office/drawing/2014/main" id="{1A0476B1-BC79-6A48-84CA-0759CACFADBA}"/>
              </a:ext>
            </a:extLst>
          </p:cNvPr>
          <p:cNvSpPr>
            <a:spLocks noGrp="1"/>
          </p:cNvSpPr>
          <p:nvPr>
            <p:ph type="ftr" sz="quarter" idx="11"/>
          </p:nvPr>
        </p:nvSpPr>
        <p:spPr/>
        <p:txBody>
          <a:bodyPr/>
          <a:lstStyle/>
          <a:p>
            <a:endParaRPr lang="en-US"/>
          </a:p>
        </p:txBody>
      </p:sp>
      <p:sp>
        <p:nvSpPr>
          <p:cNvPr id="9" name="Date Placeholder 3">
            <a:extLst>
              <a:ext uri="{FF2B5EF4-FFF2-40B4-BE49-F238E27FC236}">
                <a16:creationId xmlns:a16="http://schemas.microsoft.com/office/drawing/2014/main" id="{F01B45CF-F80F-AF1A-BB60-5E7615EB2DDE}"/>
              </a:ext>
            </a:extLst>
          </p:cNvPr>
          <p:cNvSpPr>
            <a:spLocks noGrp="1"/>
          </p:cNvSpPr>
          <p:nvPr>
            <p:ph type="dt" sz="half" idx="2"/>
          </p:nvPr>
        </p:nvSpPr>
        <p:spPr>
          <a:xfrm>
            <a:off x="16412307" y="10621112"/>
            <a:ext cx="2572579" cy="350101"/>
          </a:xfrm>
          <a:prstGeom prst="rect">
            <a:avLst/>
          </a:prstGeom>
        </p:spPr>
        <p:txBody>
          <a:bodyPr vert="horz" lIns="91440" tIns="45720" rIns="91440" bIns="45720" rtlCol="0" anchor="ctr"/>
          <a:lstStyle>
            <a:lvl1pPr algn="r">
              <a:defRPr sz="1800">
                <a:solidFill>
                  <a:schemeClr val="bg1"/>
                </a:solidFill>
              </a:defRPr>
            </a:lvl1pPr>
          </a:lstStyle>
          <a:p>
            <a:fld id="{D2792E9C-7E5E-F14F-B049-5BFE22D713B7}" type="datetime4">
              <a:rPr lang="en-CA" smtClean="0"/>
              <a:pPr/>
              <a:t>May 21, 2024</a:t>
            </a:fld>
            <a:endParaRPr lang="en-US"/>
          </a:p>
        </p:txBody>
      </p:sp>
      <p:sp>
        <p:nvSpPr>
          <p:cNvPr id="6" name="Slide Number Placeholder 5">
            <a:extLst>
              <a:ext uri="{FF2B5EF4-FFF2-40B4-BE49-F238E27FC236}">
                <a16:creationId xmlns:a16="http://schemas.microsoft.com/office/drawing/2014/main" id="{06FBF0A4-9A22-175D-1BEC-7D14A9C0F414}"/>
              </a:ext>
            </a:extLst>
          </p:cNvPr>
          <p:cNvSpPr>
            <a:spLocks noGrp="1"/>
          </p:cNvSpPr>
          <p:nvPr>
            <p:ph type="sldNum" sz="quarter" idx="12"/>
          </p:nvPr>
        </p:nvSpPr>
        <p:spPr/>
        <p:txBody>
          <a:bodyPr/>
          <a:lstStyle/>
          <a:p>
            <a:fld id="{991AB9B0-3E43-D847-B073-60FE8FAFFDB7}" type="slidenum">
              <a:rPr lang="en-US" smtClean="0"/>
              <a:pPr/>
              <a:t>‹#›</a:t>
            </a:fld>
            <a:endParaRPr lang="en-US"/>
          </a:p>
        </p:txBody>
      </p:sp>
    </p:spTree>
    <p:extLst>
      <p:ext uri="{BB962C8B-B14F-4D97-AF65-F5344CB8AC3E}">
        <p14:creationId xmlns:p14="http://schemas.microsoft.com/office/powerpoint/2010/main" val="16118299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ayout 10b - Divider Slide w/  Bleed">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B312DC6C-470B-EF98-6369-AEF7DDD3AB98}"/>
              </a:ext>
            </a:extLst>
          </p:cNvPr>
          <p:cNvSpPr>
            <a:spLocks noGrp="1"/>
          </p:cNvSpPr>
          <p:nvPr>
            <p:ph type="pic" sz="quarter" idx="15"/>
          </p:nvPr>
        </p:nvSpPr>
        <p:spPr>
          <a:xfrm>
            <a:off x="6731000" y="0"/>
            <a:ext cx="13587413" cy="9448799"/>
          </a:xfrm>
          <a:prstGeom prst="rect">
            <a:avLst/>
          </a:prstGeom>
        </p:spPr>
        <p:txBody>
          <a:bodyPr/>
          <a:lstStyle>
            <a:lvl1pPr>
              <a:defRPr>
                <a:solidFill>
                  <a:schemeClr val="bg1"/>
                </a:solidFill>
              </a:defRPr>
            </a:lvl1pPr>
          </a:lstStyle>
          <a:p>
            <a:endParaRPr lang="en-US"/>
          </a:p>
        </p:txBody>
      </p:sp>
      <p:sp>
        <p:nvSpPr>
          <p:cNvPr id="2" name="Title 1">
            <a:extLst>
              <a:ext uri="{FF2B5EF4-FFF2-40B4-BE49-F238E27FC236}">
                <a16:creationId xmlns:a16="http://schemas.microsoft.com/office/drawing/2014/main" id="{D4259C55-2FD0-1B45-D242-0C8C493EDB17}"/>
              </a:ext>
            </a:extLst>
          </p:cNvPr>
          <p:cNvSpPr>
            <a:spLocks noGrp="1"/>
          </p:cNvSpPr>
          <p:nvPr>
            <p:ph type="ctrTitle" hasCustomPrompt="1"/>
          </p:nvPr>
        </p:nvSpPr>
        <p:spPr>
          <a:xfrm>
            <a:off x="1015200" y="3567599"/>
            <a:ext cx="5202000" cy="2019600"/>
          </a:xfrm>
          <a:prstGeom prst="rect">
            <a:avLst/>
          </a:prstGeom>
        </p:spPr>
        <p:txBody>
          <a:bodyPr anchor="t">
            <a:normAutofit/>
          </a:bodyPr>
          <a:lstStyle>
            <a:lvl1pPr algn="l">
              <a:lnSpc>
                <a:spcPct val="110000"/>
              </a:lnSpc>
              <a:spcAft>
                <a:spcPts val="1000"/>
              </a:spcAft>
              <a:defRPr sz="4800" b="1">
                <a:solidFill>
                  <a:schemeClr val="bg1"/>
                </a:solidFill>
                <a:latin typeface="+mj-lt"/>
                <a:cs typeface="Poppins" pitchFamily="2" charset="77"/>
              </a:defRPr>
            </a:lvl1pPr>
          </a:lstStyle>
          <a:p>
            <a:r>
              <a:rPr lang="en-GB"/>
              <a:t>Slide title goes here on 2 lines</a:t>
            </a:r>
            <a:endParaRPr lang="en-US"/>
          </a:p>
        </p:txBody>
      </p:sp>
      <p:sp>
        <p:nvSpPr>
          <p:cNvPr id="3" name="Subtitle 2">
            <a:extLst>
              <a:ext uri="{FF2B5EF4-FFF2-40B4-BE49-F238E27FC236}">
                <a16:creationId xmlns:a16="http://schemas.microsoft.com/office/drawing/2014/main" id="{7BAAFF58-1895-74A3-698E-D878C3072291}"/>
              </a:ext>
            </a:extLst>
          </p:cNvPr>
          <p:cNvSpPr>
            <a:spLocks noGrp="1"/>
          </p:cNvSpPr>
          <p:nvPr>
            <p:ph type="subTitle" idx="1" hasCustomPrompt="1"/>
          </p:nvPr>
        </p:nvSpPr>
        <p:spPr>
          <a:xfrm>
            <a:off x="1015200" y="5799600"/>
            <a:ext cx="5202000" cy="1472400"/>
          </a:xfrm>
          <a:prstGeom prst="rect">
            <a:avLst/>
          </a:prstGeom>
        </p:spPr>
        <p:txBody>
          <a:bodyPr anchor="t"/>
          <a:lstStyle>
            <a:lvl1pPr marL="0" indent="0" algn="l">
              <a:buNone/>
              <a:defRPr sz="3600">
                <a:solidFill>
                  <a:schemeClr val="bg1"/>
                </a:solidFill>
              </a:defRPr>
            </a:lvl1pPr>
            <a:lvl2pPr marL="761924" indent="0" algn="ctr">
              <a:buNone/>
              <a:defRPr sz="3333"/>
            </a:lvl2pPr>
            <a:lvl3pPr marL="1523848" indent="0" algn="ctr">
              <a:buNone/>
              <a:defRPr sz="3000"/>
            </a:lvl3pPr>
            <a:lvl4pPr marL="2285771" indent="0" algn="ctr">
              <a:buNone/>
              <a:defRPr sz="2666"/>
            </a:lvl4pPr>
            <a:lvl5pPr marL="3047695" indent="0" algn="ctr">
              <a:buNone/>
              <a:defRPr sz="2666"/>
            </a:lvl5pPr>
            <a:lvl6pPr marL="3809619" indent="0" algn="ctr">
              <a:buNone/>
              <a:defRPr sz="2666"/>
            </a:lvl6pPr>
            <a:lvl7pPr marL="4571543" indent="0" algn="ctr">
              <a:buNone/>
              <a:defRPr sz="2666"/>
            </a:lvl7pPr>
            <a:lvl8pPr marL="5333467" indent="0" algn="ctr">
              <a:buNone/>
              <a:defRPr sz="2666"/>
            </a:lvl8pPr>
            <a:lvl9pPr marL="6095390" indent="0" algn="ctr">
              <a:buNone/>
              <a:defRPr sz="2666"/>
            </a:lvl9pPr>
          </a:lstStyle>
          <a:p>
            <a:r>
              <a:rPr lang="en-GB"/>
              <a:t>Subtitle goes here on up to 2 lines</a:t>
            </a:r>
          </a:p>
        </p:txBody>
      </p:sp>
      <p:sp>
        <p:nvSpPr>
          <p:cNvPr id="5" name="Footer Placeholder 4">
            <a:extLst>
              <a:ext uri="{FF2B5EF4-FFF2-40B4-BE49-F238E27FC236}">
                <a16:creationId xmlns:a16="http://schemas.microsoft.com/office/drawing/2014/main" id="{1A0476B1-BC79-6A48-84CA-0759CACFADBA}"/>
              </a:ext>
            </a:extLst>
          </p:cNvPr>
          <p:cNvSpPr>
            <a:spLocks noGrp="1"/>
          </p:cNvSpPr>
          <p:nvPr>
            <p:ph type="ftr" sz="quarter" idx="11"/>
          </p:nvPr>
        </p:nvSpPr>
        <p:spPr/>
        <p:txBody>
          <a:bodyPr/>
          <a:lstStyle/>
          <a:p>
            <a:endParaRPr lang="en-US"/>
          </a:p>
        </p:txBody>
      </p:sp>
      <p:sp>
        <p:nvSpPr>
          <p:cNvPr id="9" name="Date Placeholder 3">
            <a:extLst>
              <a:ext uri="{FF2B5EF4-FFF2-40B4-BE49-F238E27FC236}">
                <a16:creationId xmlns:a16="http://schemas.microsoft.com/office/drawing/2014/main" id="{F01B45CF-F80F-AF1A-BB60-5E7615EB2DDE}"/>
              </a:ext>
            </a:extLst>
          </p:cNvPr>
          <p:cNvSpPr>
            <a:spLocks noGrp="1"/>
          </p:cNvSpPr>
          <p:nvPr>
            <p:ph type="dt" sz="half" idx="2"/>
          </p:nvPr>
        </p:nvSpPr>
        <p:spPr>
          <a:xfrm>
            <a:off x="16412307" y="10621112"/>
            <a:ext cx="2572579" cy="350101"/>
          </a:xfrm>
          <a:prstGeom prst="rect">
            <a:avLst/>
          </a:prstGeom>
        </p:spPr>
        <p:txBody>
          <a:bodyPr vert="horz" lIns="91440" tIns="45720" rIns="91440" bIns="45720" rtlCol="0" anchor="ctr"/>
          <a:lstStyle>
            <a:lvl1pPr algn="r">
              <a:defRPr sz="1800">
                <a:solidFill>
                  <a:schemeClr val="bg1"/>
                </a:solidFill>
              </a:defRPr>
            </a:lvl1pPr>
          </a:lstStyle>
          <a:p>
            <a:fld id="{D2792E9C-7E5E-F14F-B049-5BFE22D713B7}" type="datetime4">
              <a:rPr lang="en-CA" smtClean="0"/>
              <a:pPr/>
              <a:t>May 21, 2024</a:t>
            </a:fld>
            <a:endParaRPr lang="en-US"/>
          </a:p>
        </p:txBody>
      </p:sp>
      <p:sp>
        <p:nvSpPr>
          <p:cNvPr id="6" name="Slide Number Placeholder 5">
            <a:extLst>
              <a:ext uri="{FF2B5EF4-FFF2-40B4-BE49-F238E27FC236}">
                <a16:creationId xmlns:a16="http://schemas.microsoft.com/office/drawing/2014/main" id="{06FBF0A4-9A22-175D-1BEC-7D14A9C0F414}"/>
              </a:ext>
            </a:extLst>
          </p:cNvPr>
          <p:cNvSpPr>
            <a:spLocks noGrp="1"/>
          </p:cNvSpPr>
          <p:nvPr>
            <p:ph type="sldNum" sz="quarter" idx="12"/>
          </p:nvPr>
        </p:nvSpPr>
        <p:spPr/>
        <p:txBody>
          <a:bodyPr/>
          <a:lstStyle/>
          <a:p>
            <a:fld id="{991AB9B0-3E43-D847-B073-60FE8FAFFDB7}" type="slidenum">
              <a:rPr lang="en-US" smtClean="0"/>
              <a:pPr/>
              <a:t>‹#›</a:t>
            </a:fld>
            <a:endParaRPr lang="en-US"/>
          </a:p>
        </p:txBody>
      </p:sp>
    </p:spTree>
    <p:extLst>
      <p:ext uri="{BB962C8B-B14F-4D97-AF65-F5344CB8AC3E}">
        <p14:creationId xmlns:p14="http://schemas.microsoft.com/office/powerpoint/2010/main" val="40484845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ayout 10c - Toolkit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59C55-2FD0-1B45-D242-0C8C493EDB17}"/>
              </a:ext>
            </a:extLst>
          </p:cNvPr>
          <p:cNvSpPr>
            <a:spLocks noGrp="1"/>
          </p:cNvSpPr>
          <p:nvPr>
            <p:ph type="ctrTitle" hasCustomPrompt="1"/>
          </p:nvPr>
        </p:nvSpPr>
        <p:spPr>
          <a:xfrm>
            <a:off x="448929" y="3567599"/>
            <a:ext cx="10543122" cy="2019600"/>
          </a:xfrm>
          <a:prstGeom prst="rect">
            <a:avLst/>
          </a:prstGeom>
        </p:spPr>
        <p:txBody>
          <a:bodyPr anchor="b">
            <a:normAutofit/>
          </a:bodyPr>
          <a:lstStyle>
            <a:lvl1pPr algn="l">
              <a:lnSpc>
                <a:spcPct val="110000"/>
              </a:lnSpc>
              <a:spcAft>
                <a:spcPts val="1000"/>
              </a:spcAft>
              <a:defRPr sz="4800" b="1">
                <a:solidFill>
                  <a:schemeClr val="bg1"/>
                </a:solidFill>
                <a:latin typeface="+mj-lt"/>
                <a:cs typeface="Poppins" pitchFamily="2" charset="77"/>
              </a:defRPr>
            </a:lvl1pPr>
          </a:lstStyle>
          <a:p>
            <a:r>
              <a:rPr lang="en-GB" dirty="0"/>
              <a:t>Slide title goes here on 2 lines</a:t>
            </a:r>
            <a:endParaRPr lang="en-US" dirty="0"/>
          </a:p>
        </p:txBody>
      </p:sp>
      <p:sp>
        <p:nvSpPr>
          <p:cNvPr id="3" name="Subtitle 2">
            <a:extLst>
              <a:ext uri="{FF2B5EF4-FFF2-40B4-BE49-F238E27FC236}">
                <a16:creationId xmlns:a16="http://schemas.microsoft.com/office/drawing/2014/main" id="{7BAAFF58-1895-74A3-698E-D878C3072291}"/>
              </a:ext>
            </a:extLst>
          </p:cNvPr>
          <p:cNvSpPr>
            <a:spLocks noGrp="1"/>
          </p:cNvSpPr>
          <p:nvPr>
            <p:ph type="subTitle" idx="1" hasCustomPrompt="1"/>
          </p:nvPr>
        </p:nvSpPr>
        <p:spPr>
          <a:xfrm>
            <a:off x="448929" y="5799600"/>
            <a:ext cx="10543122" cy="1472400"/>
          </a:xfrm>
          <a:prstGeom prst="rect">
            <a:avLst/>
          </a:prstGeom>
        </p:spPr>
        <p:txBody>
          <a:bodyPr anchor="t"/>
          <a:lstStyle>
            <a:lvl1pPr marL="0" indent="0" algn="l">
              <a:buNone/>
              <a:defRPr sz="3600">
                <a:solidFill>
                  <a:schemeClr val="bg1"/>
                </a:solidFill>
              </a:defRPr>
            </a:lvl1pPr>
            <a:lvl2pPr marL="761924" indent="0" algn="ctr">
              <a:buNone/>
              <a:defRPr sz="3333"/>
            </a:lvl2pPr>
            <a:lvl3pPr marL="1523848" indent="0" algn="ctr">
              <a:buNone/>
              <a:defRPr sz="3000"/>
            </a:lvl3pPr>
            <a:lvl4pPr marL="2285771" indent="0" algn="ctr">
              <a:buNone/>
              <a:defRPr sz="2666"/>
            </a:lvl4pPr>
            <a:lvl5pPr marL="3047695" indent="0" algn="ctr">
              <a:buNone/>
              <a:defRPr sz="2666"/>
            </a:lvl5pPr>
            <a:lvl6pPr marL="3809619" indent="0" algn="ctr">
              <a:buNone/>
              <a:defRPr sz="2666"/>
            </a:lvl6pPr>
            <a:lvl7pPr marL="4571543" indent="0" algn="ctr">
              <a:buNone/>
              <a:defRPr sz="2666"/>
            </a:lvl7pPr>
            <a:lvl8pPr marL="5333467" indent="0" algn="ctr">
              <a:buNone/>
              <a:defRPr sz="2666"/>
            </a:lvl8pPr>
            <a:lvl9pPr marL="6095390" indent="0" algn="ctr">
              <a:buNone/>
              <a:defRPr sz="2666"/>
            </a:lvl9pPr>
          </a:lstStyle>
          <a:p>
            <a:r>
              <a:rPr lang="en-GB"/>
              <a:t>Subtitle goes here on up to 2 lines</a:t>
            </a:r>
          </a:p>
        </p:txBody>
      </p:sp>
      <p:sp>
        <p:nvSpPr>
          <p:cNvPr id="5" name="Footer Placeholder 4">
            <a:extLst>
              <a:ext uri="{FF2B5EF4-FFF2-40B4-BE49-F238E27FC236}">
                <a16:creationId xmlns:a16="http://schemas.microsoft.com/office/drawing/2014/main" id="{1A0476B1-BC79-6A48-84CA-0759CACFADBA}"/>
              </a:ext>
            </a:extLst>
          </p:cNvPr>
          <p:cNvSpPr>
            <a:spLocks noGrp="1"/>
          </p:cNvSpPr>
          <p:nvPr>
            <p:ph type="ftr" sz="quarter" idx="11"/>
          </p:nvPr>
        </p:nvSpPr>
        <p:spPr/>
        <p:txBody>
          <a:bodyPr/>
          <a:lstStyle/>
          <a:p>
            <a:endParaRPr lang="en-US"/>
          </a:p>
        </p:txBody>
      </p:sp>
      <p:sp>
        <p:nvSpPr>
          <p:cNvPr id="9" name="Date Placeholder 3">
            <a:extLst>
              <a:ext uri="{FF2B5EF4-FFF2-40B4-BE49-F238E27FC236}">
                <a16:creationId xmlns:a16="http://schemas.microsoft.com/office/drawing/2014/main" id="{F01B45CF-F80F-AF1A-BB60-5E7615EB2DDE}"/>
              </a:ext>
            </a:extLst>
          </p:cNvPr>
          <p:cNvSpPr>
            <a:spLocks noGrp="1"/>
          </p:cNvSpPr>
          <p:nvPr>
            <p:ph type="dt" sz="half" idx="2"/>
          </p:nvPr>
        </p:nvSpPr>
        <p:spPr>
          <a:xfrm>
            <a:off x="16412307" y="10621112"/>
            <a:ext cx="2572579" cy="350101"/>
          </a:xfrm>
          <a:prstGeom prst="rect">
            <a:avLst/>
          </a:prstGeom>
        </p:spPr>
        <p:txBody>
          <a:bodyPr vert="horz" lIns="91440" tIns="45720" rIns="91440" bIns="45720" rtlCol="0" anchor="ctr"/>
          <a:lstStyle>
            <a:lvl1pPr algn="r">
              <a:defRPr sz="1800">
                <a:solidFill>
                  <a:schemeClr val="bg1"/>
                </a:solidFill>
              </a:defRPr>
            </a:lvl1pPr>
          </a:lstStyle>
          <a:p>
            <a:fld id="{D2792E9C-7E5E-F14F-B049-5BFE22D713B7}" type="datetime4">
              <a:rPr lang="en-CA" smtClean="0"/>
              <a:pPr/>
              <a:t>May 21, 2024</a:t>
            </a:fld>
            <a:endParaRPr lang="en-US"/>
          </a:p>
        </p:txBody>
      </p:sp>
      <p:sp>
        <p:nvSpPr>
          <p:cNvPr id="6" name="Slide Number Placeholder 5">
            <a:extLst>
              <a:ext uri="{FF2B5EF4-FFF2-40B4-BE49-F238E27FC236}">
                <a16:creationId xmlns:a16="http://schemas.microsoft.com/office/drawing/2014/main" id="{06FBF0A4-9A22-175D-1BEC-7D14A9C0F414}"/>
              </a:ext>
            </a:extLst>
          </p:cNvPr>
          <p:cNvSpPr>
            <a:spLocks noGrp="1"/>
          </p:cNvSpPr>
          <p:nvPr>
            <p:ph type="sldNum" sz="quarter" idx="12"/>
          </p:nvPr>
        </p:nvSpPr>
        <p:spPr/>
        <p:txBody>
          <a:bodyPr/>
          <a:lstStyle/>
          <a:p>
            <a:fld id="{991AB9B0-3E43-D847-B073-60FE8FAFFDB7}" type="slidenum">
              <a:rPr lang="en-US" smtClean="0"/>
              <a:pPr/>
              <a:t>‹#›</a:t>
            </a:fld>
            <a:endParaRPr lang="en-US"/>
          </a:p>
        </p:txBody>
      </p:sp>
    </p:spTree>
    <p:extLst>
      <p:ext uri="{BB962C8B-B14F-4D97-AF65-F5344CB8AC3E}">
        <p14:creationId xmlns:p14="http://schemas.microsoft.com/office/powerpoint/2010/main" val="41713227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ayout 6 - Header w/ Open Midd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59C55-2FD0-1B45-D242-0C8C493EDB17}"/>
              </a:ext>
            </a:extLst>
          </p:cNvPr>
          <p:cNvSpPr>
            <a:spLocks noGrp="1"/>
          </p:cNvSpPr>
          <p:nvPr>
            <p:ph type="ctrTitle" hasCustomPrompt="1"/>
          </p:nvPr>
        </p:nvSpPr>
        <p:spPr>
          <a:xfrm>
            <a:off x="439200" y="457200"/>
            <a:ext cx="19441062" cy="738817"/>
          </a:xfrm>
          <a:prstGeom prst="rect">
            <a:avLst/>
          </a:prstGeom>
        </p:spPr>
        <p:txBody>
          <a:bodyPr anchor="t">
            <a:noAutofit/>
          </a:bodyPr>
          <a:lstStyle>
            <a:lvl1pPr algn="l">
              <a:lnSpc>
                <a:spcPct val="110000"/>
              </a:lnSpc>
              <a:spcAft>
                <a:spcPts val="1000"/>
              </a:spcAft>
              <a:defRPr sz="4400" b="1">
                <a:solidFill>
                  <a:schemeClr val="bg1"/>
                </a:solidFill>
                <a:latin typeface="+mj-lt"/>
                <a:cs typeface="Poppins" pitchFamily="2" charset="77"/>
              </a:defRPr>
            </a:lvl1pPr>
          </a:lstStyle>
          <a:p>
            <a:r>
              <a:rPr lang="en-GB"/>
              <a:t>Slide title goes here on 1 line</a:t>
            </a:r>
            <a:endParaRPr lang="en-US"/>
          </a:p>
        </p:txBody>
      </p:sp>
      <p:sp>
        <p:nvSpPr>
          <p:cNvPr id="3" name="Subtitle 2">
            <a:extLst>
              <a:ext uri="{FF2B5EF4-FFF2-40B4-BE49-F238E27FC236}">
                <a16:creationId xmlns:a16="http://schemas.microsoft.com/office/drawing/2014/main" id="{7BAAFF58-1895-74A3-698E-D878C3072291}"/>
              </a:ext>
            </a:extLst>
          </p:cNvPr>
          <p:cNvSpPr>
            <a:spLocks noGrp="1"/>
          </p:cNvSpPr>
          <p:nvPr>
            <p:ph type="subTitle" idx="1" hasCustomPrompt="1"/>
          </p:nvPr>
        </p:nvSpPr>
        <p:spPr>
          <a:xfrm>
            <a:off x="438150" y="1267200"/>
            <a:ext cx="19442112" cy="573884"/>
          </a:xfrm>
          <a:prstGeom prst="rect">
            <a:avLst/>
          </a:prstGeom>
        </p:spPr>
        <p:txBody>
          <a:bodyPr anchor="t"/>
          <a:lstStyle>
            <a:lvl1pPr marL="0" indent="0" algn="l">
              <a:buNone/>
              <a:defRPr sz="3600">
                <a:solidFill>
                  <a:schemeClr val="bg1"/>
                </a:solidFill>
              </a:defRPr>
            </a:lvl1pPr>
            <a:lvl2pPr marL="761924" indent="0" algn="ctr">
              <a:buNone/>
              <a:defRPr sz="3333"/>
            </a:lvl2pPr>
            <a:lvl3pPr marL="1523848" indent="0" algn="ctr">
              <a:buNone/>
              <a:defRPr sz="3000"/>
            </a:lvl3pPr>
            <a:lvl4pPr marL="2285771" indent="0" algn="ctr">
              <a:buNone/>
              <a:defRPr sz="2666"/>
            </a:lvl4pPr>
            <a:lvl5pPr marL="3047695" indent="0" algn="ctr">
              <a:buNone/>
              <a:defRPr sz="2666"/>
            </a:lvl5pPr>
            <a:lvl6pPr marL="3809619" indent="0" algn="ctr">
              <a:buNone/>
              <a:defRPr sz="2666"/>
            </a:lvl6pPr>
            <a:lvl7pPr marL="4571543" indent="0" algn="ctr">
              <a:buNone/>
              <a:defRPr sz="2666"/>
            </a:lvl7pPr>
            <a:lvl8pPr marL="5333467" indent="0" algn="ctr">
              <a:buNone/>
              <a:defRPr sz="2666"/>
            </a:lvl8pPr>
            <a:lvl9pPr marL="6095390" indent="0" algn="ctr">
              <a:buNone/>
              <a:defRPr sz="2666"/>
            </a:lvl9pPr>
          </a:lstStyle>
          <a:p>
            <a:r>
              <a:rPr lang="en-GB"/>
              <a:t>Subtitle goes here on 1 line</a:t>
            </a:r>
          </a:p>
        </p:txBody>
      </p:sp>
      <p:cxnSp>
        <p:nvCxnSpPr>
          <p:cNvPr id="8" name="Straight Connector 7">
            <a:extLst>
              <a:ext uri="{FF2B5EF4-FFF2-40B4-BE49-F238E27FC236}">
                <a16:creationId xmlns:a16="http://schemas.microsoft.com/office/drawing/2014/main" id="{0C529A88-D552-5768-A82B-3E566E9D07FE}"/>
              </a:ext>
              <a:ext uri="{C183D7F6-B498-43B3-948B-1728B52AA6E4}">
                <adec:decorative xmlns:adec="http://schemas.microsoft.com/office/drawing/2017/decorative" val="1"/>
              </a:ext>
            </a:extLst>
          </p:cNvPr>
          <p:cNvCxnSpPr>
            <a:cxnSpLocks/>
          </p:cNvCxnSpPr>
          <p:nvPr userDrawn="1"/>
        </p:nvCxnSpPr>
        <p:spPr>
          <a:xfrm>
            <a:off x="0" y="1881808"/>
            <a:ext cx="20318413" cy="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11" name="Footer Placeholder 10">
            <a:extLst>
              <a:ext uri="{FF2B5EF4-FFF2-40B4-BE49-F238E27FC236}">
                <a16:creationId xmlns:a16="http://schemas.microsoft.com/office/drawing/2014/main" id="{42DC5996-BDFE-55CD-CC8A-FA042955CE16}"/>
              </a:ext>
            </a:extLst>
          </p:cNvPr>
          <p:cNvSpPr>
            <a:spLocks noGrp="1"/>
          </p:cNvSpPr>
          <p:nvPr>
            <p:ph type="ftr" sz="quarter" idx="11"/>
          </p:nvPr>
        </p:nvSpPr>
        <p:spPr/>
        <p:txBody>
          <a:bodyPr/>
          <a:lstStyle/>
          <a:p>
            <a:endParaRPr lang="en-US"/>
          </a:p>
        </p:txBody>
      </p:sp>
      <p:sp>
        <p:nvSpPr>
          <p:cNvPr id="10" name="Date Placeholder 9">
            <a:extLst>
              <a:ext uri="{FF2B5EF4-FFF2-40B4-BE49-F238E27FC236}">
                <a16:creationId xmlns:a16="http://schemas.microsoft.com/office/drawing/2014/main" id="{12D068AA-C0B4-024E-F068-CFC63BC56E39}"/>
              </a:ext>
            </a:extLst>
          </p:cNvPr>
          <p:cNvSpPr>
            <a:spLocks noGrp="1"/>
          </p:cNvSpPr>
          <p:nvPr>
            <p:ph type="dt" sz="half" idx="10"/>
          </p:nvPr>
        </p:nvSpPr>
        <p:spPr>
          <a:xfrm>
            <a:off x="16412307" y="10621112"/>
            <a:ext cx="2572579" cy="350101"/>
          </a:xfrm>
          <a:prstGeom prst="rect">
            <a:avLst/>
          </a:prstGeom>
        </p:spPr>
        <p:txBody>
          <a:bodyPr/>
          <a:lstStyle/>
          <a:p>
            <a:fld id="{D2792E9C-7E5E-F14F-B049-5BFE22D713B7}" type="datetime4">
              <a:rPr lang="en-CA" smtClean="0"/>
              <a:t>May 21, 2024</a:t>
            </a:fld>
            <a:endParaRPr lang="en-US"/>
          </a:p>
        </p:txBody>
      </p:sp>
      <p:sp>
        <p:nvSpPr>
          <p:cNvPr id="12" name="Slide Number Placeholder 11">
            <a:extLst>
              <a:ext uri="{FF2B5EF4-FFF2-40B4-BE49-F238E27FC236}">
                <a16:creationId xmlns:a16="http://schemas.microsoft.com/office/drawing/2014/main" id="{57C64306-DF1D-0001-7737-CA0C49A4C768}"/>
              </a:ext>
            </a:extLst>
          </p:cNvPr>
          <p:cNvSpPr>
            <a:spLocks noGrp="1"/>
          </p:cNvSpPr>
          <p:nvPr>
            <p:ph type="sldNum" sz="quarter" idx="12"/>
          </p:nvPr>
        </p:nvSpPr>
        <p:spPr/>
        <p:txBody>
          <a:bodyPr/>
          <a:lstStyle/>
          <a:p>
            <a:fld id="{991AB9B0-3E43-D847-B073-60FE8FAFFDB7}" type="slidenum">
              <a:rPr lang="en-US" smtClean="0"/>
              <a:pPr/>
              <a:t>‹#›</a:t>
            </a:fld>
            <a:endParaRPr lang="en-US"/>
          </a:p>
        </p:txBody>
      </p:sp>
    </p:spTree>
    <p:extLst>
      <p:ext uri="{BB962C8B-B14F-4D97-AF65-F5344CB8AC3E}">
        <p14:creationId xmlns:p14="http://schemas.microsoft.com/office/powerpoint/2010/main" val="33923224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ayout 16 - Blank Footer">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B582192C-3A69-FE59-73A6-A262DF7259A5}"/>
              </a:ext>
            </a:extLst>
          </p:cNvPr>
          <p:cNvSpPr>
            <a:spLocks noGrp="1"/>
          </p:cNvSpPr>
          <p:nvPr>
            <p:ph type="dt" sz="half" idx="10"/>
          </p:nvPr>
        </p:nvSpPr>
        <p:spPr>
          <a:xfrm>
            <a:off x="16412307" y="10621112"/>
            <a:ext cx="2572579" cy="350101"/>
          </a:xfrm>
          <a:prstGeom prst="rect">
            <a:avLst/>
          </a:prstGeom>
        </p:spPr>
        <p:txBody>
          <a:bodyPr/>
          <a:lstStyle/>
          <a:p>
            <a:fld id="{D2792E9C-7E5E-F14F-B049-5BFE22D713B7}" type="datetime4">
              <a:rPr lang="en-CA" smtClean="0"/>
              <a:t>May 21, 2024</a:t>
            </a:fld>
            <a:endParaRPr lang="en-US"/>
          </a:p>
        </p:txBody>
      </p:sp>
      <p:sp>
        <p:nvSpPr>
          <p:cNvPr id="8" name="Footer Placeholder 7">
            <a:extLst>
              <a:ext uri="{FF2B5EF4-FFF2-40B4-BE49-F238E27FC236}">
                <a16:creationId xmlns:a16="http://schemas.microsoft.com/office/drawing/2014/main" id="{55191159-C341-9E42-1ED7-056848027C65}"/>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992A4791-8BB3-D788-EFE9-CDE2FEB047BE}"/>
              </a:ext>
            </a:extLst>
          </p:cNvPr>
          <p:cNvSpPr>
            <a:spLocks noGrp="1"/>
          </p:cNvSpPr>
          <p:nvPr>
            <p:ph type="sldNum" sz="quarter" idx="12"/>
          </p:nvPr>
        </p:nvSpPr>
        <p:spPr/>
        <p:txBody>
          <a:bodyPr/>
          <a:lstStyle/>
          <a:p>
            <a:fld id="{991AB9B0-3E43-D847-B073-60FE8FAFFDB7}" type="slidenum">
              <a:rPr lang="en-US" smtClean="0"/>
              <a:pPr/>
              <a:t>‹#›</a:t>
            </a:fld>
            <a:endParaRPr lang="en-US"/>
          </a:p>
        </p:txBody>
      </p:sp>
    </p:spTree>
    <p:extLst>
      <p:ext uri="{BB962C8B-B14F-4D97-AF65-F5344CB8AC3E}">
        <p14:creationId xmlns:p14="http://schemas.microsoft.com/office/powerpoint/2010/main" val="3079263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ayout 17 - Land Acknowledgement">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4BE623F-DB6C-3D05-E5AC-0FB1CD275E39}"/>
              </a:ext>
              <a:ext uri="{C183D7F6-B498-43B3-948B-1728B52AA6E4}">
                <adec:decorative xmlns:adec="http://schemas.microsoft.com/office/drawing/2017/decorative" val="1"/>
              </a:ext>
            </a:extLst>
          </p:cNvPr>
          <p:cNvSpPr/>
          <p:nvPr userDrawn="1"/>
        </p:nvSpPr>
        <p:spPr>
          <a:xfrm>
            <a:off x="0" y="0"/>
            <a:ext cx="20318413" cy="11430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 name="Title 6">
            <a:extLst>
              <a:ext uri="{FF2B5EF4-FFF2-40B4-BE49-F238E27FC236}">
                <a16:creationId xmlns:a16="http://schemas.microsoft.com/office/drawing/2014/main" id="{1CD51DFF-2A6D-7EC7-1E76-C81EC80CE3E8}"/>
              </a:ext>
            </a:extLst>
          </p:cNvPr>
          <p:cNvSpPr>
            <a:spLocks noGrp="1"/>
          </p:cNvSpPr>
          <p:nvPr>
            <p:ph type="title"/>
          </p:nvPr>
        </p:nvSpPr>
        <p:spPr>
          <a:xfrm>
            <a:off x="3311999" y="4520998"/>
            <a:ext cx="14302799" cy="648602"/>
          </a:xfrm>
          <a:prstGeom prst="rect">
            <a:avLst/>
          </a:prstGeom>
        </p:spPr>
        <p:txBody>
          <a:bodyPr/>
          <a:lstStyle>
            <a:lvl1pPr>
              <a:defRPr sz="4000" b="1">
                <a:solidFill>
                  <a:schemeClr val="bg1"/>
                </a:solidFill>
              </a:defRPr>
            </a:lvl1pPr>
          </a:lstStyle>
          <a:p>
            <a:r>
              <a:rPr lang="en-US" dirty="0"/>
              <a:t>Click to edit Master title style</a:t>
            </a:r>
            <a:endParaRPr lang="en-CA" dirty="0"/>
          </a:p>
        </p:txBody>
      </p:sp>
      <p:sp>
        <p:nvSpPr>
          <p:cNvPr id="3" name="Subtitle 2">
            <a:extLst>
              <a:ext uri="{FF2B5EF4-FFF2-40B4-BE49-F238E27FC236}">
                <a16:creationId xmlns:a16="http://schemas.microsoft.com/office/drawing/2014/main" id="{7BAAFF58-1895-74A3-698E-D878C3072291}"/>
              </a:ext>
            </a:extLst>
          </p:cNvPr>
          <p:cNvSpPr>
            <a:spLocks noGrp="1"/>
          </p:cNvSpPr>
          <p:nvPr>
            <p:ph type="subTitle" idx="1"/>
          </p:nvPr>
        </p:nvSpPr>
        <p:spPr>
          <a:xfrm>
            <a:off x="3312000" y="5421600"/>
            <a:ext cx="14302799" cy="2805297"/>
          </a:xfrm>
          <a:prstGeom prst="rect">
            <a:avLst/>
          </a:prstGeom>
        </p:spPr>
        <p:txBody>
          <a:bodyPr anchor="t"/>
          <a:lstStyle>
            <a:lvl1pPr marL="0" indent="0" algn="l">
              <a:buNone/>
              <a:defRPr sz="3600" baseline="0">
                <a:solidFill>
                  <a:schemeClr val="bg1"/>
                </a:solidFill>
              </a:defRPr>
            </a:lvl1pPr>
            <a:lvl2pPr marL="761924" indent="0" algn="ctr">
              <a:buNone/>
              <a:defRPr sz="3333"/>
            </a:lvl2pPr>
            <a:lvl3pPr marL="1523848" indent="0" algn="ctr">
              <a:buNone/>
              <a:defRPr sz="3000"/>
            </a:lvl3pPr>
            <a:lvl4pPr marL="2285771" indent="0" algn="ctr">
              <a:buNone/>
              <a:defRPr sz="2666"/>
            </a:lvl4pPr>
            <a:lvl5pPr marL="3047695" indent="0" algn="ctr">
              <a:buNone/>
              <a:defRPr sz="2666"/>
            </a:lvl5pPr>
            <a:lvl6pPr marL="3809619" indent="0" algn="ctr">
              <a:buNone/>
              <a:defRPr sz="2666"/>
            </a:lvl6pPr>
            <a:lvl7pPr marL="4571543" indent="0" algn="ctr">
              <a:buNone/>
              <a:defRPr sz="2666"/>
            </a:lvl7pPr>
            <a:lvl8pPr marL="5333467" indent="0" algn="ctr">
              <a:buNone/>
              <a:defRPr sz="2666"/>
            </a:lvl8pPr>
            <a:lvl9pPr marL="6095390" indent="0" algn="ctr">
              <a:buNone/>
              <a:defRPr sz="2666"/>
            </a:lvl9pPr>
          </a:lstStyle>
          <a:p>
            <a:endParaRPr lang="en-US" sz="3600" baseline="30000">
              <a:solidFill>
                <a:schemeClr val="bg1"/>
              </a:solidFill>
            </a:endParaRPr>
          </a:p>
        </p:txBody>
      </p:sp>
    </p:spTree>
    <p:extLst>
      <p:ext uri="{BB962C8B-B14F-4D97-AF65-F5344CB8AC3E}">
        <p14:creationId xmlns:p14="http://schemas.microsoft.com/office/powerpoint/2010/main" val="2630609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3 - Full Bleed w/ Maroon - Black Text">
    <p:bg>
      <p:bgPr>
        <a:solidFill>
          <a:schemeClr val="accent1"/>
        </a:solidFill>
        <a:effectLst/>
      </p:bgPr>
    </p:bg>
    <p:spTree>
      <p:nvGrpSpPr>
        <p:cNvPr id="1" name=""/>
        <p:cNvGrpSpPr/>
        <p:nvPr/>
      </p:nvGrpSpPr>
      <p:grpSpPr>
        <a:xfrm>
          <a:off x="0" y="0"/>
          <a:ext cx="0" cy="0"/>
          <a:chOff x="0" y="0"/>
          <a:chExt cx="0" cy="0"/>
        </a:xfrm>
      </p:grpSpPr>
      <p:sp>
        <p:nvSpPr>
          <p:cNvPr id="4" name="Picture Placeholder 37">
            <a:extLst>
              <a:ext uri="{FF2B5EF4-FFF2-40B4-BE49-F238E27FC236}">
                <a16:creationId xmlns:a16="http://schemas.microsoft.com/office/drawing/2014/main" id="{248D3F33-A666-786D-AD61-DDDEED2D3E3A}"/>
              </a:ext>
              <a:ext uri="{C183D7F6-B498-43B3-948B-1728B52AA6E4}">
                <adec:decorative xmlns:adec="http://schemas.microsoft.com/office/drawing/2017/decorative" val="1"/>
              </a:ext>
            </a:extLst>
          </p:cNvPr>
          <p:cNvSpPr>
            <a:spLocks noGrp="1"/>
          </p:cNvSpPr>
          <p:nvPr>
            <p:ph type="pic" sz="quarter" idx="16" hasCustomPrompt="1"/>
          </p:nvPr>
        </p:nvSpPr>
        <p:spPr>
          <a:xfrm>
            <a:off x="0" y="1"/>
            <a:ext cx="20318413" cy="9351962"/>
          </a:xfrm>
          <a:prstGeom prst="rect">
            <a:avLst/>
          </a:prstGeom>
        </p:spPr>
        <p:txBody>
          <a:bodyPr>
            <a:noAutofit/>
          </a:bodyPr>
          <a:lstStyle>
            <a:lvl1pPr marL="0" indent="0">
              <a:buNone/>
              <a:defRPr>
                <a:solidFill>
                  <a:schemeClr val="bg1"/>
                </a:solidFill>
              </a:defRPr>
            </a:lvl1pPr>
          </a:lstStyle>
          <a:p>
            <a:r>
              <a:rPr lang="en-US"/>
              <a:t>Insert Full Width Photo</a:t>
            </a:r>
          </a:p>
        </p:txBody>
      </p:sp>
      <p:sp>
        <p:nvSpPr>
          <p:cNvPr id="2" name="Title 1">
            <a:extLst>
              <a:ext uri="{FF2B5EF4-FFF2-40B4-BE49-F238E27FC236}">
                <a16:creationId xmlns:a16="http://schemas.microsoft.com/office/drawing/2014/main" id="{D4259C55-2FD0-1B45-D242-0C8C493EDB17}"/>
              </a:ext>
            </a:extLst>
          </p:cNvPr>
          <p:cNvSpPr>
            <a:spLocks noGrp="1"/>
          </p:cNvSpPr>
          <p:nvPr>
            <p:ph type="ctrTitle" hasCustomPrompt="1"/>
          </p:nvPr>
        </p:nvSpPr>
        <p:spPr>
          <a:xfrm>
            <a:off x="1041291" y="1870606"/>
            <a:ext cx="5486400" cy="3936225"/>
          </a:xfrm>
          <a:prstGeom prst="rect">
            <a:avLst/>
          </a:prstGeom>
        </p:spPr>
        <p:txBody>
          <a:bodyPr anchor="b">
            <a:noAutofit/>
          </a:bodyPr>
          <a:lstStyle>
            <a:lvl1pPr algn="l">
              <a:lnSpc>
                <a:spcPct val="100000"/>
              </a:lnSpc>
              <a:spcAft>
                <a:spcPts val="1000"/>
              </a:spcAft>
              <a:defRPr sz="4800" b="1">
                <a:solidFill>
                  <a:schemeClr val="tx1"/>
                </a:solidFill>
                <a:latin typeface="+mj-lt"/>
                <a:cs typeface="Poppins" pitchFamily="2" charset="77"/>
              </a:defRPr>
            </a:lvl1pPr>
          </a:lstStyle>
          <a:p>
            <a:r>
              <a:rPr lang="en-GB" dirty="0"/>
              <a:t>Click to add featured title</a:t>
            </a:r>
            <a:endParaRPr lang="en-US" dirty="0"/>
          </a:p>
        </p:txBody>
      </p:sp>
      <p:sp>
        <p:nvSpPr>
          <p:cNvPr id="3" name="Subtitle 2">
            <a:extLst>
              <a:ext uri="{FF2B5EF4-FFF2-40B4-BE49-F238E27FC236}">
                <a16:creationId xmlns:a16="http://schemas.microsoft.com/office/drawing/2014/main" id="{7BAAFF58-1895-74A3-698E-D878C3072291}"/>
              </a:ext>
            </a:extLst>
          </p:cNvPr>
          <p:cNvSpPr>
            <a:spLocks noGrp="1"/>
          </p:cNvSpPr>
          <p:nvPr>
            <p:ph type="subTitle" idx="1" hasCustomPrompt="1"/>
          </p:nvPr>
        </p:nvSpPr>
        <p:spPr>
          <a:xfrm>
            <a:off x="1041291" y="6003397"/>
            <a:ext cx="5486400" cy="2759603"/>
          </a:xfrm>
          <a:prstGeom prst="rect">
            <a:avLst/>
          </a:prstGeom>
        </p:spPr>
        <p:txBody>
          <a:bodyPr/>
          <a:lstStyle>
            <a:lvl1pPr marL="0" indent="0" algn="l">
              <a:buNone/>
              <a:defRPr sz="4000">
                <a:solidFill>
                  <a:schemeClr val="tx1"/>
                </a:solidFill>
              </a:defRPr>
            </a:lvl1pPr>
            <a:lvl2pPr marL="761924" indent="0" algn="ctr">
              <a:buNone/>
              <a:defRPr sz="3333"/>
            </a:lvl2pPr>
            <a:lvl3pPr marL="1523848" indent="0" algn="ctr">
              <a:buNone/>
              <a:defRPr sz="3000"/>
            </a:lvl3pPr>
            <a:lvl4pPr marL="2285771" indent="0" algn="ctr">
              <a:buNone/>
              <a:defRPr sz="2666"/>
            </a:lvl4pPr>
            <a:lvl5pPr marL="3047695" indent="0" algn="ctr">
              <a:buNone/>
              <a:defRPr sz="2666"/>
            </a:lvl5pPr>
            <a:lvl6pPr marL="3809619" indent="0" algn="ctr">
              <a:buNone/>
              <a:defRPr sz="2666"/>
            </a:lvl6pPr>
            <a:lvl7pPr marL="4571543" indent="0" algn="ctr">
              <a:buNone/>
              <a:defRPr sz="2666"/>
            </a:lvl7pPr>
            <a:lvl8pPr marL="5333467" indent="0" algn="ctr">
              <a:buNone/>
              <a:defRPr sz="2666"/>
            </a:lvl8pPr>
            <a:lvl9pPr marL="6095390" indent="0" algn="ctr">
              <a:buNone/>
              <a:defRPr sz="2666"/>
            </a:lvl9pPr>
          </a:lstStyle>
          <a:p>
            <a:r>
              <a:rPr lang="en-GB" dirty="0"/>
              <a:t>Click to edit subtitle</a:t>
            </a:r>
            <a:endParaRPr lang="en-US" dirty="0"/>
          </a:p>
        </p:txBody>
      </p:sp>
      <p:sp>
        <p:nvSpPr>
          <p:cNvPr id="10" name="Text Placeholder 25">
            <a:extLst>
              <a:ext uri="{FF2B5EF4-FFF2-40B4-BE49-F238E27FC236}">
                <a16:creationId xmlns:a16="http://schemas.microsoft.com/office/drawing/2014/main" id="{0D70DDEC-E582-ED4A-6D8A-019667186957}"/>
              </a:ext>
            </a:extLst>
          </p:cNvPr>
          <p:cNvSpPr>
            <a:spLocks noGrp="1"/>
          </p:cNvSpPr>
          <p:nvPr>
            <p:ph type="body" sz="quarter" idx="17" hasCustomPrompt="1"/>
          </p:nvPr>
        </p:nvSpPr>
        <p:spPr>
          <a:xfrm>
            <a:off x="1041291" y="9811422"/>
            <a:ext cx="8278555" cy="317989"/>
          </a:xfrm>
          <a:prstGeom prst="rect">
            <a:avLst/>
          </a:prstGeom>
        </p:spPr>
        <p:txBody>
          <a:bodyPr/>
          <a:lstStyle>
            <a:lvl1pPr>
              <a:defRPr sz="2600">
                <a:solidFill>
                  <a:schemeClr val="bg1"/>
                </a:solidFill>
              </a:defRPr>
            </a:lvl1pPr>
          </a:lstStyle>
          <a:p>
            <a:pPr lvl="0"/>
            <a:r>
              <a:rPr lang="en-US"/>
              <a:t>Presenter Name</a:t>
            </a:r>
          </a:p>
        </p:txBody>
      </p:sp>
      <p:sp>
        <p:nvSpPr>
          <p:cNvPr id="11" name="Text Placeholder 25">
            <a:extLst>
              <a:ext uri="{FF2B5EF4-FFF2-40B4-BE49-F238E27FC236}">
                <a16:creationId xmlns:a16="http://schemas.microsoft.com/office/drawing/2014/main" id="{9093413D-8001-206F-2168-1DEE74239048}"/>
              </a:ext>
            </a:extLst>
          </p:cNvPr>
          <p:cNvSpPr>
            <a:spLocks noGrp="1"/>
          </p:cNvSpPr>
          <p:nvPr>
            <p:ph type="body" sz="quarter" idx="18" hasCustomPrompt="1"/>
          </p:nvPr>
        </p:nvSpPr>
        <p:spPr>
          <a:xfrm>
            <a:off x="1041291" y="10221730"/>
            <a:ext cx="4620955" cy="317989"/>
          </a:xfrm>
          <a:prstGeom prst="rect">
            <a:avLst/>
          </a:prstGeom>
        </p:spPr>
        <p:txBody>
          <a:bodyPr/>
          <a:lstStyle>
            <a:lvl1pPr>
              <a:defRPr sz="2600">
                <a:solidFill>
                  <a:schemeClr val="bg1"/>
                </a:solidFill>
              </a:defRPr>
            </a:lvl1pPr>
          </a:lstStyle>
          <a:p>
            <a:pPr lvl="0"/>
            <a:r>
              <a:rPr lang="en-US"/>
              <a:t>Date</a:t>
            </a:r>
          </a:p>
        </p:txBody>
      </p:sp>
      <p:pic>
        <p:nvPicPr>
          <p:cNvPr id="9" name="Picture 8" descr="A black background with white text&#10;&#10;Description automatically generated">
            <a:extLst>
              <a:ext uri="{FF2B5EF4-FFF2-40B4-BE49-F238E27FC236}">
                <a16:creationId xmlns:a16="http://schemas.microsoft.com/office/drawing/2014/main" id="{C792A037-6A47-E6EF-0110-8EF55B401824}"/>
              </a:ext>
            </a:extLst>
          </p:cNvPr>
          <p:cNvPicPr>
            <a:picLocks noChangeAspect="1"/>
          </p:cNvPicPr>
          <p:nvPr userDrawn="1"/>
        </p:nvPicPr>
        <p:blipFill>
          <a:blip r:embed="rId2"/>
          <a:stretch>
            <a:fillRect/>
          </a:stretch>
        </p:blipFill>
        <p:spPr>
          <a:xfrm>
            <a:off x="15139920" y="9671023"/>
            <a:ext cx="4785698" cy="916776"/>
          </a:xfrm>
          <a:prstGeom prst="rect">
            <a:avLst/>
          </a:prstGeom>
        </p:spPr>
      </p:pic>
    </p:spTree>
    <p:extLst>
      <p:ext uri="{BB962C8B-B14F-4D97-AF65-F5344CB8AC3E}">
        <p14:creationId xmlns:p14="http://schemas.microsoft.com/office/powerpoint/2010/main" val="15805785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1">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4BE623F-DB6C-3D05-E5AC-0FB1CD275E39}"/>
              </a:ext>
              <a:ext uri="{C183D7F6-B498-43B3-948B-1728B52AA6E4}">
                <adec:decorative xmlns:adec="http://schemas.microsoft.com/office/drawing/2017/decorative" val="1"/>
              </a:ext>
            </a:extLst>
          </p:cNvPr>
          <p:cNvSpPr/>
          <p:nvPr userDrawn="1"/>
        </p:nvSpPr>
        <p:spPr>
          <a:xfrm>
            <a:off x="0" y="0"/>
            <a:ext cx="20318413" cy="1143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spTree>
    <p:extLst>
      <p:ext uri="{BB962C8B-B14F-4D97-AF65-F5344CB8AC3E}">
        <p14:creationId xmlns:p14="http://schemas.microsoft.com/office/powerpoint/2010/main" val="9792945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2">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4BE623F-DB6C-3D05-E5AC-0FB1CD275E39}"/>
              </a:ext>
              <a:ext uri="{C183D7F6-B498-43B3-948B-1728B52AA6E4}">
                <adec:decorative xmlns:adec="http://schemas.microsoft.com/office/drawing/2017/decorative" val="1"/>
              </a:ext>
            </a:extLst>
          </p:cNvPr>
          <p:cNvSpPr/>
          <p:nvPr userDrawn="1"/>
        </p:nvSpPr>
        <p:spPr>
          <a:xfrm>
            <a:off x="0" y="0"/>
            <a:ext cx="20318413" cy="11430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spTree>
    <p:extLst>
      <p:ext uri="{BB962C8B-B14F-4D97-AF65-F5344CB8AC3E}">
        <p14:creationId xmlns:p14="http://schemas.microsoft.com/office/powerpoint/2010/main" val="3477147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3b - Full Bleed w/ Maroon - White Text">
    <p:bg>
      <p:bgPr>
        <a:solidFill>
          <a:schemeClr val="accent1"/>
        </a:solidFill>
        <a:effectLst/>
      </p:bgPr>
    </p:bg>
    <p:spTree>
      <p:nvGrpSpPr>
        <p:cNvPr id="1" name=""/>
        <p:cNvGrpSpPr/>
        <p:nvPr/>
      </p:nvGrpSpPr>
      <p:grpSpPr>
        <a:xfrm>
          <a:off x="0" y="0"/>
          <a:ext cx="0" cy="0"/>
          <a:chOff x="0" y="0"/>
          <a:chExt cx="0" cy="0"/>
        </a:xfrm>
      </p:grpSpPr>
      <p:sp>
        <p:nvSpPr>
          <p:cNvPr id="4" name="Picture Placeholder 37">
            <a:extLst>
              <a:ext uri="{FF2B5EF4-FFF2-40B4-BE49-F238E27FC236}">
                <a16:creationId xmlns:a16="http://schemas.microsoft.com/office/drawing/2014/main" id="{248D3F33-A666-786D-AD61-DDDEED2D3E3A}"/>
              </a:ext>
              <a:ext uri="{C183D7F6-B498-43B3-948B-1728B52AA6E4}">
                <adec:decorative xmlns:adec="http://schemas.microsoft.com/office/drawing/2017/decorative" val="1"/>
              </a:ext>
            </a:extLst>
          </p:cNvPr>
          <p:cNvSpPr>
            <a:spLocks noGrp="1"/>
          </p:cNvSpPr>
          <p:nvPr>
            <p:ph type="pic" sz="quarter" idx="16" hasCustomPrompt="1"/>
          </p:nvPr>
        </p:nvSpPr>
        <p:spPr>
          <a:xfrm>
            <a:off x="0" y="1"/>
            <a:ext cx="20318413" cy="9351962"/>
          </a:xfrm>
          <a:prstGeom prst="rect">
            <a:avLst/>
          </a:prstGeom>
        </p:spPr>
        <p:txBody>
          <a:bodyPr/>
          <a:lstStyle>
            <a:lvl1pPr marL="0" indent="0">
              <a:buNone/>
              <a:defRPr>
                <a:solidFill>
                  <a:schemeClr val="bg1"/>
                </a:solidFill>
              </a:defRPr>
            </a:lvl1pPr>
          </a:lstStyle>
          <a:p>
            <a:r>
              <a:rPr lang="en-US"/>
              <a:t>Insert Full Width Photo</a:t>
            </a:r>
          </a:p>
        </p:txBody>
      </p:sp>
      <p:sp>
        <p:nvSpPr>
          <p:cNvPr id="2" name="Title 1">
            <a:extLst>
              <a:ext uri="{FF2B5EF4-FFF2-40B4-BE49-F238E27FC236}">
                <a16:creationId xmlns:a16="http://schemas.microsoft.com/office/drawing/2014/main" id="{D4259C55-2FD0-1B45-D242-0C8C493EDB17}"/>
              </a:ext>
            </a:extLst>
          </p:cNvPr>
          <p:cNvSpPr>
            <a:spLocks noGrp="1"/>
          </p:cNvSpPr>
          <p:nvPr>
            <p:ph type="ctrTitle" hasCustomPrompt="1"/>
          </p:nvPr>
        </p:nvSpPr>
        <p:spPr>
          <a:xfrm>
            <a:off x="1041291" y="1870606"/>
            <a:ext cx="5486400" cy="3936225"/>
          </a:xfrm>
          <a:prstGeom prst="rect">
            <a:avLst/>
          </a:prstGeom>
        </p:spPr>
        <p:txBody>
          <a:bodyPr anchor="b">
            <a:noAutofit/>
          </a:bodyPr>
          <a:lstStyle>
            <a:lvl1pPr algn="l">
              <a:lnSpc>
                <a:spcPct val="100000"/>
              </a:lnSpc>
              <a:spcAft>
                <a:spcPts val="1000"/>
              </a:spcAft>
              <a:defRPr sz="4800" b="1">
                <a:solidFill>
                  <a:schemeClr val="bg1"/>
                </a:solidFill>
                <a:latin typeface="+mj-lt"/>
                <a:cs typeface="Poppins" pitchFamily="2" charset="77"/>
              </a:defRPr>
            </a:lvl1pPr>
          </a:lstStyle>
          <a:p>
            <a:r>
              <a:rPr lang="en-GB" dirty="0"/>
              <a:t>Click to add featured title</a:t>
            </a:r>
            <a:endParaRPr lang="en-US" dirty="0"/>
          </a:p>
        </p:txBody>
      </p:sp>
      <p:sp>
        <p:nvSpPr>
          <p:cNvPr id="3" name="Subtitle 2">
            <a:extLst>
              <a:ext uri="{FF2B5EF4-FFF2-40B4-BE49-F238E27FC236}">
                <a16:creationId xmlns:a16="http://schemas.microsoft.com/office/drawing/2014/main" id="{7BAAFF58-1895-74A3-698E-D878C3072291}"/>
              </a:ext>
            </a:extLst>
          </p:cNvPr>
          <p:cNvSpPr>
            <a:spLocks noGrp="1"/>
          </p:cNvSpPr>
          <p:nvPr>
            <p:ph type="subTitle" idx="1" hasCustomPrompt="1"/>
          </p:nvPr>
        </p:nvSpPr>
        <p:spPr>
          <a:xfrm>
            <a:off x="1041291" y="6003397"/>
            <a:ext cx="5486400" cy="2759603"/>
          </a:xfrm>
          <a:prstGeom prst="rect">
            <a:avLst/>
          </a:prstGeom>
        </p:spPr>
        <p:txBody>
          <a:bodyPr/>
          <a:lstStyle>
            <a:lvl1pPr marL="0" indent="0" algn="l">
              <a:buNone/>
              <a:defRPr sz="4000">
                <a:solidFill>
                  <a:schemeClr val="bg1"/>
                </a:solidFill>
              </a:defRPr>
            </a:lvl1pPr>
            <a:lvl2pPr marL="761924" indent="0" algn="ctr">
              <a:buNone/>
              <a:defRPr sz="3333"/>
            </a:lvl2pPr>
            <a:lvl3pPr marL="1523848" indent="0" algn="ctr">
              <a:buNone/>
              <a:defRPr sz="3000"/>
            </a:lvl3pPr>
            <a:lvl4pPr marL="2285771" indent="0" algn="ctr">
              <a:buNone/>
              <a:defRPr sz="2666"/>
            </a:lvl4pPr>
            <a:lvl5pPr marL="3047695" indent="0" algn="ctr">
              <a:buNone/>
              <a:defRPr sz="2666"/>
            </a:lvl5pPr>
            <a:lvl6pPr marL="3809619" indent="0" algn="ctr">
              <a:buNone/>
              <a:defRPr sz="2666"/>
            </a:lvl6pPr>
            <a:lvl7pPr marL="4571543" indent="0" algn="ctr">
              <a:buNone/>
              <a:defRPr sz="2666"/>
            </a:lvl7pPr>
            <a:lvl8pPr marL="5333467" indent="0" algn="ctr">
              <a:buNone/>
              <a:defRPr sz="2666"/>
            </a:lvl8pPr>
            <a:lvl9pPr marL="6095390" indent="0" algn="ctr">
              <a:buNone/>
              <a:defRPr sz="2666"/>
            </a:lvl9pPr>
          </a:lstStyle>
          <a:p>
            <a:r>
              <a:rPr lang="en-GB" dirty="0"/>
              <a:t>Click to edit subtitle</a:t>
            </a:r>
            <a:endParaRPr lang="en-US" dirty="0"/>
          </a:p>
        </p:txBody>
      </p:sp>
      <p:sp>
        <p:nvSpPr>
          <p:cNvPr id="10" name="Text Placeholder 25">
            <a:extLst>
              <a:ext uri="{FF2B5EF4-FFF2-40B4-BE49-F238E27FC236}">
                <a16:creationId xmlns:a16="http://schemas.microsoft.com/office/drawing/2014/main" id="{0D70DDEC-E582-ED4A-6D8A-019667186957}"/>
              </a:ext>
            </a:extLst>
          </p:cNvPr>
          <p:cNvSpPr>
            <a:spLocks noGrp="1"/>
          </p:cNvSpPr>
          <p:nvPr>
            <p:ph type="body" sz="quarter" idx="17" hasCustomPrompt="1"/>
          </p:nvPr>
        </p:nvSpPr>
        <p:spPr>
          <a:xfrm>
            <a:off x="1041291" y="9811422"/>
            <a:ext cx="8278555" cy="317989"/>
          </a:xfrm>
          <a:prstGeom prst="rect">
            <a:avLst/>
          </a:prstGeom>
        </p:spPr>
        <p:txBody>
          <a:bodyPr/>
          <a:lstStyle>
            <a:lvl1pPr>
              <a:defRPr sz="2600">
                <a:solidFill>
                  <a:schemeClr val="bg1"/>
                </a:solidFill>
              </a:defRPr>
            </a:lvl1pPr>
          </a:lstStyle>
          <a:p>
            <a:pPr lvl="0"/>
            <a:r>
              <a:rPr lang="en-US"/>
              <a:t>Presenter Name</a:t>
            </a:r>
          </a:p>
        </p:txBody>
      </p:sp>
      <p:sp>
        <p:nvSpPr>
          <p:cNvPr id="11" name="Text Placeholder 25">
            <a:extLst>
              <a:ext uri="{FF2B5EF4-FFF2-40B4-BE49-F238E27FC236}">
                <a16:creationId xmlns:a16="http://schemas.microsoft.com/office/drawing/2014/main" id="{9093413D-8001-206F-2168-1DEE74239048}"/>
              </a:ext>
            </a:extLst>
          </p:cNvPr>
          <p:cNvSpPr>
            <a:spLocks noGrp="1"/>
          </p:cNvSpPr>
          <p:nvPr>
            <p:ph type="body" sz="quarter" idx="18" hasCustomPrompt="1"/>
          </p:nvPr>
        </p:nvSpPr>
        <p:spPr>
          <a:xfrm>
            <a:off x="1041291" y="10221730"/>
            <a:ext cx="4620955" cy="317989"/>
          </a:xfrm>
          <a:prstGeom prst="rect">
            <a:avLst/>
          </a:prstGeom>
        </p:spPr>
        <p:txBody>
          <a:bodyPr/>
          <a:lstStyle>
            <a:lvl1pPr>
              <a:defRPr sz="2600">
                <a:solidFill>
                  <a:schemeClr val="bg1"/>
                </a:solidFill>
              </a:defRPr>
            </a:lvl1pPr>
          </a:lstStyle>
          <a:p>
            <a:pPr lvl="0"/>
            <a:r>
              <a:rPr lang="en-US"/>
              <a:t>Date</a:t>
            </a:r>
          </a:p>
        </p:txBody>
      </p:sp>
      <p:pic>
        <p:nvPicPr>
          <p:cNvPr id="6" name="Picture 5" descr="A black background with white text&#10;&#10;Description automatically generated">
            <a:extLst>
              <a:ext uri="{FF2B5EF4-FFF2-40B4-BE49-F238E27FC236}">
                <a16:creationId xmlns:a16="http://schemas.microsoft.com/office/drawing/2014/main" id="{C9973DE4-562E-B4BE-BC95-CCE0CCFE85A9}"/>
              </a:ext>
            </a:extLst>
          </p:cNvPr>
          <p:cNvPicPr>
            <a:picLocks noChangeAspect="1"/>
          </p:cNvPicPr>
          <p:nvPr userDrawn="1"/>
        </p:nvPicPr>
        <p:blipFill>
          <a:blip r:embed="rId2"/>
          <a:stretch>
            <a:fillRect/>
          </a:stretch>
        </p:blipFill>
        <p:spPr>
          <a:xfrm>
            <a:off x="15139920" y="9671023"/>
            <a:ext cx="4785698" cy="916776"/>
          </a:xfrm>
          <a:prstGeom prst="rect">
            <a:avLst/>
          </a:prstGeom>
        </p:spPr>
      </p:pic>
    </p:spTree>
    <p:extLst>
      <p:ext uri="{BB962C8B-B14F-4D97-AF65-F5344CB8AC3E}">
        <p14:creationId xmlns:p14="http://schemas.microsoft.com/office/powerpoint/2010/main" val="15154539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losing Slide 2 - Full Blee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8EBE3D3-D3BA-6C66-0F60-CE45C9A80A80}"/>
              </a:ext>
              <a:ext uri="{C183D7F6-B498-43B3-948B-1728B52AA6E4}">
                <adec:decorative xmlns:adec="http://schemas.microsoft.com/office/drawing/2017/decorative" val="1"/>
              </a:ext>
            </a:extLst>
          </p:cNvPr>
          <p:cNvSpPr/>
          <p:nvPr userDrawn="1"/>
        </p:nvSpPr>
        <p:spPr>
          <a:xfrm>
            <a:off x="14151429" y="0"/>
            <a:ext cx="6166984" cy="11430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37">
            <a:extLst>
              <a:ext uri="{FF2B5EF4-FFF2-40B4-BE49-F238E27FC236}">
                <a16:creationId xmlns:a16="http://schemas.microsoft.com/office/drawing/2014/main" id="{7BC0CDB4-B309-664E-5317-16C741F0DC5A}"/>
              </a:ext>
            </a:extLst>
          </p:cNvPr>
          <p:cNvSpPr>
            <a:spLocks noGrp="1"/>
          </p:cNvSpPr>
          <p:nvPr>
            <p:ph type="pic" sz="quarter" idx="16"/>
          </p:nvPr>
        </p:nvSpPr>
        <p:spPr>
          <a:xfrm>
            <a:off x="-1" y="0"/>
            <a:ext cx="14149846" cy="11429999"/>
          </a:xfrm>
          <a:prstGeom prst="rect">
            <a:avLst/>
          </a:prstGeom>
        </p:spPr>
        <p:txBody>
          <a:bodyPr/>
          <a:lstStyle/>
          <a:p>
            <a:endParaRPr lang="en-US"/>
          </a:p>
        </p:txBody>
      </p:sp>
      <p:sp>
        <p:nvSpPr>
          <p:cNvPr id="2" name="Title 1">
            <a:extLst>
              <a:ext uri="{FF2B5EF4-FFF2-40B4-BE49-F238E27FC236}">
                <a16:creationId xmlns:a16="http://schemas.microsoft.com/office/drawing/2014/main" id="{D4259C55-2FD0-1B45-D242-0C8C493EDB17}"/>
              </a:ext>
            </a:extLst>
          </p:cNvPr>
          <p:cNvSpPr>
            <a:spLocks noGrp="1"/>
          </p:cNvSpPr>
          <p:nvPr>
            <p:ph type="ctrTitle" hasCustomPrompt="1"/>
          </p:nvPr>
        </p:nvSpPr>
        <p:spPr>
          <a:xfrm>
            <a:off x="14149846" y="430098"/>
            <a:ext cx="5730418" cy="919279"/>
          </a:xfrm>
          <a:prstGeom prst="rect">
            <a:avLst/>
          </a:prstGeom>
        </p:spPr>
        <p:txBody>
          <a:bodyPr anchor="b">
            <a:noAutofit/>
          </a:bodyPr>
          <a:lstStyle>
            <a:lvl1pPr algn="ctr">
              <a:lnSpc>
                <a:spcPct val="110000"/>
              </a:lnSpc>
              <a:spcAft>
                <a:spcPts val="1000"/>
              </a:spcAft>
              <a:defRPr sz="4800" b="1">
                <a:solidFill>
                  <a:schemeClr val="bg1"/>
                </a:solidFill>
                <a:latin typeface="+mj-lt"/>
                <a:cs typeface="Poppins" pitchFamily="2" charset="77"/>
              </a:defRPr>
            </a:lvl1pPr>
          </a:lstStyle>
          <a:p>
            <a:r>
              <a:rPr lang="en-GB" dirty="0"/>
              <a:t>Thank you!</a:t>
            </a:r>
            <a:endParaRPr lang="en-US" dirty="0"/>
          </a:p>
        </p:txBody>
      </p:sp>
      <p:sp>
        <p:nvSpPr>
          <p:cNvPr id="10" name="Text Placeholder 25">
            <a:extLst>
              <a:ext uri="{FF2B5EF4-FFF2-40B4-BE49-F238E27FC236}">
                <a16:creationId xmlns:a16="http://schemas.microsoft.com/office/drawing/2014/main" id="{0D70DDEC-E582-ED4A-6D8A-019667186957}"/>
              </a:ext>
            </a:extLst>
          </p:cNvPr>
          <p:cNvSpPr>
            <a:spLocks noGrp="1"/>
          </p:cNvSpPr>
          <p:nvPr>
            <p:ph type="body" sz="quarter" idx="17" hasCustomPrompt="1"/>
          </p:nvPr>
        </p:nvSpPr>
        <p:spPr>
          <a:xfrm>
            <a:off x="14832809" y="1678778"/>
            <a:ext cx="4620954" cy="919279"/>
          </a:xfrm>
          <a:prstGeom prst="rect">
            <a:avLst/>
          </a:prstGeom>
        </p:spPr>
        <p:txBody>
          <a:bodyPr/>
          <a:lstStyle>
            <a:lvl1pPr marL="0" indent="0">
              <a:buNone/>
              <a:defRPr sz="2600" b="1">
                <a:solidFill>
                  <a:schemeClr val="bg1"/>
                </a:solidFill>
              </a:defRPr>
            </a:lvl1pPr>
          </a:lstStyle>
          <a:p>
            <a:pPr lvl="0"/>
            <a:r>
              <a:rPr lang="en-US" dirty="0"/>
              <a:t>Presenter Name</a:t>
            </a:r>
          </a:p>
        </p:txBody>
      </p:sp>
      <p:sp>
        <p:nvSpPr>
          <p:cNvPr id="18" name="Text Placeholder 25">
            <a:extLst>
              <a:ext uri="{FF2B5EF4-FFF2-40B4-BE49-F238E27FC236}">
                <a16:creationId xmlns:a16="http://schemas.microsoft.com/office/drawing/2014/main" id="{E541934F-CE61-AF06-06B6-6B15C0576F56}"/>
              </a:ext>
            </a:extLst>
          </p:cNvPr>
          <p:cNvSpPr>
            <a:spLocks noGrp="1"/>
          </p:cNvSpPr>
          <p:nvPr>
            <p:ph type="body" sz="quarter" idx="12" hasCustomPrompt="1"/>
          </p:nvPr>
        </p:nvSpPr>
        <p:spPr>
          <a:xfrm>
            <a:off x="14832808" y="2948782"/>
            <a:ext cx="4620955" cy="317989"/>
          </a:xfrm>
          <a:prstGeom prst="rect">
            <a:avLst/>
          </a:prstGeom>
        </p:spPr>
        <p:txBody>
          <a:bodyPr/>
          <a:lstStyle>
            <a:lvl1pPr>
              <a:defRPr sz="2600">
                <a:solidFill>
                  <a:schemeClr val="bg1"/>
                </a:solidFill>
              </a:defRPr>
            </a:lvl1pPr>
          </a:lstStyle>
          <a:p>
            <a:pPr lvl="0"/>
            <a:r>
              <a:rPr lang="en-US" dirty="0"/>
              <a:t>Title</a:t>
            </a:r>
          </a:p>
        </p:txBody>
      </p:sp>
      <p:sp>
        <p:nvSpPr>
          <p:cNvPr id="19" name="Text Placeholder 25">
            <a:extLst>
              <a:ext uri="{FF2B5EF4-FFF2-40B4-BE49-F238E27FC236}">
                <a16:creationId xmlns:a16="http://schemas.microsoft.com/office/drawing/2014/main" id="{699EA757-CAA9-604E-B8EB-425B15B58BE5}"/>
              </a:ext>
            </a:extLst>
          </p:cNvPr>
          <p:cNvSpPr>
            <a:spLocks noGrp="1"/>
          </p:cNvSpPr>
          <p:nvPr>
            <p:ph type="body" sz="quarter" idx="19" hasCustomPrompt="1"/>
          </p:nvPr>
        </p:nvSpPr>
        <p:spPr>
          <a:xfrm>
            <a:off x="14832808" y="3456783"/>
            <a:ext cx="4620955" cy="317989"/>
          </a:xfrm>
          <a:prstGeom prst="rect">
            <a:avLst/>
          </a:prstGeom>
        </p:spPr>
        <p:txBody>
          <a:bodyPr/>
          <a:lstStyle>
            <a:lvl1pPr>
              <a:defRPr sz="2600">
                <a:solidFill>
                  <a:schemeClr val="bg1"/>
                </a:solidFill>
              </a:defRPr>
            </a:lvl1pPr>
          </a:lstStyle>
          <a:p>
            <a:pPr lvl="0"/>
            <a:r>
              <a:rPr lang="en-US" dirty="0"/>
              <a:t>email</a:t>
            </a:r>
          </a:p>
        </p:txBody>
      </p:sp>
      <p:sp>
        <p:nvSpPr>
          <p:cNvPr id="20" name="Text Placeholder 25">
            <a:extLst>
              <a:ext uri="{FF2B5EF4-FFF2-40B4-BE49-F238E27FC236}">
                <a16:creationId xmlns:a16="http://schemas.microsoft.com/office/drawing/2014/main" id="{E2AFE52A-5C16-C9BE-79D6-EF38DEE4F413}"/>
              </a:ext>
            </a:extLst>
          </p:cNvPr>
          <p:cNvSpPr>
            <a:spLocks noGrp="1"/>
          </p:cNvSpPr>
          <p:nvPr>
            <p:ph type="body" sz="quarter" idx="20" hasCustomPrompt="1"/>
          </p:nvPr>
        </p:nvSpPr>
        <p:spPr>
          <a:xfrm>
            <a:off x="14832808" y="5162206"/>
            <a:ext cx="4620955" cy="919279"/>
          </a:xfrm>
          <a:prstGeom prst="rect">
            <a:avLst/>
          </a:prstGeom>
        </p:spPr>
        <p:txBody>
          <a:bodyPr/>
          <a:lstStyle>
            <a:lvl1pPr marL="0" indent="0">
              <a:lnSpc>
                <a:spcPct val="90000"/>
              </a:lnSpc>
              <a:buNone/>
              <a:defRPr sz="2600" b="1">
                <a:solidFill>
                  <a:schemeClr val="bg1"/>
                </a:solidFill>
              </a:defRPr>
            </a:lvl1pPr>
          </a:lstStyle>
          <a:p>
            <a:pPr lvl="0"/>
            <a:r>
              <a:rPr lang="en-US"/>
              <a:t>Presenter Name</a:t>
            </a:r>
          </a:p>
        </p:txBody>
      </p:sp>
      <p:sp>
        <p:nvSpPr>
          <p:cNvPr id="21" name="Text Placeholder 25">
            <a:extLst>
              <a:ext uri="{FF2B5EF4-FFF2-40B4-BE49-F238E27FC236}">
                <a16:creationId xmlns:a16="http://schemas.microsoft.com/office/drawing/2014/main" id="{C654BE1F-9059-4847-3B90-768A01CA4D7C}"/>
              </a:ext>
            </a:extLst>
          </p:cNvPr>
          <p:cNvSpPr>
            <a:spLocks noGrp="1"/>
          </p:cNvSpPr>
          <p:nvPr>
            <p:ph type="body" sz="quarter" idx="21" hasCustomPrompt="1"/>
          </p:nvPr>
        </p:nvSpPr>
        <p:spPr>
          <a:xfrm>
            <a:off x="14832808" y="6432210"/>
            <a:ext cx="4620955" cy="317989"/>
          </a:xfrm>
          <a:prstGeom prst="rect">
            <a:avLst/>
          </a:prstGeom>
        </p:spPr>
        <p:txBody>
          <a:bodyPr/>
          <a:lstStyle>
            <a:lvl1pPr>
              <a:defRPr sz="2600">
                <a:solidFill>
                  <a:schemeClr val="bg1"/>
                </a:solidFill>
              </a:defRPr>
            </a:lvl1pPr>
          </a:lstStyle>
          <a:p>
            <a:pPr lvl="0"/>
            <a:r>
              <a:rPr lang="en-US"/>
              <a:t>Title</a:t>
            </a:r>
          </a:p>
        </p:txBody>
      </p:sp>
      <p:sp>
        <p:nvSpPr>
          <p:cNvPr id="22" name="Text Placeholder 25">
            <a:extLst>
              <a:ext uri="{FF2B5EF4-FFF2-40B4-BE49-F238E27FC236}">
                <a16:creationId xmlns:a16="http://schemas.microsoft.com/office/drawing/2014/main" id="{CEF91EF5-F25E-E06D-1B3A-B79517D70855}"/>
              </a:ext>
            </a:extLst>
          </p:cNvPr>
          <p:cNvSpPr>
            <a:spLocks noGrp="1"/>
          </p:cNvSpPr>
          <p:nvPr>
            <p:ph type="body" sz="quarter" idx="22" hasCustomPrompt="1"/>
          </p:nvPr>
        </p:nvSpPr>
        <p:spPr>
          <a:xfrm>
            <a:off x="14832808" y="6940211"/>
            <a:ext cx="4620955" cy="317989"/>
          </a:xfrm>
          <a:prstGeom prst="rect">
            <a:avLst/>
          </a:prstGeom>
        </p:spPr>
        <p:txBody>
          <a:bodyPr/>
          <a:lstStyle>
            <a:lvl1pPr>
              <a:defRPr sz="2600">
                <a:solidFill>
                  <a:schemeClr val="bg1"/>
                </a:solidFill>
              </a:defRPr>
            </a:lvl1pPr>
          </a:lstStyle>
          <a:p>
            <a:pPr lvl="0"/>
            <a:r>
              <a:rPr lang="en-US"/>
              <a:t>email</a:t>
            </a:r>
          </a:p>
        </p:txBody>
      </p:sp>
      <p:sp>
        <p:nvSpPr>
          <p:cNvPr id="11" name="Text Placeholder 25">
            <a:extLst>
              <a:ext uri="{FF2B5EF4-FFF2-40B4-BE49-F238E27FC236}">
                <a16:creationId xmlns:a16="http://schemas.microsoft.com/office/drawing/2014/main" id="{9093413D-8001-206F-2168-1DEE74239048}"/>
              </a:ext>
            </a:extLst>
          </p:cNvPr>
          <p:cNvSpPr>
            <a:spLocks noGrp="1"/>
          </p:cNvSpPr>
          <p:nvPr>
            <p:ph type="body" sz="quarter" idx="18" hasCustomPrompt="1"/>
          </p:nvPr>
        </p:nvSpPr>
        <p:spPr>
          <a:xfrm>
            <a:off x="14824314" y="8617342"/>
            <a:ext cx="4620955" cy="317989"/>
          </a:xfrm>
          <a:prstGeom prst="rect">
            <a:avLst/>
          </a:prstGeom>
        </p:spPr>
        <p:txBody>
          <a:bodyPr/>
          <a:lstStyle>
            <a:lvl1pPr>
              <a:defRPr sz="2600">
                <a:solidFill>
                  <a:schemeClr val="bg1"/>
                </a:solidFill>
              </a:defRPr>
            </a:lvl1pPr>
          </a:lstStyle>
          <a:p>
            <a:pPr lvl="0"/>
            <a:r>
              <a:rPr lang="en-US"/>
              <a:t>Date</a:t>
            </a:r>
          </a:p>
        </p:txBody>
      </p:sp>
      <p:pic>
        <p:nvPicPr>
          <p:cNvPr id="4" name="Picture 3" descr="A black background with white text&#10;&#10;Description automatically generated">
            <a:extLst>
              <a:ext uri="{FF2B5EF4-FFF2-40B4-BE49-F238E27FC236}">
                <a16:creationId xmlns:a16="http://schemas.microsoft.com/office/drawing/2014/main" id="{FA6F0A6B-62FC-2CB0-F9F9-E842A21610C6}"/>
              </a:ext>
            </a:extLst>
          </p:cNvPr>
          <p:cNvPicPr>
            <a:picLocks noChangeAspect="1"/>
          </p:cNvPicPr>
          <p:nvPr userDrawn="1"/>
        </p:nvPicPr>
        <p:blipFill>
          <a:blip r:embed="rId2"/>
          <a:stretch>
            <a:fillRect/>
          </a:stretch>
        </p:blipFill>
        <p:spPr>
          <a:xfrm>
            <a:off x="15139920" y="9671023"/>
            <a:ext cx="4785698" cy="916776"/>
          </a:xfrm>
          <a:prstGeom prst="rect">
            <a:avLst/>
          </a:prstGeom>
        </p:spPr>
      </p:pic>
    </p:spTree>
    <p:extLst>
      <p:ext uri="{BB962C8B-B14F-4D97-AF65-F5344CB8AC3E}">
        <p14:creationId xmlns:p14="http://schemas.microsoft.com/office/powerpoint/2010/main" val="2473293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losing Slide 2 - Full Blee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8EBE3D3-D3BA-6C66-0F60-CE45C9A80A80}"/>
              </a:ext>
              <a:ext uri="{C183D7F6-B498-43B3-948B-1728B52AA6E4}">
                <adec:decorative xmlns:adec="http://schemas.microsoft.com/office/drawing/2017/decorative" val="1"/>
              </a:ext>
            </a:extLst>
          </p:cNvPr>
          <p:cNvSpPr/>
          <p:nvPr userDrawn="1"/>
        </p:nvSpPr>
        <p:spPr>
          <a:xfrm>
            <a:off x="14151429" y="0"/>
            <a:ext cx="6166984" cy="11430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259C55-2FD0-1B45-D242-0C8C493EDB17}"/>
              </a:ext>
            </a:extLst>
          </p:cNvPr>
          <p:cNvSpPr>
            <a:spLocks noGrp="1"/>
          </p:cNvSpPr>
          <p:nvPr>
            <p:ph type="ctrTitle" hasCustomPrompt="1"/>
          </p:nvPr>
        </p:nvSpPr>
        <p:spPr>
          <a:xfrm>
            <a:off x="14149846" y="430098"/>
            <a:ext cx="5730418" cy="919279"/>
          </a:xfrm>
          <a:prstGeom prst="rect">
            <a:avLst/>
          </a:prstGeom>
        </p:spPr>
        <p:txBody>
          <a:bodyPr anchor="b">
            <a:noAutofit/>
          </a:bodyPr>
          <a:lstStyle>
            <a:lvl1pPr algn="ctr">
              <a:lnSpc>
                <a:spcPct val="110000"/>
              </a:lnSpc>
              <a:spcAft>
                <a:spcPts val="1000"/>
              </a:spcAft>
              <a:defRPr sz="4800" b="1">
                <a:solidFill>
                  <a:schemeClr val="bg1"/>
                </a:solidFill>
                <a:latin typeface="+mj-lt"/>
                <a:cs typeface="Poppins" pitchFamily="2" charset="77"/>
              </a:defRPr>
            </a:lvl1pPr>
          </a:lstStyle>
          <a:p>
            <a:r>
              <a:rPr lang="en-GB" dirty="0"/>
              <a:t>Thank you!</a:t>
            </a:r>
            <a:endParaRPr lang="en-US" dirty="0"/>
          </a:p>
        </p:txBody>
      </p:sp>
      <p:sp>
        <p:nvSpPr>
          <p:cNvPr id="10" name="Text Placeholder 25">
            <a:extLst>
              <a:ext uri="{FF2B5EF4-FFF2-40B4-BE49-F238E27FC236}">
                <a16:creationId xmlns:a16="http://schemas.microsoft.com/office/drawing/2014/main" id="{0D70DDEC-E582-ED4A-6D8A-019667186957}"/>
              </a:ext>
            </a:extLst>
          </p:cNvPr>
          <p:cNvSpPr>
            <a:spLocks noGrp="1"/>
          </p:cNvSpPr>
          <p:nvPr>
            <p:ph type="body" sz="quarter" idx="17" hasCustomPrompt="1"/>
          </p:nvPr>
        </p:nvSpPr>
        <p:spPr>
          <a:xfrm>
            <a:off x="14832809" y="1678778"/>
            <a:ext cx="4620954" cy="919279"/>
          </a:xfrm>
          <a:prstGeom prst="rect">
            <a:avLst/>
          </a:prstGeom>
        </p:spPr>
        <p:txBody>
          <a:bodyPr/>
          <a:lstStyle>
            <a:lvl1pPr marL="0" indent="0">
              <a:buNone/>
              <a:defRPr sz="2600" b="1">
                <a:solidFill>
                  <a:schemeClr val="bg1"/>
                </a:solidFill>
              </a:defRPr>
            </a:lvl1pPr>
          </a:lstStyle>
          <a:p>
            <a:pPr lvl="0"/>
            <a:r>
              <a:rPr lang="en-US" dirty="0"/>
              <a:t>Presenter Name</a:t>
            </a:r>
          </a:p>
        </p:txBody>
      </p:sp>
      <p:sp>
        <p:nvSpPr>
          <p:cNvPr id="18" name="Text Placeholder 25">
            <a:extLst>
              <a:ext uri="{FF2B5EF4-FFF2-40B4-BE49-F238E27FC236}">
                <a16:creationId xmlns:a16="http://schemas.microsoft.com/office/drawing/2014/main" id="{E541934F-CE61-AF06-06B6-6B15C0576F56}"/>
              </a:ext>
            </a:extLst>
          </p:cNvPr>
          <p:cNvSpPr>
            <a:spLocks noGrp="1"/>
          </p:cNvSpPr>
          <p:nvPr>
            <p:ph type="body" sz="quarter" idx="12" hasCustomPrompt="1"/>
          </p:nvPr>
        </p:nvSpPr>
        <p:spPr>
          <a:xfrm>
            <a:off x="14832808" y="2948782"/>
            <a:ext cx="4620955" cy="317989"/>
          </a:xfrm>
          <a:prstGeom prst="rect">
            <a:avLst/>
          </a:prstGeom>
        </p:spPr>
        <p:txBody>
          <a:bodyPr/>
          <a:lstStyle>
            <a:lvl1pPr>
              <a:defRPr sz="2600">
                <a:solidFill>
                  <a:schemeClr val="bg1"/>
                </a:solidFill>
              </a:defRPr>
            </a:lvl1pPr>
          </a:lstStyle>
          <a:p>
            <a:pPr lvl="0"/>
            <a:r>
              <a:rPr lang="en-US" dirty="0"/>
              <a:t>Title</a:t>
            </a:r>
          </a:p>
        </p:txBody>
      </p:sp>
      <p:sp>
        <p:nvSpPr>
          <p:cNvPr id="19" name="Text Placeholder 25">
            <a:extLst>
              <a:ext uri="{FF2B5EF4-FFF2-40B4-BE49-F238E27FC236}">
                <a16:creationId xmlns:a16="http://schemas.microsoft.com/office/drawing/2014/main" id="{699EA757-CAA9-604E-B8EB-425B15B58BE5}"/>
              </a:ext>
            </a:extLst>
          </p:cNvPr>
          <p:cNvSpPr>
            <a:spLocks noGrp="1"/>
          </p:cNvSpPr>
          <p:nvPr>
            <p:ph type="body" sz="quarter" idx="19" hasCustomPrompt="1"/>
          </p:nvPr>
        </p:nvSpPr>
        <p:spPr>
          <a:xfrm>
            <a:off x="14832808" y="3456783"/>
            <a:ext cx="4620955" cy="317989"/>
          </a:xfrm>
          <a:prstGeom prst="rect">
            <a:avLst/>
          </a:prstGeom>
        </p:spPr>
        <p:txBody>
          <a:bodyPr/>
          <a:lstStyle>
            <a:lvl1pPr>
              <a:defRPr sz="2600">
                <a:solidFill>
                  <a:schemeClr val="bg1"/>
                </a:solidFill>
              </a:defRPr>
            </a:lvl1pPr>
          </a:lstStyle>
          <a:p>
            <a:pPr lvl="0"/>
            <a:r>
              <a:rPr lang="en-US" dirty="0"/>
              <a:t>email</a:t>
            </a:r>
          </a:p>
        </p:txBody>
      </p:sp>
      <p:sp>
        <p:nvSpPr>
          <p:cNvPr id="20" name="Text Placeholder 25">
            <a:extLst>
              <a:ext uri="{FF2B5EF4-FFF2-40B4-BE49-F238E27FC236}">
                <a16:creationId xmlns:a16="http://schemas.microsoft.com/office/drawing/2014/main" id="{E2AFE52A-5C16-C9BE-79D6-EF38DEE4F413}"/>
              </a:ext>
            </a:extLst>
          </p:cNvPr>
          <p:cNvSpPr>
            <a:spLocks noGrp="1"/>
          </p:cNvSpPr>
          <p:nvPr>
            <p:ph type="body" sz="quarter" idx="20" hasCustomPrompt="1"/>
          </p:nvPr>
        </p:nvSpPr>
        <p:spPr>
          <a:xfrm>
            <a:off x="14832808" y="5162206"/>
            <a:ext cx="4620955" cy="919279"/>
          </a:xfrm>
          <a:prstGeom prst="rect">
            <a:avLst/>
          </a:prstGeom>
        </p:spPr>
        <p:txBody>
          <a:bodyPr/>
          <a:lstStyle>
            <a:lvl1pPr marL="0" indent="0">
              <a:lnSpc>
                <a:spcPct val="90000"/>
              </a:lnSpc>
              <a:buNone/>
              <a:defRPr sz="2600" b="1">
                <a:solidFill>
                  <a:schemeClr val="bg1"/>
                </a:solidFill>
              </a:defRPr>
            </a:lvl1pPr>
          </a:lstStyle>
          <a:p>
            <a:pPr lvl="0"/>
            <a:r>
              <a:rPr lang="en-US"/>
              <a:t>Presenter Name</a:t>
            </a:r>
          </a:p>
        </p:txBody>
      </p:sp>
      <p:sp>
        <p:nvSpPr>
          <p:cNvPr id="21" name="Text Placeholder 25">
            <a:extLst>
              <a:ext uri="{FF2B5EF4-FFF2-40B4-BE49-F238E27FC236}">
                <a16:creationId xmlns:a16="http://schemas.microsoft.com/office/drawing/2014/main" id="{C654BE1F-9059-4847-3B90-768A01CA4D7C}"/>
              </a:ext>
            </a:extLst>
          </p:cNvPr>
          <p:cNvSpPr>
            <a:spLocks noGrp="1"/>
          </p:cNvSpPr>
          <p:nvPr>
            <p:ph type="body" sz="quarter" idx="21" hasCustomPrompt="1"/>
          </p:nvPr>
        </p:nvSpPr>
        <p:spPr>
          <a:xfrm>
            <a:off x="14832808" y="6432210"/>
            <a:ext cx="4620955" cy="317989"/>
          </a:xfrm>
          <a:prstGeom prst="rect">
            <a:avLst/>
          </a:prstGeom>
        </p:spPr>
        <p:txBody>
          <a:bodyPr/>
          <a:lstStyle>
            <a:lvl1pPr>
              <a:defRPr sz="2600">
                <a:solidFill>
                  <a:schemeClr val="bg1"/>
                </a:solidFill>
              </a:defRPr>
            </a:lvl1pPr>
          </a:lstStyle>
          <a:p>
            <a:pPr lvl="0"/>
            <a:r>
              <a:rPr lang="en-US"/>
              <a:t>Title</a:t>
            </a:r>
          </a:p>
        </p:txBody>
      </p:sp>
      <p:sp>
        <p:nvSpPr>
          <p:cNvPr id="22" name="Text Placeholder 25">
            <a:extLst>
              <a:ext uri="{FF2B5EF4-FFF2-40B4-BE49-F238E27FC236}">
                <a16:creationId xmlns:a16="http://schemas.microsoft.com/office/drawing/2014/main" id="{CEF91EF5-F25E-E06D-1B3A-B79517D70855}"/>
              </a:ext>
            </a:extLst>
          </p:cNvPr>
          <p:cNvSpPr>
            <a:spLocks noGrp="1"/>
          </p:cNvSpPr>
          <p:nvPr>
            <p:ph type="body" sz="quarter" idx="22" hasCustomPrompt="1"/>
          </p:nvPr>
        </p:nvSpPr>
        <p:spPr>
          <a:xfrm>
            <a:off x="14832808" y="6940211"/>
            <a:ext cx="4620955" cy="317989"/>
          </a:xfrm>
          <a:prstGeom prst="rect">
            <a:avLst/>
          </a:prstGeom>
        </p:spPr>
        <p:txBody>
          <a:bodyPr/>
          <a:lstStyle>
            <a:lvl1pPr>
              <a:defRPr sz="2600">
                <a:solidFill>
                  <a:schemeClr val="bg1"/>
                </a:solidFill>
              </a:defRPr>
            </a:lvl1pPr>
          </a:lstStyle>
          <a:p>
            <a:pPr lvl="0"/>
            <a:r>
              <a:rPr lang="en-US"/>
              <a:t>email</a:t>
            </a:r>
          </a:p>
        </p:txBody>
      </p:sp>
      <p:sp>
        <p:nvSpPr>
          <p:cNvPr id="11" name="Text Placeholder 25">
            <a:extLst>
              <a:ext uri="{FF2B5EF4-FFF2-40B4-BE49-F238E27FC236}">
                <a16:creationId xmlns:a16="http://schemas.microsoft.com/office/drawing/2014/main" id="{9093413D-8001-206F-2168-1DEE74239048}"/>
              </a:ext>
            </a:extLst>
          </p:cNvPr>
          <p:cNvSpPr>
            <a:spLocks noGrp="1"/>
          </p:cNvSpPr>
          <p:nvPr>
            <p:ph type="body" sz="quarter" idx="18" hasCustomPrompt="1"/>
          </p:nvPr>
        </p:nvSpPr>
        <p:spPr>
          <a:xfrm>
            <a:off x="14824314" y="8617342"/>
            <a:ext cx="4620955" cy="317989"/>
          </a:xfrm>
          <a:prstGeom prst="rect">
            <a:avLst/>
          </a:prstGeom>
        </p:spPr>
        <p:txBody>
          <a:bodyPr/>
          <a:lstStyle>
            <a:lvl1pPr>
              <a:defRPr sz="2600">
                <a:solidFill>
                  <a:schemeClr val="bg1"/>
                </a:solidFill>
              </a:defRPr>
            </a:lvl1pPr>
          </a:lstStyle>
          <a:p>
            <a:pPr lvl="0"/>
            <a:r>
              <a:rPr lang="en-US"/>
              <a:t>Date</a:t>
            </a:r>
          </a:p>
        </p:txBody>
      </p:sp>
      <p:pic>
        <p:nvPicPr>
          <p:cNvPr id="4" name="Picture 3" descr="A black background with white text&#10;&#10;Description automatically generated">
            <a:extLst>
              <a:ext uri="{FF2B5EF4-FFF2-40B4-BE49-F238E27FC236}">
                <a16:creationId xmlns:a16="http://schemas.microsoft.com/office/drawing/2014/main" id="{FA6F0A6B-62FC-2CB0-F9F9-E842A21610C6}"/>
              </a:ext>
            </a:extLst>
          </p:cNvPr>
          <p:cNvPicPr>
            <a:picLocks noChangeAspect="1"/>
          </p:cNvPicPr>
          <p:nvPr userDrawn="1"/>
        </p:nvPicPr>
        <p:blipFill>
          <a:blip r:embed="rId2"/>
          <a:stretch>
            <a:fillRect/>
          </a:stretch>
        </p:blipFill>
        <p:spPr>
          <a:xfrm>
            <a:off x="15139920" y="9671023"/>
            <a:ext cx="4785698" cy="916776"/>
          </a:xfrm>
          <a:prstGeom prst="rect">
            <a:avLst/>
          </a:prstGeom>
        </p:spPr>
      </p:pic>
      <p:pic>
        <p:nvPicPr>
          <p:cNvPr id="3" name="Picture Placeholder 20">
            <a:extLst>
              <a:ext uri="{FF2B5EF4-FFF2-40B4-BE49-F238E27FC236}">
                <a16:creationId xmlns:a16="http://schemas.microsoft.com/office/drawing/2014/main" id="{C7A22F01-7D3E-F593-E945-157F400AC6EA}"/>
              </a:ext>
              <a:ext uri="{C183D7F6-B498-43B3-948B-1728B52AA6E4}">
                <adec:decorative xmlns:adec="http://schemas.microsoft.com/office/drawing/2017/decorative" val="1"/>
              </a:ext>
            </a:extLst>
          </p:cNvPr>
          <p:cNvPicPr>
            <a:picLocks noChangeAspect="1"/>
          </p:cNvPicPr>
          <p:nvPr userDrawn="1"/>
        </p:nvPicPr>
        <p:blipFill>
          <a:blip r:embed="rId3"/>
          <a:srcRect t="6" b="6"/>
          <a:stretch/>
        </p:blipFill>
        <p:spPr>
          <a:xfrm>
            <a:off x="-1" y="0"/>
            <a:ext cx="14149846" cy="11429999"/>
          </a:xfrm>
          <a:prstGeom prst="rect">
            <a:avLst/>
          </a:prstGeom>
        </p:spPr>
      </p:pic>
      <p:pic>
        <p:nvPicPr>
          <p:cNvPr id="7" name="BW-CirclePNG">
            <a:extLst>
              <a:ext uri="{FF2B5EF4-FFF2-40B4-BE49-F238E27FC236}">
                <a16:creationId xmlns:a16="http://schemas.microsoft.com/office/drawing/2014/main" id="{E0052486-8FEC-B098-1C29-DE2B52633C44}"/>
              </a:ext>
              <a:ext uri="{C183D7F6-B498-43B3-948B-1728B52AA6E4}">
                <adec:decorative xmlns:adec="http://schemas.microsoft.com/office/drawing/2017/decorative" val="1"/>
              </a:ext>
            </a:extLst>
          </p:cNvPr>
          <p:cNvPicPr>
            <a:picLocks noChangeAspect="1"/>
          </p:cNvPicPr>
          <p:nvPr userDrawn="1"/>
        </p:nvPicPr>
        <p:blipFill rotWithShape="1">
          <a:blip r:embed="rId4">
            <a:alphaModFix amt="35000"/>
          </a:blip>
          <a:srcRect l="16841" b="23355"/>
          <a:stretch/>
        </p:blipFill>
        <p:spPr>
          <a:xfrm>
            <a:off x="-1" y="959435"/>
            <a:ext cx="11360465" cy="10470566"/>
          </a:xfrm>
          <a:prstGeom prst="rect">
            <a:avLst/>
          </a:prstGeom>
        </p:spPr>
      </p:pic>
    </p:spTree>
    <p:extLst>
      <p:ext uri="{BB962C8B-B14F-4D97-AF65-F5344CB8AC3E}">
        <p14:creationId xmlns:p14="http://schemas.microsoft.com/office/powerpoint/2010/main" val="2961163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yout 1 - 2 Column w/ Media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59C55-2FD0-1B45-D242-0C8C493EDB17}"/>
              </a:ext>
            </a:extLst>
          </p:cNvPr>
          <p:cNvSpPr>
            <a:spLocks noGrp="1"/>
          </p:cNvSpPr>
          <p:nvPr>
            <p:ph type="ctrTitle" hasCustomPrompt="1"/>
          </p:nvPr>
        </p:nvSpPr>
        <p:spPr>
          <a:xfrm>
            <a:off x="439200" y="457200"/>
            <a:ext cx="19441062" cy="738817"/>
          </a:xfrm>
          <a:prstGeom prst="rect">
            <a:avLst/>
          </a:prstGeom>
        </p:spPr>
        <p:txBody>
          <a:bodyPr anchor="t">
            <a:noAutofit/>
          </a:bodyPr>
          <a:lstStyle>
            <a:lvl1pPr marL="0" marR="0" indent="0" algn="l" defTabSz="1523848" rtl="0" eaLnBrk="1" fontAlgn="auto" latinLnBrk="0" hangingPunct="1">
              <a:lnSpc>
                <a:spcPct val="110000"/>
              </a:lnSpc>
              <a:spcBef>
                <a:spcPct val="0"/>
              </a:spcBef>
              <a:spcAft>
                <a:spcPts val="1000"/>
              </a:spcAft>
              <a:buClrTx/>
              <a:buSzTx/>
              <a:buFontTx/>
              <a:buNone/>
              <a:tabLst/>
              <a:defRPr sz="4400" b="1">
                <a:solidFill>
                  <a:schemeClr val="tx1"/>
                </a:solidFill>
                <a:latin typeface="+mj-lt"/>
                <a:cs typeface="Poppins" pitchFamily="2" charset="77"/>
              </a:defRPr>
            </a:lvl1pPr>
          </a:lstStyle>
          <a:p>
            <a:r>
              <a:rPr lang="en-GB" dirty="0"/>
              <a:t>Slide title goes here on 1 line</a:t>
            </a:r>
            <a:endParaRPr lang="en-US" dirty="0"/>
          </a:p>
        </p:txBody>
      </p:sp>
      <p:sp>
        <p:nvSpPr>
          <p:cNvPr id="3" name="Subtitle 2">
            <a:extLst>
              <a:ext uri="{FF2B5EF4-FFF2-40B4-BE49-F238E27FC236}">
                <a16:creationId xmlns:a16="http://schemas.microsoft.com/office/drawing/2014/main" id="{7BAAFF58-1895-74A3-698E-D878C3072291}"/>
              </a:ext>
            </a:extLst>
          </p:cNvPr>
          <p:cNvSpPr>
            <a:spLocks noGrp="1"/>
          </p:cNvSpPr>
          <p:nvPr>
            <p:ph type="subTitle" idx="1" hasCustomPrompt="1"/>
          </p:nvPr>
        </p:nvSpPr>
        <p:spPr>
          <a:xfrm>
            <a:off x="438150" y="1267200"/>
            <a:ext cx="19442112" cy="573884"/>
          </a:xfrm>
          <a:prstGeom prst="rect">
            <a:avLst/>
          </a:prstGeom>
        </p:spPr>
        <p:txBody>
          <a:bodyPr anchor="t"/>
          <a:lstStyle>
            <a:lvl1pPr marL="0" marR="0" indent="0" algn="l" defTabSz="1523848" rtl="0" eaLnBrk="1" fontAlgn="auto" latinLnBrk="0" hangingPunct="1">
              <a:lnSpc>
                <a:spcPct val="90000"/>
              </a:lnSpc>
              <a:spcBef>
                <a:spcPts val="1667"/>
              </a:spcBef>
              <a:spcAft>
                <a:spcPts val="0"/>
              </a:spcAft>
              <a:buClrTx/>
              <a:buSzTx/>
              <a:buFont typeface="Arial" panose="020B0604020202020204" pitchFamily="34" charset="0"/>
              <a:buNone/>
              <a:tabLst/>
              <a:defRPr sz="3600">
                <a:solidFill>
                  <a:srgbClr val="7A093C"/>
                </a:solidFill>
              </a:defRPr>
            </a:lvl1pPr>
            <a:lvl2pPr marL="761924" indent="0" algn="ctr">
              <a:buNone/>
              <a:defRPr sz="3333"/>
            </a:lvl2pPr>
            <a:lvl3pPr marL="1523848" indent="0" algn="ctr">
              <a:buNone/>
              <a:defRPr sz="3000"/>
            </a:lvl3pPr>
            <a:lvl4pPr marL="2285771" indent="0" algn="ctr">
              <a:buNone/>
              <a:defRPr sz="2666"/>
            </a:lvl4pPr>
            <a:lvl5pPr marL="3047695" indent="0" algn="ctr">
              <a:buNone/>
              <a:defRPr sz="2666"/>
            </a:lvl5pPr>
            <a:lvl6pPr marL="3809619" indent="0" algn="ctr">
              <a:buNone/>
              <a:defRPr sz="2666"/>
            </a:lvl6pPr>
            <a:lvl7pPr marL="4571543" indent="0" algn="ctr">
              <a:buNone/>
              <a:defRPr sz="2666"/>
            </a:lvl7pPr>
            <a:lvl8pPr marL="5333467" indent="0" algn="ctr">
              <a:buNone/>
              <a:defRPr sz="2666"/>
            </a:lvl8pPr>
            <a:lvl9pPr marL="6095390" indent="0" algn="ctr">
              <a:buNone/>
              <a:defRPr sz="2666"/>
            </a:lvl9pPr>
          </a:lstStyle>
          <a:p>
            <a:r>
              <a:rPr lang="en-GB" dirty="0"/>
              <a:t>Subtitle goes here on 1 line</a:t>
            </a:r>
          </a:p>
        </p:txBody>
      </p:sp>
      <p:cxnSp>
        <p:nvCxnSpPr>
          <p:cNvPr id="4" name="Straight Connector 3">
            <a:extLst>
              <a:ext uri="{FF2B5EF4-FFF2-40B4-BE49-F238E27FC236}">
                <a16:creationId xmlns:a16="http://schemas.microsoft.com/office/drawing/2014/main" id="{FB4B14DC-23EE-FBE4-6AE9-EC06E3E5F700}"/>
              </a:ext>
              <a:ext uri="{C183D7F6-B498-43B3-948B-1728B52AA6E4}">
                <adec:decorative xmlns:adec="http://schemas.microsoft.com/office/drawing/2017/decorative" val="1"/>
              </a:ext>
            </a:extLst>
          </p:cNvPr>
          <p:cNvCxnSpPr>
            <a:cxnSpLocks/>
          </p:cNvCxnSpPr>
          <p:nvPr userDrawn="1"/>
        </p:nvCxnSpPr>
        <p:spPr>
          <a:xfrm>
            <a:off x="0" y="1881808"/>
            <a:ext cx="20318413" cy="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5" name="Text Placeholder 2">
            <a:extLst>
              <a:ext uri="{FF2B5EF4-FFF2-40B4-BE49-F238E27FC236}">
                <a16:creationId xmlns:a16="http://schemas.microsoft.com/office/drawing/2014/main" id="{AA99F92D-9095-DA83-60F2-A43FB5C72809}"/>
              </a:ext>
            </a:extLst>
          </p:cNvPr>
          <p:cNvSpPr>
            <a:spLocks noGrp="1"/>
          </p:cNvSpPr>
          <p:nvPr>
            <p:ph type="body" sz="quarter" idx="12"/>
          </p:nvPr>
        </p:nvSpPr>
        <p:spPr>
          <a:xfrm>
            <a:off x="438150" y="2584175"/>
            <a:ext cx="9358037" cy="6864614"/>
          </a:xfrm>
          <a:prstGeom prst="rect">
            <a:avLst/>
          </a:prstGeom>
        </p:spPr>
        <p:txBody>
          <a:bodyPr/>
          <a:lstStyle>
            <a:lvl1pPr>
              <a:lnSpc>
                <a:spcPct val="110000"/>
              </a:lnSpc>
              <a:spcBef>
                <a:spcPts val="0"/>
              </a:spcBef>
              <a:spcAft>
                <a:spcPts val="300"/>
              </a:spcAft>
              <a:defRPr sz="3000">
                <a:solidFill>
                  <a:schemeClr val="tx1"/>
                </a:solidFill>
              </a:defRPr>
            </a:lvl1pPr>
            <a:lvl2pPr>
              <a:lnSpc>
                <a:spcPct val="110000"/>
              </a:lnSpc>
              <a:spcBef>
                <a:spcPts val="0"/>
              </a:spcBef>
              <a:spcAft>
                <a:spcPts val="300"/>
              </a:spcAft>
              <a:defRPr sz="2800">
                <a:solidFill>
                  <a:schemeClr val="tx1"/>
                </a:solidFill>
              </a:defRPr>
            </a:lvl2pPr>
            <a:lvl3pPr>
              <a:lnSpc>
                <a:spcPct val="110000"/>
              </a:lnSpc>
              <a:spcBef>
                <a:spcPts val="0"/>
              </a:spcBef>
              <a:spcAft>
                <a:spcPts val="300"/>
              </a:spcAft>
              <a:defRPr sz="2600">
                <a:solidFill>
                  <a:schemeClr val="tx1"/>
                </a:solidFill>
              </a:defRPr>
            </a:lvl3pPr>
            <a:lvl4pPr>
              <a:lnSpc>
                <a:spcPct val="110000"/>
              </a:lnSpc>
              <a:spcBef>
                <a:spcPts val="0"/>
              </a:spcBef>
              <a:spcAft>
                <a:spcPts val="300"/>
              </a:spcAft>
              <a:defRPr sz="2400">
                <a:solidFill>
                  <a:schemeClr val="tx1"/>
                </a:solidFill>
              </a:defRPr>
            </a:lvl4pPr>
            <a:lvl5pPr>
              <a:lnSpc>
                <a:spcPct val="110000"/>
              </a:lnSpc>
              <a:spcBef>
                <a:spcPts val="0"/>
              </a:spcBef>
              <a:spcAft>
                <a:spcPts val="300"/>
              </a:spcAft>
              <a:defRPr sz="22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7174E78C-7224-CFE0-F0BC-D6CF58ECD75C}"/>
              </a:ext>
            </a:extLst>
          </p:cNvPr>
          <p:cNvSpPr>
            <a:spLocks noGrp="1"/>
          </p:cNvSpPr>
          <p:nvPr>
            <p:ph idx="19" hasCustomPrompt="1"/>
          </p:nvPr>
        </p:nvSpPr>
        <p:spPr>
          <a:xfrm>
            <a:off x="10522227" y="2584174"/>
            <a:ext cx="9358035" cy="6864625"/>
          </a:xfrm>
          <a:prstGeom prst="rect">
            <a:avLst/>
          </a:prstGeom>
        </p:spPr>
        <p:txBody>
          <a:bodyPr/>
          <a:lstStyle>
            <a:lvl1pPr algn="ctr">
              <a:defRPr sz="2500">
                <a:solidFill>
                  <a:schemeClr val="tx1"/>
                </a:solidFill>
              </a:defRPr>
            </a:lvl1pPr>
          </a:lstStyle>
          <a:p>
            <a:pPr lvl="0"/>
            <a:r>
              <a:rPr lang="en-US"/>
              <a:t>Click to add media</a:t>
            </a:r>
          </a:p>
        </p:txBody>
      </p:sp>
      <p:sp>
        <p:nvSpPr>
          <p:cNvPr id="13" name="Footer Placeholder 12">
            <a:extLst>
              <a:ext uri="{FF2B5EF4-FFF2-40B4-BE49-F238E27FC236}">
                <a16:creationId xmlns:a16="http://schemas.microsoft.com/office/drawing/2014/main" id="{86AFD4D6-CC7D-9D99-DF02-F294BC8603E0}"/>
              </a:ext>
            </a:extLst>
          </p:cNvPr>
          <p:cNvSpPr>
            <a:spLocks noGrp="1"/>
          </p:cNvSpPr>
          <p:nvPr>
            <p:ph type="ftr" sz="quarter" idx="21"/>
          </p:nvPr>
        </p:nvSpPr>
        <p:spPr/>
        <p:txBody>
          <a:bodyPr/>
          <a:lstStyle/>
          <a:p>
            <a:endParaRPr lang="en-US"/>
          </a:p>
        </p:txBody>
      </p:sp>
      <p:sp>
        <p:nvSpPr>
          <p:cNvPr id="15" name="Date Placeholder 3">
            <a:extLst>
              <a:ext uri="{FF2B5EF4-FFF2-40B4-BE49-F238E27FC236}">
                <a16:creationId xmlns:a16="http://schemas.microsoft.com/office/drawing/2014/main" id="{5B5A15BD-FD3B-A9EB-7651-4C15CB2C142B}"/>
              </a:ext>
            </a:extLst>
          </p:cNvPr>
          <p:cNvSpPr>
            <a:spLocks noGrp="1"/>
          </p:cNvSpPr>
          <p:nvPr>
            <p:ph type="dt" sz="half" idx="2"/>
          </p:nvPr>
        </p:nvSpPr>
        <p:spPr>
          <a:xfrm>
            <a:off x="16412307" y="10621112"/>
            <a:ext cx="2572579" cy="350101"/>
          </a:xfrm>
          <a:prstGeom prst="rect">
            <a:avLst/>
          </a:prstGeom>
        </p:spPr>
        <p:txBody>
          <a:bodyPr vert="horz" lIns="91440" tIns="45720" rIns="91440" bIns="45720" rtlCol="0" anchor="ctr"/>
          <a:lstStyle>
            <a:lvl1pPr algn="r">
              <a:defRPr sz="1800">
                <a:solidFill>
                  <a:schemeClr val="accent3"/>
                </a:solidFill>
              </a:defRPr>
            </a:lvl1pPr>
          </a:lstStyle>
          <a:p>
            <a:fld id="{D2792E9C-7E5E-F14F-B049-5BFE22D713B7}" type="datetime4">
              <a:rPr lang="en-CA" smtClean="0"/>
              <a:t>May 21, 2024</a:t>
            </a:fld>
            <a:endParaRPr lang="en-US"/>
          </a:p>
        </p:txBody>
      </p:sp>
      <p:sp>
        <p:nvSpPr>
          <p:cNvPr id="14" name="Slide Number Placeholder 13">
            <a:extLst>
              <a:ext uri="{FF2B5EF4-FFF2-40B4-BE49-F238E27FC236}">
                <a16:creationId xmlns:a16="http://schemas.microsoft.com/office/drawing/2014/main" id="{633B25B5-1522-E269-6B4D-E80F42610EA8}"/>
              </a:ext>
            </a:extLst>
          </p:cNvPr>
          <p:cNvSpPr>
            <a:spLocks noGrp="1"/>
          </p:cNvSpPr>
          <p:nvPr>
            <p:ph type="sldNum" sz="quarter" idx="22"/>
          </p:nvPr>
        </p:nvSpPr>
        <p:spPr/>
        <p:txBody>
          <a:bodyPr/>
          <a:lstStyle/>
          <a:p>
            <a:fld id="{991AB9B0-3E43-D847-B073-60FE8FAFFDB7}" type="slidenum">
              <a:rPr lang="en-US" smtClean="0"/>
              <a:pPr/>
              <a:t>‹#›</a:t>
            </a:fld>
            <a:endParaRPr lang="en-US"/>
          </a:p>
        </p:txBody>
      </p:sp>
    </p:spTree>
    <p:extLst>
      <p:ext uri="{BB962C8B-B14F-4D97-AF65-F5344CB8AC3E}">
        <p14:creationId xmlns:p14="http://schemas.microsoft.com/office/powerpoint/2010/main" val="3846244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3" Type="http://schemas.openxmlformats.org/officeDocument/2006/relationships/slideLayout" Target="../slideLayouts/slideLayout11.xml"/><Relationship Id="rId21" Type="http://schemas.openxmlformats.org/officeDocument/2006/relationships/slideLayout" Target="../slideLayouts/slideLayout29.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24" Type="http://schemas.openxmlformats.org/officeDocument/2006/relationships/image" Target="../media/image5.png"/><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theme" Target="../theme/theme2.xml"/><Relationship Id="rId10" Type="http://schemas.openxmlformats.org/officeDocument/2006/relationships/slideLayout" Target="../slideLayouts/slideLayout18.xml"/><Relationship Id="rId19" Type="http://schemas.openxmlformats.org/officeDocument/2006/relationships/slideLayout" Target="../slideLayouts/slideLayout27.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image" Target="../media/image14.png"/><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9756113"/>
      </p:ext>
    </p:extLst>
  </p:cSld>
  <p:clrMap bg1="lt1" tx1="dk1" bg2="lt2" tx2="dk2" accent1="accent1" accent2="accent2" accent3="accent3" accent4="accent4" accent5="accent5" accent6="accent6" hlink="hlink" folHlink="folHlink"/>
  <p:sldLayoutIdLst>
    <p:sldLayoutId id="2147483703" r:id="rId1"/>
    <p:sldLayoutId id="2147483736" r:id="rId2"/>
    <p:sldLayoutId id="2147483673" r:id="rId3"/>
    <p:sldLayoutId id="2147483698" r:id="rId4"/>
    <p:sldLayoutId id="2147483674" r:id="rId5"/>
    <p:sldLayoutId id="2147483699" r:id="rId6"/>
    <p:sldLayoutId id="2147483675" r:id="rId7"/>
    <p:sldLayoutId id="2147483737" r:id="rId8"/>
  </p:sldLayoutIdLst>
  <p:hf hdr="0"/>
  <p:txStyles>
    <p:titleStyle>
      <a:lvl1pPr algn="l" defTabSz="1523848" rtl="0" eaLnBrk="1" latinLnBrk="0" hangingPunct="1">
        <a:lnSpc>
          <a:spcPct val="90000"/>
        </a:lnSpc>
        <a:spcBef>
          <a:spcPct val="0"/>
        </a:spcBef>
        <a:buNone/>
        <a:defRPr sz="7333" kern="1200">
          <a:solidFill>
            <a:schemeClr val="tx1"/>
          </a:solidFill>
          <a:latin typeface="+mj-lt"/>
          <a:ea typeface="+mj-ea"/>
          <a:cs typeface="+mj-cs"/>
        </a:defRPr>
      </a:lvl1pPr>
    </p:titleStyle>
    <p:bodyStyle>
      <a:lvl1pPr marL="380962" indent="-380962" algn="l" defTabSz="1523848" rtl="0" eaLnBrk="1" latinLnBrk="0" hangingPunct="1">
        <a:lnSpc>
          <a:spcPct val="90000"/>
        </a:lnSpc>
        <a:spcBef>
          <a:spcPts val="1667"/>
        </a:spcBef>
        <a:buFont typeface="Arial" panose="020B0604020202020204" pitchFamily="34" charset="0"/>
        <a:buChar char="•"/>
        <a:defRPr sz="4666" kern="1200">
          <a:solidFill>
            <a:schemeClr val="tx1"/>
          </a:solidFill>
          <a:latin typeface="+mn-lt"/>
          <a:ea typeface="+mn-ea"/>
          <a:cs typeface="+mn-cs"/>
        </a:defRPr>
      </a:lvl1pPr>
      <a:lvl2pPr marL="1142886" indent="-380962" algn="l" defTabSz="1523848" rtl="0" eaLnBrk="1" latinLnBrk="0" hangingPunct="1">
        <a:lnSpc>
          <a:spcPct val="90000"/>
        </a:lnSpc>
        <a:spcBef>
          <a:spcPts val="833"/>
        </a:spcBef>
        <a:buFont typeface="Arial" panose="020B0604020202020204" pitchFamily="34" charset="0"/>
        <a:buChar char="•"/>
        <a:defRPr sz="4000" kern="1200">
          <a:solidFill>
            <a:schemeClr val="tx1"/>
          </a:solidFill>
          <a:latin typeface="+mn-lt"/>
          <a:ea typeface="+mn-ea"/>
          <a:cs typeface="+mn-cs"/>
        </a:defRPr>
      </a:lvl2pPr>
      <a:lvl3pPr marL="1904810" indent="-380962" algn="l" defTabSz="1523848" rtl="0" eaLnBrk="1" latinLnBrk="0" hangingPunct="1">
        <a:lnSpc>
          <a:spcPct val="90000"/>
        </a:lnSpc>
        <a:spcBef>
          <a:spcPts val="833"/>
        </a:spcBef>
        <a:buFont typeface="Arial" panose="020B0604020202020204" pitchFamily="34" charset="0"/>
        <a:buChar char="•"/>
        <a:defRPr sz="3333" kern="1200">
          <a:solidFill>
            <a:schemeClr val="tx1"/>
          </a:solidFill>
          <a:latin typeface="+mn-lt"/>
          <a:ea typeface="+mn-ea"/>
          <a:cs typeface="+mn-cs"/>
        </a:defRPr>
      </a:lvl3pPr>
      <a:lvl4pPr marL="2666733"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4pPr>
      <a:lvl5pPr marL="3428657"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5pPr>
      <a:lvl6pPr marL="4190581"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6pPr>
      <a:lvl7pPr marL="4952505"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7pPr>
      <a:lvl8pPr marL="5714429"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8pPr>
      <a:lvl9pPr marL="6476352"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9pPr>
    </p:bodyStyle>
    <p:otherStyle>
      <a:defPPr>
        <a:defRPr lang="en-US"/>
      </a:defPPr>
      <a:lvl1pPr marL="0" algn="l" defTabSz="1523848" rtl="0" eaLnBrk="1" latinLnBrk="0" hangingPunct="1">
        <a:defRPr sz="3000" kern="1200">
          <a:solidFill>
            <a:schemeClr val="tx1"/>
          </a:solidFill>
          <a:latin typeface="+mn-lt"/>
          <a:ea typeface="+mn-ea"/>
          <a:cs typeface="+mn-cs"/>
        </a:defRPr>
      </a:lvl1pPr>
      <a:lvl2pPr marL="761924" algn="l" defTabSz="1523848" rtl="0" eaLnBrk="1" latinLnBrk="0" hangingPunct="1">
        <a:defRPr sz="3000" kern="1200">
          <a:solidFill>
            <a:schemeClr val="tx1"/>
          </a:solidFill>
          <a:latin typeface="+mn-lt"/>
          <a:ea typeface="+mn-ea"/>
          <a:cs typeface="+mn-cs"/>
        </a:defRPr>
      </a:lvl2pPr>
      <a:lvl3pPr marL="1523848" algn="l" defTabSz="1523848" rtl="0" eaLnBrk="1" latinLnBrk="0" hangingPunct="1">
        <a:defRPr sz="3000" kern="1200">
          <a:solidFill>
            <a:schemeClr val="tx1"/>
          </a:solidFill>
          <a:latin typeface="+mn-lt"/>
          <a:ea typeface="+mn-ea"/>
          <a:cs typeface="+mn-cs"/>
        </a:defRPr>
      </a:lvl3pPr>
      <a:lvl4pPr marL="2285771" algn="l" defTabSz="1523848" rtl="0" eaLnBrk="1" latinLnBrk="0" hangingPunct="1">
        <a:defRPr sz="3000" kern="1200">
          <a:solidFill>
            <a:schemeClr val="tx1"/>
          </a:solidFill>
          <a:latin typeface="+mn-lt"/>
          <a:ea typeface="+mn-ea"/>
          <a:cs typeface="+mn-cs"/>
        </a:defRPr>
      </a:lvl4pPr>
      <a:lvl5pPr marL="3047695" algn="l" defTabSz="1523848" rtl="0" eaLnBrk="1" latinLnBrk="0" hangingPunct="1">
        <a:defRPr sz="3000" kern="1200">
          <a:solidFill>
            <a:schemeClr val="tx1"/>
          </a:solidFill>
          <a:latin typeface="+mn-lt"/>
          <a:ea typeface="+mn-ea"/>
          <a:cs typeface="+mn-cs"/>
        </a:defRPr>
      </a:lvl5pPr>
      <a:lvl6pPr marL="3809619" algn="l" defTabSz="1523848" rtl="0" eaLnBrk="1" latinLnBrk="0" hangingPunct="1">
        <a:defRPr sz="3000" kern="1200">
          <a:solidFill>
            <a:schemeClr val="tx1"/>
          </a:solidFill>
          <a:latin typeface="+mn-lt"/>
          <a:ea typeface="+mn-ea"/>
          <a:cs typeface="+mn-cs"/>
        </a:defRPr>
      </a:lvl6pPr>
      <a:lvl7pPr marL="4571543" algn="l" defTabSz="1523848" rtl="0" eaLnBrk="1" latinLnBrk="0" hangingPunct="1">
        <a:defRPr sz="3000" kern="1200">
          <a:solidFill>
            <a:schemeClr val="tx1"/>
          </a:solidFill>
          <a:latin typeface="+mn-lt"/>
          <a:ea typeface="+mn-ea"/>
          <a:cs typeface="+mn-cs"/>
        </a:defRPr>
      </a:lvl7pPr>
      <a:lvl8pPr marL="5333467" algn="l" defTabSz="1523848" rtl="0" eaLnBrk="1" latinLnBrk="0" hangingPunct="1">
        <a:defRPr sz="3000" kern="1200">
          <a:solidFill>
            <a:schemeClr val="tx1"/>
          </a:solidFill>
          <a:latin typeface="+mn-lt"/>
          <a:ea typeface="+mn-ea"/>
          <a:cs typeface="+mn-cs"/>
        </a:defRPr>
      </a:lvl8pPr>
      <a:lvl9pPr marL="6095390" algn="l" defTabSz="1523848" rtl="0" eaLnBrk="1" latinLnBrk="0" hangingPunct="1">
        <a:defRPr sz="30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6" userDrawn="1">
          <p15:clr>
            <a:srgbClr val="F26B43"/>
          </p15:clr>
        </p15:guide>
        <p15:guide id="2" pos="12523" userDrawn="1">
          <p15:clr>
            <a:srgbClr val="F26B43"/>
          </p15:clr>
        </p15:guide>
        <p15:guide id="3" orient="horz" pos="6911" userDrawn="1">
          <p15:clr>
            <a:srgbClr val="F26B43"/>
          </p15:clr>
        </p15:guide>
        <p15:guide id="4" orient="horz" pos="26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82124C9A-1A6B-0A47-A80A-9BE7F1D1BB27}"/>
              </a:ext>
              <a:ext uri="{C183D7F6-B498-43B3-948B-1728B52AA6E4}">
                <adec:decorative xmlns:adec="http://schemas.microsoft.com/office/drawing/2017/decorative" val="1"/>
              </a:ext>
            </a:extLst>
          </p:cNvPr>
          <p:cNvCxnSpPr>
            <a:cxnSpLocks/>
          </p:cNvCxnSpPr>
          <p:nvPr userDrawn="1"/>
        </p:nvCxnSpPr>
        <p:spPr>
          <a:xfrm>
            <a:off x="5224931" y="10339754"/>
            <a:ext cx="15093482" cy="0"/>
          </a:xfrm>
          <a:prstGeom prst="line">
            <a:avLst/>
          </a:prstGeom>
          <a:ln w="222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Footer Placeholder 10">
            <a:extLst>
              <a:ext uri="{FF2B5EF4-FFF2-40B4-BE49-F238E27FC236}">
                <a16:creationId xmlns:a16="http://schemas.microsoft.com/office/drawing/2014/main" id="{4B70D333-8933-5D45-A645-E2101C8D0414}"/>
              </a:ext>
            </a:extLst>
          </p:cNvPr>
          <p:cNvSpPr>
            <a:spLocks noGrp="1"/>
          </p:cNvSpPr>
          <p:nvPr>
            <p:ph type="ftr" sz="quarter" idx="3"/>
          </p:nvPr>
        </p:nvSpPr>
        <p:spPr>
          <a:xfrm>
            <a:off x="6731000" y="10620000"/>
            <a:ext cx="6856413" cy="377813"/>
          </a:xfrm>
          <a:prstGeom prst="rect">
            <a:avLst/>
          </a:prstGeom>
        </p:spPr>
        <p:txBody>
          <a:bodyPr vert="horz" lIns="91440" tIns="45720" rIns="91440" bIns="45720" rtlCol="0" anchor="ctr"/>
          <a:lstStyle>
            <a:lvl1pPr algn="ctr">
              <a:defRPr sz="1200">
                <a:solidFill>
                  <a:schemeClr val="accent3"/>
                </a:solidFill>
              </a:defRPr>
            </a:lvl1pPr>
          </a:lstStyle>
          <a:p>
            <a:endParaRPr lang="en-US"/>
          </a:p>
        </p:txBody>
      </p:sp>
      <p:sp>
        <p:nvSpPr>
          <p:cNvPr id="12" name="Slide Number Placeholder 11">
            <a:extLst>
              <a:ext uri="{FF2B5EF4-FFF2-40B4-BE49-F238E27FC236}">
                <a16:creationId xmlns:a16="http://schemas.microsoft.com/office/drawing/2014/main" id="{1C1AF429-5834-A301-2B81-A35534AD385F}"/>
              </a:ext>
            </a:extLst>
          </p:cNvPr>
          <p:cNvSpPr>
            <a:spLocks noGrp="1"/>
          </p:cNvSpPr>
          <p:nvPr>
            <p:ph type="sldNum" sz="quarter" idx="4"/>
          </p:nvPr>
        </p:nvSpPr>
        <p:spPr>
          <a:xfrm>
            <a:off x="19274400" y="10620000"/>
            <a:ext cx="763538" cy="377816"/>
          </a:xfrm>
          <a:prstGeom prst="rect">
            <a:avLst/>
          </a:prstGeom>
        </p:spPr>
        <p:txBody>
          <a:bodyPr vert="horz" lIns="91440" tIns="45720" rIns="91440" bIns="45720" rtlCol="0" anchor="ctr"/>
          <a:lstStyle>
            <a:lvl1pPr algn="l">
              <a:defRPr sz="1800">
                <a:solidFill>
                  <a:schemeClr val="accent3"/>
                </a:solidFill>
              </a:defRPr>
            </a:lvl1pPr>
          </a:lstStyle>
          <a:p>
            <a:fld id="{991AB9B0-3E43-D847-B073-60FE8FAFFDB7}" type="slidenum">
              <a:rPr lang="en-US" smtClean="0"/>
              <a:pPr/>
              <a:t>‹#›</a:t>
            </a:fld>
            <a:endParaRPr lang="en-US"/>
          </a:p>
        </p:txBody>
      </p:sp>
      <p:pic>
        <p:nvPicPr>
          <p:cNvPr id="5" name="Picture 4" descr="A black background with pink text&#10;&#10;Description automatically generated">
            <a:extLst>
              <a:ext uri="{FF2B5EF4-FFF2-40B4-BE49-F238E27FC236}">
                <a16:creationId xmlns:a16="http://schemas.microsoft.com/office/drawing/2014/main" id="{1A34EFBB-3B0F-050E-EED6-A692A15588AF}"/>
              </a:ext>
            </a:extLst>
          </p:cNvPr>
          <p:cNvPicPr>
            <a:picLocks noChangeAspect="1"/>
          </p:cNvPicPr>
          <p:nvPr userDrawn="1"/>
        </p:nvPicPr>
        <p:blipFill>
          <a:blip r:embed="rId24"/>
          <a:stretch>
            <a:fillRect/>
          </a:stretch>
        </p:blipFill>
        <p:spPr>
          <a:xfrm>
            <a:off x="439230" y="10156412"/>
            <a:ext cx="4785701" cy="927176"/>
          </a:xfrm>
          <a:prstGeom prst="rect">
            <a:avLst/>
          </a:prstGeom>
        </p:spPr>
      </p:pic>
    </p:spTree>
    <p:extLst>
      <p:ext uri="{BB962C8B-B14F-4D97-AF65-F5344CB8AC3E}">
        <p14:creationId xmlns:p14="http://schemas.microsoft.com/office/powerpoint/2010/main" val="192002625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700" r:id="rId5"/>
    <p:sldLayoutId id="2147483681" r:id="rId6"/>
    <p:sldLayoutId id="2147483682" r:id="rId7"/>
    <p:sldLayoutId id="2147483683" r:id="rId8"/>
    <p:sldLayoutId id="2147483684" r:id="rId9"/>
    <p:sldLayoutId id="2147483685" r:id="rId10"/>
    <p:sldLayoutId id="2147483686" r:id="rId11"/>
    <p:sldLayoutId id="2147483693" r:id="rId12"/>
    <p:sldLayoutId id="2147483694" r:id="rId13"/>
    <p:sldLayoutId id="2147483695" r:id="rId14"/>
    <p:sldLayoutId id="2147483696" r:id="rId15"/>
    <p:sldLayoutId id="2147483688" r:id="rId16"/>
    <p:sldLayoutId id="2147483691" r:id="rId17"/>
    <p:sldLayoutId id="2147483692" r:id="rId18"/>
    <p:sldLayoutId id="2147483689" r:id="rId19"/>
    <p:sldLayoutId id="2147483690" r:id="rId20"/>
    <p:sldLayoutId id="2147483704" r:id="rId21"/>
    <p:sldLayoutId id="2147483705" r:id="rId22"/>
  </p:sldLayoutIdLst>
  <p:hf hdr="0"/>
  <p:txStyles>
    <p:titleStyle>
      <a:lvl1pPr algn="l" defTabSz="1523848" rtl="0" eaLnBrk="1" latinLnBrk="0" hangingPunct="1">
        <a:lnSpc>
          <a:spcPct val="90000"/>
        </a:lnSpc>
        <a:spcBef>
          <a:spcPct val="0"/>
        </a:spcBef>
        <a:buNone/>
        <a:defRPr sz="7333" kern="1200">
          <a:solidFill>
            <a:schemeClr val="tx1"/>
          </a:solidFill>
          <a:latin typeface="+mj-lt"/>
          <a:ea typeface="+mj-ea"/>
          <a:cs typeface="+mj-cs"/>
        </a:defRPr>
      </a:lvl1pPr>
    </p:titleStyle>
    <p:bodyStyle>
      <a:lvl1pPr marL="380962" indent="-380962" algn="l" defTabSz="1523848" rtl="0" eaLnBrk="1" latinLnBrk="0" hangingPunct="1">
        <a:lnSpc>
          <a:spcPct val="90000"/>
        </a:lnSpc>
        <a:spcBef>
          <a:spcPts val="1667"/>
        </a:spcBef>
        <a:buFont typeface="Arial" panose="020B0604020202020204" pitchFamily="34" charset="0"/>
        <a:buChar char="•"/>
        <a:defRPr sz="4666" kern="1200">
          <a:solidFill>
            <a:schemeClr val="tx1"/>
          </a:solidFill>
          <a:latin typeface="+mn-lt"/>
          <a:ea typeface="+mn-ea"/>
          <a:cs typeface="+mn-cs"/>
        </a:defRPr>
      </a:lvl1pPr>
      <a:lvl2pPr marL="1142886" indent="-380962" algn="l" defTabSz="1523848" rtl="0" eaLnBrk="1" latinLnBrk="0" hangingPunct="1">
        <a:lnSpc>
          <a:spcPct val="90000"/>
        </a:lnSpc>
        <a:spcBef>
          <a:spcPts val="833"/>
        </a:spcBef>
        <a:buFont typeface="Arial" panose="020B0604020202020204" pitchFamily="34" charset="0"/>
        <a:buChar char="•"/>
        <a:defRPr sz="4000" kern="1200">
          <a:solidFill>
            <a:schemeClr val="tx1"/>
          </a:solidFill>
          <a:latin typeface="+mn-lt"/>
          <a:ea typeface="+mn-ea"/>
          <a:cs typeface="+mn-cs"/>
        </a:defRPr>
      </a:lvl2pPr>
      <a:lvl3pPr marL="1904810" indent="-380962" algn="l" defTabSz="1523848" rtl="0" eaLnBrk="1" latinLnBrk="0" hangingPunct="1">
        <a:lnSpc>
          <a:spcPct val="90000"/>
        </a:lnSpc>
        <a:spcBef>
          <a:spcPts val="833"/>
        </a:spcBef>
        <a:buFont typeface="Arial" panose="020B0604020202020204" pitchFamily="34" charset="0"/>
        <a:buChar char="•"/>
        <a:defRPr sz="3333" kern="1200">
          <a:solidFill>
            <a:schemeClr val="tx1"/>
          </a:solidFill>
          <a:latin typeface="+mn-lt"/>
          <a:ea typeface="+mn-ea"/>
          <a:cs typeface="+mn-cs"/>
        </a:defRPr>
      </a:lvl3pPr>
      <a:lvl4pPr marL="2666733"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4pPr>
      <a:lvl5pPr marL="3428657"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5pPr>
      <a:lvl6pPr marL="4190581"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6pPr>
      <a:lvl7pPr marL="4952505"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7pPr>
      <a:lvl8pPr marL="5714429"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8pPr>
      <a:lvl9pPr marL="6476352"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9pPr>
    </p:bodyStyle>
    <p:otherStyle>
      <a:defPPr>
        <a:defRPr lang="en-US"/>
      </a:defPPr>
      <a:lvl1pPr marL="0" algn="l" defTabSz="1523848" rtl="0" eaLnBrk="1" latinLnBrk="0" hangingPunct="1">
        <a:defRPr sz="3000" kern="1200">
          <a:solidFill>
            <a:schemeClr val="tx1"/>
          </a:solidFill>
          <a:latin typeface="+mn-lt"/>
          <a:ea typeface="+mn-ea"/>
          <a:cs typeface="+mn-cs"/>
        </a:defRPr>
      </a:lvl1pPr>
      <a:lvl2pPr marL="761924" algn="l" defTabSz="1523848" rtl="0" eaLnBrk="1" latinLnBrk="0" hangingPunct="1">
        <a:defRPr sz="3000" kern="1200">
          <a:solidFill>
            <a:schemeClr val="tx1"/>
          </a:solidFill>
          <a:latin typeface="+mn-lt"/>
          <a:ea typeface="+mn-ea"/>
          <a:cs typeface="+mn-cs"/>
        </a:defRPr>
      </a:lvl2pPr>
      <a:lvl3pPr marL="1523848" algn="l" defTabSz="1523848" rtl="0" eaLnBrk="1" latinLnBrk="0" hangingPunct="1">
        <a:defRPr sz="3000" kern="1200">
          <a:solidFill>
            <a:schemeClr val="tx1"/>
          </a:solidFill>
          <a:latin typeface="+mn-lt"/>
          <a:ea typeface="+mn-ea"/>
          <a:cs typeface="+mn-cs"/>
        </a:defRPr>
      </a:lvl3pPr>
      <a:lvl4pPr marL="2285771" algn="l" defTabSz="1523848" rtl="0" eaLnBrk="1" latinLnBrk="0" hangingPunct="1">
        <a:defRPr sz="3000" kern="1200">
          <a:solidFill>
            <a:schemeClr val="tx1"/>
          </a:solidFill>
          <a:latin typeface="+mn-lt"/>
          <a:ea typeface="+mn-ea"/>
          <a:cs typeface="+mn-cs"/>
        </a:defRPr>
      </a:lvl4pPr>
      <a:lvl5pPr marL="3047695" algn="l" defTabSz="1523848" rtl="0" eaLnBrk="1" latinLnBrk="0" hangingPunct="1">
        <a:defRPr sz="3000" kern="1200">
          <a:solidFill>
            <a:schemeClr val="tx1"/>
          </a:solidFill>
          <a:latin typeface="+mn-lt"/>
          <a:ea typeface="+mn-ea"/>
          <a:cs typeface="+mn-cs"/>
        </a:defRPr>
      </a:lvl5pPr>
      <a:lvl6pPr marL="3809619" algn="l" defTabSz="1523848" rtl="0" eaLnBrk="1" latinLnBrk="0" hangingPunct="1">
        <a:defRPr sz="3000" kern="1200">
          <a:solidFill>
            <a:schemeClr val="tx1"/>
          </a:solidFill>
          <a:latin typeface="+mn-lt"/>
          <a:ea typeface="+mn-ea"/>
          <a:cs typeface="+mn-cs"/>
        </a:defRPr>
      </a:lvl6pPr>
      <a:lvl7pPr marL="4571543" algn="l" defTabSz="1523848" rtl="0" eaLnBrk="1" latinLnBrk="0" hangingPunct="1">
        <a:defRPr sz="3000" kern="1200">
          <a:solidFill>
            <a:schemeClr val="tx1"/>
          </a:solidFill>
          <a:latin typeface="+mn-lt"/>
          <a:ea typeface="+mn-ea"/>
          <a:cs typeface="+mn-cs"/>
        </a:defRPr>
      </a:lvl7pPr>
      <a:lvl8pPr marL="5333467" algn="l" defTabSz="1523848" rtl="0" eaLnBrk="1" latinLnBrk="0" hangingPunct="1">
        <a:defRPr sz="3000" kern="1200">
          <a:solidFill>
            <a:schemeClr val="tx1"/>
          </a:solidFill>
          <a:latin typeface="+mn-lt"/>
          <a:ea typeface="+mn-ea"/>
          <a:cs typeface="+mn-cs"/>
        </a:defRPr>
      </a:lvl8pPr>
      <a:lvl9pPr marL="6095390" algn="l" defTabSz="1523848" rtl="0" eaLnBrk="1" latinLnBrk="0" hangingPunct="1">
        <a:defRPr sz="30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523" userDrawn="1">
          <p15:clr>
            <a:srgbClr val="F26B43"/>
          </p15:clr>
        </p15:guide>
        <p15:guide id="2" pos="276" userDrawn="1">
          <p15:clr>
            <a:srgbClr val="F26B43"/>
          </p15:clr>
        </p15:guide>
        <p15:guide id="3" orient="horz" pos="266" userDrawn="1">
          <p15:clr>
            <a:srgbClr val="F26B43"/>
          </p15:clr>
        </p15:guide>
        <p15:guide id="4" orient="horz" pos="6911"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82124C9A-1A6B-0A47-A80A-9BE7F1D1BB27}"/>
              </a:ext>
              <a:ext uri="{C183D7F6-B498-43B3-948B-1728B52AA6E4}">
                <adec:decorative xmlns:adec="http://schemas.microsoft.com/office/drawing/2017/decorative" val="1"/>
              </a:ext>
            </a:extLst>
          </p:cNvPr>
          <p:cNvCxnSpPr>
            <a:cxnSpLocks/>
          </p:cNvCxnSpPr>
          <p:nvPr userDrawn="1"/>
        </p:nvCxnSpPr>
        <p:spPr>
          <a:xfrm>
            <a:off x="5127676" y="10339754"/>
            <a:ext cx="15190737"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Footer Placeholder 10">
            <a:extLst>
              <a:ext uri="{FF2B5EF4-FFF2-40B4-BE49-F238E27FC236}">
                <a16:creationId xmlns:a16="http://schemas.microsoft.com/office/drawing/2014/main" id="{4B70D333-8933-5D45-A645-E2101C8D0414}"/>
              </a:ext>
            </a:extLst>
          </p:cNvPr>
          <p:cNvSpPr>
            <a:spLocks noGrp="1"/>
          </p:cNvSpPr>
          <p:nvPr>
            <p:ph type="ftr" sz="quarter" idx="3"/>
          </p:nvPr>
        </p:nvSpPr>
        <p:spPr>
          <a:xfrm>
            <a:off x="6731000" y="10620000"/>
            <a:ext cx="6856413" cy="377813"/>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12" name="Slide Number Placeholder 11">
            <a:extLst>
              <a:ext uri="{FF2B5EF4-FFF2-40B4-BE49-F238E27FC236}">
                <a16:creationId xmlns:a16="http://schemas.microsoft.com/office/drawing/2014/main" id="{1C1AF429-5834-A301-2B81-A35534AD385F}"/>
              </a:ext>
            </a:extLst>
          </p:cNvPr>
          <p:cNvSpPr>
            <a:spLocks noGrp="1"/>
          </p:cNvSpPr>
          <p:nvPr>
            <p:ph type="sldNum" sz="quarter" idx="4"/>
          </p:nvPr>
        </p:nvSpPr>
        <p:spPr>
          <a:xfrm>
            <a:off x="19274400" y="10620000"/>
            <a:ext cx="763538" cy="377816"/>
          </a:xfrm>
          <a:prstGeom prst="rect">
            <a:avLst/>
          </a:prstGeom>
        </p:spPr>
        <p:txBody>
          <a:bodyPr vert="horz" lIns="91440" tIns="45720" rIns="91440" bIns="45720" rtlCol="0" anchor="ctr"/>
          <a:lstStyle>
            <a:lvl1pPr algn="l">
              <a:defRPr sz="1800">
                <a:solidFill>
                  <a:schemeClr val="bg1"/>
                </a:solidFill>
              </a:defRPr>
            </a:lvl1pPr>
          </a:lstStyle>
          <a:p>
            <a:fld id="{991AB9B0-3E43-D847-B073-60FE8FAFFDB7}" type="slidenum">
              <a:rPr lang="en-US" smtClean="0"/>
              <a:pPr/>
              <a:t>‹#›</a:t>
            </a:fld>
            <a:endParaRPr lang="en-US"/>
          </a:p>
        </p:txBody>
      </p:sp>
      <p:pic>
        <p:nvPicPr>
          <p:cNvPr id="5" name="Picture 4" descr="A black background with white text&#10;&#10;Description automatically generated">
            <a:extLst>
              <a:ext uri="{FF2B5EF4-FFF2-40B4-BE49-F238E27FC236}">
                <a16:creationId xmlns:a16="http://schemas.microsoft.com/office/drawing/2014/main" id="{43379069-7FC3-5509-95F5-0A559E6AB1C9}"/>
              </a:ext>
            </a:extLst>
          </p:cNvPr>
          <p:cNvPicPr>
            <a:picLocks noChangeAspect="1"/>
          </p:cNvPicPr>
          <p:nvPr userDrawn="1"/>
        </p:nvPicPr>
        <p:blipFill>
          <a:blip r:embed="rId23"/>
          <a:stretch>
            <a:fillRect/>
          </a:stretch>
        </p:blipFill>
        <p:spPr>
          <a:xfrm>
            <a:off x="395675" y="10156412"/>
            <a:ext cx="4732001" cy="916772"/>
          </a:xfrm>
          <a:prstGeom prst="rect">
            <a:avLst/>
          </a:prstGeom>
        </p:spPr>
      </p:pic>
    </p:spTree>
    <p:extLst>
      <p:ext uri="{BB962C8B-B14F-4D97-AF65-F5344CB8AC3E}">
        <p14:creationId xmlns:p14="http://schemas.microsoft.com/office/powerpoint/2010/main" val="937282971"/>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29" r:id="rId8"/>
    <p:sldLayoutId id="2147483730" r:id="rId9"/>
    <p:sldLayoutId id="2147483732" r:id="rId10"/>
    <p:sldLayoutId id="2147483724" r:id="rId11"/>
    <p:sldLayoutId id="2147483715" r:id="rId12"/>
    <p:sldLayoutId id="2147483716" r:id="rId13"/>
    <p:sldLayoutId id="2147483717" r:id="rId14"/>
    <p:sldLayoutId id="2147483739" r:id="rId15"/>
    <p:sldLayoutId id="2147483740" r:id="rId16"/>
    <p:sldLayoutId id="2147483714" r:id="rId17"/>
    <p:sldLayoutId id="2147483725" r:id="rId18"/>
    <p:sldLayoutId id="2147483726" r:id="rId19"/>
    <p:sldLayoutId id="2147483727" r:id="rId20"/>
    <p:sldLayoutId id="2147483728" r:id="rId21"/>
  </p:sldLayoutIdLst>
  <p:hf hdr="0"/>
  <p:txStyles>
    <p:titleStyle>
      <a:lvl1pPr algn="l" defTabSz="1523848" rtl="0" eaLnBrk="1" latinLnBrk="0" hangingPunct="1">
        <a:lnSpc>
          <a:spcPct val="90000"/>
        </a:lnSpc>
        <a:spcBef>
          <a:spcPct val="0"/>
        </a:spcBef>
        <a:buNone/>
        <a:defRPr sz="7333" kern="1200">
          <a:solidFill>
            <a:schemeClr val="tx1"/>
          </a:solidFill>
          <a:latin typeface="+mj-lt"/>
          <a:ea typeface="+mj-ea"/>
          <a:cs typeface="+mj-cs"/>
        </a:defRPr>
      </a:lvl1pPr>
    </p:titleStyle>
    <p:bodyStyle>
      <a:lvl1pPr marL="380962" indent="-380962" algn="l" defTabSz="1523848" rtl="0" eaLnBrk="1" latinLnBrk="0" hangingPunct="1">
        <a:lnSpc>
          <a:spcPct val="90000"/>
        </a:lnSpc>
        <a:spcBef>
          <a:spcPts val="1667"/>
        </a:spcBef>
        <a:buFont typeface="Arial" panose="020B0604020202020204" pitchFamily="34" charset="0"/>
        <a:buChar char="•"/>
        <a:defRPr sz="4666" kern="1200">
          <a:solidFill>
            <a:schemeClr val="tx1"/>
          </a:solidFill>
          <a:latin typeface="+mn-lt"/>
          <a:ea typeface="+mn-ea"/>
          <a:cs typeface="+mn-cs"/>
        </a:defRPr>
      </a:lvl1pPr>
      <a:lvl2pPr marL="1142886" indent="-380962" algn="l" defTabSz="1523848" rtl="0" eaLnBrk="1" latinLnBrk="0" hangingPunct="1">
        <a:lnSpc>
          <a:spcPct val="90000"/>
        </a:lnSpc>
        <a:spcBef>
          <a:spcPts val="833"/>
        </a:spcBef>
        <a:buFont typeface="Arial" panose="020B0604020202020204" pitchFamily="34" charset="0"/>
        <a:buChar char="•"/>
        <a:defRPr sz="4000" kern="1200">
          <a:solidFill>
            <a:schemeClr val="tx1"/>
          </a:solidFill>
          <a:latin typeface="+mn-lt"/>
          <a:ea typeface="+mn-ea"/>
          <a:cs typeface="+mn-cs"/>
        </a:defRPr>
      </a:lvl2pPr>
      <a:lvl3pPr marL="1904810" indent="-380962" algn="l" defTabSz="1523848" rtl="0" eaLnBrk="1" latinLnBrk="0" hangingPunct="1">
        <a:lnSpc>
          <a:spcPct val="90000"/>
        </a:lnSpc>
        <a:spcBef>
          <a:spcPts val="833"/>
        </a:spcBef>
        <a:buFont typeface="Arial" panose="020B0604020202020204" pitchFamily="34" charset="0"/>
        <a:buChar char="•"/>
        <a:defRPr sz="3333" kern="1200">
          <a:solidFill>
            <a:schemeClr val="tx1"/>
          </a:solidFill>
          <a:latin typeface="+mn-lt"/>
          <a:ea typeface="+mn-ea"/>
          <a:cs typeface="+mn-cs"/>
        </a:defRPr>
      </a:lvl3pPr>
      <a:lvl4pPr marL="2666733"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4pPr>
      <a:lvl5pPr marL="3428657"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5pPr>
      <a:lvl6pPr marL="4190581"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6pPr>
      <a:lvl7pPr marL="4952505"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7pPr>
      <a:lvl8pPr marL="5714429"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8pPr>
      <a:lvl9pPr marL="6476352"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9pPr>
    </p:bodyStyle>
    <p:otherStyle>
      <a:defPPr>
        <a:defRPr lang="en-US"/>
      </a:defPPr>
      <a:lvl1pPr marL="0" algn="l" defTabSz="1523848" rtl="0" eaLnBrk="1" latinLnBrk="0" hangingPunct="1">
        <a:defRPr sz="3000" kern="1200">
          <a:solidFill>
            <a:schemeClr val="tx1"/>
          </a:solidFill>
          <a:latin typeface="+mn-lt"/>
          <a:ea typeface="+mn-ea"/>
          <a:cs typeface="+mn-cs"/>
        </a:defRPr>
      </a:lvl1pPr>
      <a:lvl2pPr marL="761924" algn="l" defTabSz="1523848" rtl="0" eaLnBrk="1" latinLnBrk="0" hangingPunct="1">
        <a:defRPr sz="3000" kern="1200">
          <a:solidFill>
            <a:schemeClr val="tx1"/>
          </a:solidFill>
          <a:latin typeface="+mn-lt"/>
          <a:ea typeface="+mn-ea"/>
          <a:cs typeface="+mn-cs"/>
        </a:defRPr>
      </a:lvl2pPr>
      <a:lvl3pPr marL="1523848" algn="l" defTabSz="1523848" rtl="0" eaLnBrk="1" latinLnBrk="0" hangingPunct="1">
        <a:defRPr sz="3000" kern="1200">
          <a:solidFill>
            <a:schemeClr val="tx1"/>
          </a:solidFill>
          <a:latin typeface="+mn-lt"/>
          <a:ea typeface="+mn-ea"/>
          <a:cs typeface="+mn-cs"/>
        </a:defRPr>
      </a:lvl3pPr>
      <a:lvl4pPr marL="2285771" algn="l" defTabSz="1523848" rtl="0" eaLnBrk="1" latinLnBrk="0" hangingPunct="1">
        <a:defRPr sz="3000" kern="1200">
          <a:solidFill>
            <a:schemeClr val="tx1"/>
          </a:solidFill>
          <a:latin typeface="+mn-lt"/>
          <a:ea typeface="+mn-ea"/>
          <a:cs typeface="+mn-cs"/>
        </a:defRPr>
      </a:lvl4pPr>
      <a:lvl5pPr marL="3047695" algn="l" defTabSz="1523848" rtl="0" eaLnBrk="1" latinLnBrk="0" hangingPunct="1">
        <a:defRPr sz="3000" kern="1200">
          <a:solidFill>
            <a:schemeClr val="tx1"/>
          </a:solidFill>
          <a:latin typeface="+mn-lt"/>
          <a:ea typeface="+mn-ea"/>
          <a:cs typeface="+mn-cs"/>
        </a:defRPr>
      </a:lvl5pPr>
      <a:lvl6pPr marL="3809619" algn="l" defTabSz="1523848" rtl="0" eaLnBrk="1" latinLnBrk="0" hangingPunct="1">
        <a:defRPr sz="3000" kern="1200">
          <a:solidFill>
            <a:schemeClr val="tx1"/>
          </a:solidFill>
          <a:latin typeface="+mn-lt"/>
          <a:ea typeface="+mn-ea"/>
          <a:cs typeface="+mn-cs"/>
        </a:defRPr>
      </a:lvl6pPr>
      <a:lvl7pPr marL="4571543" algn="l" defTabSz="1523848" rtl="0" eaLnBrk="1" latinLnBrk="0" hangingPunct="1">
        <a:defRPr sz="3000" kern="1200">
          <a:solidFill>
            <a:schemeClr val="tx1"/>
          </a:solidFill>
          <a:latin typeface="+mn-lt"/>
          <a:ea typeface="+mn-ea"/>
          <a:cs typeface="+mn-cs"/>
        </a:defRPr>
      </a:lvl7pPr>
      <a:lvl8pPr marL="5333467" algn="l" defTabSz="1523848" rtl="0" eaLnBrk="1" latinLnBrk="0" hangingPunct="1">
        <a:defRPr sz="3000" kern="1200">
          <a:solidFill>
            <a:schemeClr val="tx1"/>
          </a:solidFill>
          <a:latin typeface="+mn-lt"/>
          <a:ea typeface="+mn-ea"/>
          <a:cs typeface="+mn-cs"/>
        </a:defRPr>
      </a:lvl8pPr>
      <a:lvl9pPr marL="6095390" algn="l" defTabSz="1523848" rtl="0" eaLnBrk="1" latinLnBrk="0" hangingPunct="1">
        <a:defRPr sz="30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911" userDrawn="1">
          <p15:clr>
            <a:srgbClr val="F26B43"/>
          </p15:clr>
        </p15:guide>
        <p15:guide id="2" pos="276" userDrawn="1">
          <p15:clr>
            <a:srgbClr val="F26B43"/>
          </p15:clr>
        </p15:guide>
        <p15:guide id="3" pos="12523" userDrawn="1">
          <p15:clr>
            <a:srgbClr val="F26B43"/>
          </p15:clr>
        </p15:guide>
        <p15:guide id="4" orient="horz" pos="26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31.xml"/><Relationship Id="rId5" Type="http://schemas.openxmlformats.org/officeDocument/2006/relationships/image" Target="../media/image17.jpeg"/><Relationship Id="rId4" Type="http://schemas.openxmlformats.org/officeDocument/2006/relationships/image" Target="../media/image16.sv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43.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0.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32.xml"/><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9.xml"/><Relationship Id="rId5" Type="http://schemas.openxmlformats.org/officeDocument/2006/relationships/image" Target="../media/image43.png"/><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9.xml"/><Relationship Id="rId5" Type="http://schemas.openxmlformats.org/officeDocument/2006/relationships/image" Target="../media/image45.png"/><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9.xml"/><Relationship Id="rId5" Type="http://schemas.openxmlformats.org/officeDocument/2006/relationships/image" Target="../media/image33.png"/><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15.png"/><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9.xml"/><Relationship Id="rId4" Type="http://schemas.openxmlformats.org/officeDocument/2006/relationships/hyperlink" Target="https://support.microsoft.com/en-us/office/draw-a-picture-by-combining-and-merging-shapes-2c9ce121-7b28-46ed-aec9-eae20cdddb15"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6.xml"/><Relationship Id="rId4" Type="http://schemas.openxmlformats.org/officeDocument/2006/relationships/image" Target="../media/image46.svg"/></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hyperlink" Target="https://brand-resources.mcmaster.ca/asset-bank/action/viewLogin" TargetMode="External"/><Relationship Id="rId4" Type="http://schemas.openxmlformats.org/officeDocument/2006/relationships/image" Target="../media/image41.svg"/></Relationships>
</file>

<file path=ppt/slides/_rels/slide46.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15.png"/><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9.xml"/><Relationship Id="rId4" Type="http://schemas.openxmlformats.org/officeDocument/2006/relationships/image" Target="../media/image47.png"/></Relationships>
</file>

<file path=ppt/slides/_rels/slide48.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9.xml"/><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15.png"/><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9.xml"/><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9.xml"/><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9.xml"/><Relationship Id="rId5" Type="http://schemas.openxmlformats.org/officeDocument/2006/relationships/image" Target="../media/image50.png"/><Relationship Id="rId4" Type="http://schemas.openxmlformats.org/officeDocument/2006/relationships/image" Target="../media/image51.png"/></Relationships>
</file>

<file path=ppt/slides/_rels/slide53.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9.xml"/><Relationship Id="rId5" Type="http://schemas.openxmlformats.org/officeDocument/2006/relationships/image" Target="../media/image53.png"/><Relationship Id="rId4" Type="http://schemas.openxmlformats.org/officeDocument/2006/relationships/image" Target="../media/image52.png"/></Relationships>
</file>

<file path=ppt/slides/_rels/slide54.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9.xml"/><Relationship Id="rId5" Type="http://schemas.openxmlformats.org/officeDocument/2006/relationships/image" Target="../media/image55.png"/><Relationship Id="rId4" Type="http://schemas.openxmlformats.org/officeDocument/2006/relationships/image" Target="../media/image54.png"/></Relationships>
</file>

<file path=ppt/slides/_rels/slide55.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15.png"/><Relationship Id="rId1" Type="http://schemas.openxmlformats.org/officeDocument/2006/relationships/slideLayout" Target="../slideLayouts/slideLayout46.xml"/></Relationships>
</file>

<file path=ppt/slides/_rels/slide56.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11.xml"/><Relationship Id="rId6" Type="http://schemas.openxmlformats.org/officeDocument/2006/relationships/hyperlink" Target="https://brand.mcmaster.ca/app/uploads/2019/04/digital-guidelines.pdf" TargetMode="External"/><Relationship Id="rId5" Type="http://schemas.openxmlformats.org/officeDocument/2006/relationships/hyperlink" Target="mailto:brand@mcmaster.ca" TargetMode="External"/><Relationship Id="rId4" Type="http://schemas.openxmlformats.org/officeDocument/2006/relationships/hyperlink" Target="https://brand.mcmaster.ca/"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11.xml"/><Relationship Id="rId5" Type="http://schemas.openxmlformats.org/officeDocument/2006/relationships/image" Target="../media/image57.png"/><Relationship Id="rId4" Type="http://schemas.openxmlformats.org/officeDocument/2006/relationships/image" Target="../media/image56.png"/></Relationships>
</file>

<file path=ppt/slides/_rels/slide58.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1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59.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15.png"/><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60.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9.xml"/><Relationship Id="rId4" Type="http://schemas.openxmlformats.org/officeDocument/2006/relationships/image" Target="../media/image61.png"/></Relationships>
</file>

<file path=ppt/slides/_rels/slide61.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1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62.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9.xml"/><Relationship Id="rId4" Type="http://schemas.openxmlformats.org/officeDocument/2006/relationships/image" Target="../media/image65.png"/></Relationships>
</file>

<file path=ppt/slides/_rels/slide6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66.png"/><Relationship Id="rId4" Type="http://schemas.openxmlformats.org/officeDocument/2006/relationships/image" Target="../media/image41.svg"/></Relationships>
</file>

<file path=ppt/slides/_rels/slide64.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9.xml"/><Relationship Id="rId4" Type="http://schemas.openxmlformats.org/officeDocument/2006/relationships/image" Target="../media/image67.jpeg"/></Relationships>
</file>

<file path=ppt/slides/_rels/slide65.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9.xml"/><Relationship Id="rId5" Type="http://schemas.openxmlformats.org/officeDocument/2006/relationships/image" Target="../media/image68.jpeg"/><Relationship Id="rId4" Type="http://schemas.openxmlformats.org/officeDocument/2006/relationships/hyperlink" Target="https://americananthro.org/accessibility/image-descriptions/"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15.png"/><Relationship Id="rId1" Type="http://schemas.openxmlformats.org/officeDocument/2006/relationships/slideLayout" Target="../slideLayouts/slideLayout46.xml"/></Relationships>
</file>

<file path=ppt/slides/_rels/slide67.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9.xml"/><Relationship Id="rId6" Type="http://schemas.openxmlformats.org/officeDocument/2006/relationships/image" Target="../media/image69.png"/><Relationship Id="rId5" Type="http://schemas.openxmlformats.org/officeDocument/2006/relationships/hyperlink" Target="../color.review/check/7A003C-FFFFFF" TargetMode="External"/><Relationship Id="rId4" Type="http://schemas.openxmlformats.org/officeDocument/2006/relationships/hyperlink" Target="https://www.tpgi.com/color-contrast-checker/" TargetMode="External"/></Relationships>
</file>

<file path=ppt/slides/_rels/slide68.xml.rels><?xml version="1.0" encoding="UTF-8" standalone="yes"?>
<Relationships xmlns="http://schemas.openxmlformats.org/package/2006/relationships"><Relationship Id="rId8" Type="http://schemas.openxmlformats.org/officeDocument/2006/relationships/hyperlink" Target="../color.review/check/0D5D78-FFFFFF" TargetMode="External"/><Relationship Id="rId13" Type="http://schemas.openxmlformats.org/officeDocument/2006/relationships/hyperlink" Target="../color.review/check/AAD5E1-000000" TargetMode="External"/><Relationship Id="rId3" Type="http://schemas.openxmlformats.org/officeDocument/2006/relationships/image" Target="../media/image41.svg"/><Relationship Id="rId7" Type="http://schemas.openxmlformats.org/officeDocument/2006/relationships/hyperlink" Target="../color.review/check/0E5B3D-FFFFFF" TargetMode="External"/><Relationship Id="rId12" Type="http://schemas.openxmlformats.org/officeDocument/2006/relationships/hyperlink" Target="../color.review/check/E4EA6C-000000" TargetMode="External"/><Relationship Id="rId2" Type="http://schemas.openxmlformats.org/officeDocument/2006/relationships/image" Target="../media/image40.png"/><Relationship Id="rId1" Type="http://schemas.openxmlformats.org/officeDocument/2006/relationships/slideLayout" Target="../slideLayouts/slideLayout11.xml"/><Relationship Id="rId6" Type="http://schemas.openxmlformats.org/officeDocument/2006/relationships/hyperlink" Target="../color.review/check/495965-FFFFFF" TargetMode="External"/><Relationship Id="rId11" Type="http://schemas.openxmlformats.org/officeDocument/2006/relationships/hyperlink" Target="../color.review/check/FF9980-000000" TargetMode="External"/><Relationship Id="rId5" Type="http://schemas.openxmlformats.org/officeDocument/2006/relationships/hyperlink" Target="../color.review/check/FDBF57-FFFFFF" TargetMode="External"/><Relationship Id="rId10" Type="http://schemas.openxmlformats.org/officeDocument/2006/relationships/hyperlink" Target="../color.review/check/FDBF57-000000" TargetMode="External"/><Relationship Id="rId4" Type="http://schemas.openxmlformats.org/officeDocument/2006/relationships/hyperlink" Target="../color.review/check/7A003C-FFFFFF" TargetMode="External"/><Relationship Id="rId9" Type="http://schemas.openxmlformats.org/officeDocument/2006/relationships/hyperlink" Target="../color.review/check/DBDBDD-FFFFFF" TargetMode="External"/><Relationship Id="rId14" Type="http://schemas.openxmlformats.org/officeDocument/2006/relationships/hyperlink" Target="../color.review/check/CC99CC-000000"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11.xml"/><Relationship Id="rId5" Type="http://schemas.openxmlformats.org/officeDocument/2006/relationships/image" Target="../media/image71.png"/><Relationship Id="rId4" Type="http://schemas.openxmlformats.org/officeDocument/2006/relationships/image" Target="../media/image70.png"/></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15.png"/><Relationship Id="rId1" Type="http://schemas.openxmlformats.org/officeDocument/2006/relationships/slideLayout" Target="../slideLayouts/slideLayout45.xml"/></Relationships>
</file>

<file path=ppt/slides/_rels/slide72.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9.xml"/><Relationship Id="rId4" Type="http://schemas.openxmlformats.org/officeDocument/2006/relationships/image" Target="../media/image72.png"/></Relationships>
</file>

<file path=ppt/slides/_rels/slide73.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9.xml"/><Relationship Id="rId4" Type="http://schemas.openxmlformats.org/officeDocument/2006/relationships/image" Target="../media/image73.png"/></Relationships>
</file>

<file path=ppt/slides/_rels/slide74.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15.png"/><Relationship Id="rId1" Type="http://schemas.openxmlformats.org/officeDocument/2006/relationships/slideLayout" Target="../slideLayouts/slideLayout45.xml"/></Relationships>
</file>

<file path=ppt/slides/_rels/slide75.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11.xml"/><Relationship Id="rId4" Type="http://schemas.openxmlformats.org/officeDocument/2006/relationships/hyperlink" Target="https://www.macvideo.ca/"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11.xml"/><Relationship Id="rId6" Type="http://schemas.openxmlformats.org/officeDocument/2006/relationships/hyperlink" Target="https://www.happyscribe.com/subtitle-tools/convert-vtt-to-srt" TargetMode="External"/><Relationship Id="rId5" Type="http://schemas.openxmlformats.org/officeDocument/2006/relationships/hyperlink" Target="https://www.happyscribe.com/subtitle-tools/convert-srt-to-vtt" TargetMode="External"/><Relationship Id="rId4" Type="http://schemas.openxmlformats.org/officeDocument/2006/relationships/hyperlink" Target="https://support.google.com/youtube/answer/2734796?hl=en#zippy=%2Cupload-a-file%2Ctype-manually%2Cauto-sync"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15.png"/><Relationship Id="rId1" Type="http://schemas.openxmlformats.org/officeDocument/2006/relationships/slideLayout" Target="../slideLayouts/slideLayout45.xml"/></Relationships>
</file>

<file path=ppt/slides/_rels/slide78.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15.png"/><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6.xml"/></Relationships>
</file>

<file path=ppt/slides/_rels/slide80.xml.rels><?xml version="1.0" encoding="UTF-8" standalone="yes"?>
<Relationships xmlns="http://schemas.openxmlformats.org/package/2006/relationships"><Relationship Id="rId8" Type="http://schemas.openxmlformats.org/officeDocument/2006/relationships/hyperlink" Target="https://colororacle.org/" TargetMode="External"/><Relationship Id="rId13" Type="http://schemas.openxmlformats.org/officeDocument/2006/relationships/hyperlink" Target="https://www.microsoft.com/en-us/videoplayer/embed/RWfyZo?pid=ocpVideo0-innerdiv-oneplayer&amp;postJsllMsg=true&amp;maskLevel=20&amp;market=en-us" TargetMode="External"/><Relationship Id="rId3" Type="http://schemas.openxmlformats.org/officeDocument/2006/relationships/image" Target="../media/image40.png"/><Relationship Id="rId7" Type="http://schemas.openxmlformats.org/officeDocument/2006/relationships/hyperlink" Target="https://developer.paciellogroup.com/resources/contrastanalyser/" TargetMode="External"/><Relationship Id="rId12" Type="http://schemas.openxmlformats.org/officeDocument/2006/relationships/hyperlink" Target="https://youtu.be/LjPjzKnaVW4" TargetMode="External"/><Relationship Id="rId2" Type="http://schemas.openxmlformats.org/officeDocument/2006/relationships/notesSlide" Target="../notesSlides/notesSlide13.xml"/><Relationship Id="rId16" Type="http://schemas.openxmlformats.org/officeDocument/2006/relationships/hyperlink" Target="https://www.microsoft.com/en-us/videoplayer/embed/RWfgob?pid=ocpVideo0-innerdiv-oneplayer&amp;postJsllMsg=true&amp;maskLevel=20&amp;market=en-us" TargetMode="External"/><Relationship Id="rId1" Type="http://schemas.openxmlformats.org/officeDocument/2006/relationships/slideLayout" Target="../slideLayouts/slideLayout9.xml"/><Relationship Id="rId6" Type="http://schemas.openxmlformats.org/officeDocument/2006/relationships/hyperlink" Target="https://contrastchecker.com/" TargetMode="External"/><Relationship Id="rId11" Type="http://schemas.openxmlformats.org/officeDocument/2006/relationships/hyperlink" Target="https://www.microsoft.com/en-us/videoplayer/embed/RWfgo3?pid=ocpVideo0-innerdiv-oneplayer&amp;postJsllMsg=true&amp;maskLevel=20&amp;market=en-us" TargetMode="External"/><Relationship Id="rId5" Type="http://schemas.openxmlformats.org/officeDocument/2006/relationships/hyperlink" Target="https://webaim.org/resources/contrastchecker/" TargetMode="External"/><Relationship Id="rId15" Type="http://schemas.openxmlformats.org/officeDocument/2006/relationships/hyperlink" Target="https://www.microsoft.com/en-us/videoplayer/embed/RWfC6J?pid=ocpVideo0-innerdiv-oneplayer&amp;postJsllMsg=true&amp;maskLevel=20&amp;market=en-us" TargetMode="External"/><Relationship Id="rId10" Type="http://schemas.openxmlformats.org/officeDocument/2006/relationships/hyperlink" Target="https://youtu.be/k74ASxAl0i4" TargetMode="External"/><Relationship Id="rId4" Type="http://schemas.openxmlformats.org/officeDocument/2006/relationships/image" Target="../media/image41.svg"/><Relationship Id="rId9" Type="http://schemas.openxmlformats.org/officeDocument/2006/relationships/hyperlink" Target="https://youtu.be/506hALey624" TargetMode="External"/><Relationship Id="rId14" Type="http://schemas.openxmlformats.org/officeDocument/2006/relationships/hyperlink" Target="https://www.microsoft.com/en-us/videoplayer/embed/RWfEys?pid=ocpVideo0-innerdiv-oneplayer&amp;postJsllMsg=true&amp;maskLevel=20&amp;market=en-us"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08039-AA01-3122-099B-B994886A98B1}"/>
              </a:ext>
            </a:extLst>
          </p:cNvPr>
          <p:cNvSpPr>
            <a:spLocks noGrp="1"/>
          </p:cNvSpPr>
          <p:nvPr>
            <p:ph type="ctrTitle"/>
          </p:nvPr>
        </p:nvSpPr>
        <p:spPr/>
        <p:txBody>
          <a:bodyPr>
            <a:noAutofit/>
          </a:bodyPr>
          <a:lstStyle/>
          <a:p>
            <a:r>
              <a:rPr lang="en-US" dirty="0">
                <a:cs typeface="Arial" panose="020B0604020202020204" pitchFamily="34" charset="0"/>
              </a:rPr>
              <a:t>New McMaster PowerPoint Overview</a:t>
            </a:r>
          </a:p>
        </p:txBody>
      </p:sp>
      <p:sp>
        <p:nvSpPr>
          <p:cNvPr id="3" name="Subtitle 2">
            <a:extLst>
              <a:ext uri="{FF2B5EF4-FFF2-40B4-BE49-F238E27FC236}">
                <a16:creationId xmlns:a16="http://schemas.microsoft.com/office/drawing/2014/main" id="{0B7BF68F-8F02-0ACA-473D-92D0B1CD6DDC}"/>
              </a:ext>
            </a:extLst>
          </p:cNvPr>
          <p:cNvSpPr>
            <a:spLocks noGrp="1"/>
          </p:cNvSpPr>
          <p:nvPr>
            <p:ph type="subTitle" idx="1"/>
          </p:nvPr>
        </p:nvSpPr>
        <p:spPr/>
        <p:txBody>
          <a:bodyPr lIns="91440" tIns="45720" rIns="91440" bIns="45720" anchor="t"/>
          <a:lstStyle/>
          <a:p>
            <a:r>
              <a:rPr lang="en-US" dirty="0"/>
              <a:t>Introduction and Slide Options</a:t>
            </a:r>
          </a:p>
        </p:txBody>
      </p:sp>
      <p:pic>
        <p:nvPicPr>
          <p:cNvPr id="16" name="Graphic 15" descr="Delete this slide before publishing.">
            <a:extLst>
              <a:ext uri="{FF2B5EF4-FFF2-40B4-BE49-F238E27FC236}">
                <a16:creationId xmlns:a16="http://schemas.microsoft.com/office/drawing/2014/main" id="{9BFD91EC-6153-D0E8-6D83-8FC3830B27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235854" y="458788"/>
            <a:ext cx="644409" cy="610493"/>
          </a:xfrm>
          <a:prstGeom prst="rect">
            <a:avLst/>
          </a:prstGeom>
        </p:spPr>
      </p:pic>
      <p:sp>
        <p:nvSpPr>
          <p:cNvPr id="4" name="Text Placeholder 3">
            <a:extLst>
              <a:ext uri="{FF2B5EF4-FFF2-40B4-BE49-F238E27FC236}">
                <a16:creationId xmlns:a16="http://schemas.microsoft.com/office/drawing/2014/main" id="{A7872593-52E3-1A5A-1733-070E07E8EC76}"/>
              </a:ext>
            </a:extLst>
          </p:cNvPr>
          <p:cNvSpPr>
            <a:spLocks noGrp="1"/>
          </p:cNvSpPr>
          <p:nvPr>
            <p:ph type="body" sz="quarter" idx="12"/>
          </p:nvPr>
        </p:nvSpPr>
        <p:spPr/>
        <p:txBody>
          <a:bodyPr/>
          <a:lstStyle/>
          <a:p>
            <a:r>
              <a:rPr lang="en-US" sz="3200" dirty="0">
                <a:solidFill>
                  <a:schemeClr val="bg1"/>
                </a:solidFill>
              </a:rPr>
              <a:t>This master PowerPoint file contains everything you need to build out presentations using A Brighter World’s new brand standards.</a:t>
            </a:r>
          </a:p>
          <a:p>
            <a:r>
              <a:rPr lang="en-US" sz="3200" dirty="0">
                <a:solidFill>
                  <a:schemeClr val="bg1"/>
                </a:solidFill>
              </a:rPr>
              <a:t>Look through the ”</a:t>
            </a:r>
            <a:r>
              <a:rPr lang="en-US" sz="3200" b="1" dirty="0">
                <a:solidFill>
                  <a:schemeClr val="bg1"/>
                </a:solidFill>
              </a:rPr>
              <a:t>New Slide</a:t>
            </a:r>
            <a:r>
              <a:rPr lang="en-US" sz="3200" dirty="0">
                <a:solidFill>
                  <a:schemeClr val="bg1"/>
                </a:solidFill>
              </a:rPr>
              <a:t>” menu under the “</a:t>
            </a:r>
            <a:r>
              <a:rPr lang="en-US" sz="3200" b="1" dirty="0">
                <a:solidFill>
                  <a:schemeClr val="bg1"/>
                </a:solidFill>
              </a:rPr>
              <a:t>Home</a:t>
            </a:r>
            <a:r>
              <a:rPr lang="en-US" sz="3200" dirty="0">
                <a:solidFill>
                  <a:schemeClr val="bg1"/>
                </a:solidFill>
              </a:rPr>
              <a:t>” ribbon in your tool bar:</a:t>
            </a:r>
          </a:p>
          <a:p>
            <a:r>
              <a:rPr lang="en-US" sz="3200" dirty="0">
                <a:solidFill>
                  <a:schemeClr val="bg1"/>
                </a:solidFill>
              </a:rPr>
              <a:t>Within this section, you will find categories for cover slides, information slides with a white background, information slides with a maroon background, and closing slides.</a:t>
            </a:r>
          </a:p>
        </p:txBody>
      </p:sp>
      <p:sp>
        <p:nvSpPr>
          <p:cNvPr id="9" name="Arrow: Chevron 8" descr="An arrow pointing toward the new slide button.">
            <a:extLst>
              <a:ext uri="{FF2B5EF4-FFF2-40B4-BE49-F238E27FC236}">
                <a16:creationId xmlns:a16="http://schemas.microsoft.com/office/drawing/2014/main" id="{DF829C71-65C2-B392-33E3-DC46CC5DD917}"/>
              </a:ext>
            </a:extLst>
          </p:cNvPr>
          <p:cNvSpPr/>
          <p:nvPr/>
        </p:nvSpPr>
        <p:spPr>
          <a:xfrm rot="5400000">
            <a:off x="11920575" y="2263222"/>
            <a:ext cx="963386" cy="963386"/>
          </a:xfrm>
          <a:prstGeom prst="chevron">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pic>
        <p:nvPicPr>
          <p:cNvPr id="15" name="Picture 14" descr="A screenshot of the new slide menu.">
            <a:extLst>
              <a:ext uri="{FF2B5EF4-FFF2-40B4-BE49-F238E27FC236}">
                <a16:creationId xmlns:a16="http://schemas.microsoft.com/office/drawing/2014/main" id="{54B4F407-E7AD-7692-9136-BD831D25FB0D}"/>
              </a:ext>
            </a:extLst>
          </p:cNvPr>
          <p:cNvPicPr>
            <a:picLocks noChangeAspect="1"/>
          </p:cNvPicPr>
          <p:nvPr/>
        </p:nvPicPr>
        <p:blipFill>
          <a:blip r:embed="rId5"/>
          <a:srcRect/>
          <a:stretch/>
        </p:blipFill>
        <p:spPr>
          <a:xfrm>
            <a:off x="10522227" y="3380518"/>
            <a:ext cx="9376788" cy="5271928"/>
          </a:xfrm>
          <a:prstGeom prst="rect">
            <a:avLst/>
          </a:prstGeom>
        </p:spPr>
      </p:pic>
      <p:sp>
        <p:nvSpPr>
          <p:cNvPr id="5" name="Oval 4">
            <a:extLst>
              <a:ext uri="{FF2B5EF4-FFF2-40B4-BE49-F238E27FC236}">
                <a16:creationId xmlns:a16="http://schemas.microsoft.com/office/drawing/2014/main" id="{A61F7003-5FCE-BEBF-FD3A-3604B32175BB}"/>
              </a:ext>
              <a:ext uri="{C183D7F6-B498-43B3-948B-1728B52AA6E4}">
                <adec:decorative xmlns:adec="http://schemas.microsoft.com/office/drawing/2017/decorative" val="1"/>
              </a:ext>
            </a:extLst>
          </p:cNvPr>
          <p:cNvSpPr/>
          <p:nvPr/>
        </p:nvSpPr>
        <p:spPr>
          <a:xfrm>
            <a:off x="11712039" y="3514788"/>
            <a:ext cx="1380458" cy="1380458"/>
          </a:xfrm>
          <a:prstGeom prst="ellipse">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Footer Placeholder 5">
            <a:extLst>
              <a:ext uri="{FF2B5EF4-FFF2-40B4-BE49-F238E27FC236}">
                <a16:creationId xmlns:a16="http://schemas.microsoft.com/office/drawing/2014/main" id="{03CCE6F8-B878-24ED-0A7A-E98AEA724E6C}"/>
              </a:ext>
            </a:extLst>
          </p:cNvPr>
          <p:cNvSpPr>
            <a:spLocks noGrp="1"/>
          </p:cNvSpPr>
          <p:nvPr>
            <p:ph type="ftr" sz="quarter" idx="21"/>
          </p:nvPr>
        </p:nvSpPr>
        <p:spPr/>
        <p:txBody>
          <a:bodyPr/>
          <a:lstStyle/>
          <a:p>
            <a:endParaRPr lang="en-US"/>
          </a:p>
        </p:txBody>
      </p:sp>
      <p:sp>
        <p:nvSpPr>
          <p:cNvPr id="7" name="Date Placeholder 6">
            <a:extLst>
              <a:ext uri="{FF2B5EF4-FFF2-40B4-BE49-F238E27FC236}">
                <a16:creationId xmlns:a16="http://schemas.microsoft.com/office/drawing/2014/main" id="{9DE57F8A-7CB1-5B64-5ED0-500EA390B03D}"/>
              </a:ext>
            </a:extLst>
          </p:cNvPr>
          <p:cNvSpPr>
            <a:spLocks noGrp="1"/>
          </p:cNvSpPr>
          <p:nvPr>
            <p:ph type="dt" sz="half" idx="2"/>
          </p:nvPr>
        </p:nvSpPr>
        <p:spPr/>
        <p:txBody>
          <a:bodyPr/>
          <a:lstStyle/>
          <a:p>
            <a:fld id="{D2792E9C-7E5E-F14F-B049-5BFE22D713B7}" type="datetime4">
              <a:rPr lang="en-CA" smtClean="0"/>
              <a:pPr/>
              <a:t>May 21, 2024</a:t>
            </a:fld>
            <a:endParaRPr lang="en-US"/>
          </a:p>
        </p:txBody>
      </p:sp>
      <p:sp>
        <p:nvSpPr>
          <p:cNvPr id="8" name="Slide Number Placeholder 7">
            <a:extLst>
              <a:ext uri="{FF2B5EF4-FFF2-40B4-BE49-F238E27FC236}">
                <a16:creationId xmlns:a16="http://schemas.microsoft.com/office/drawing/2014/main" id="{B328DD51-8376-57C4-E131-1CA2E4B5626F}"/>
              </a:ext>
            </a:extLst>
          </p:cNvPr>
          <p:cNvSpPr>
            <a:spLocks noGrp="1"/>
          </p:cNvSpPr>
          <p:nvPr>
            <p:ph type="sldNum" sz="quarter" idx="22"/>
          </p:nvPr>
        </p:nvSpPr>
        <p:spPr/>
        <p:txBody>
          <a:bodyPr/>
          <a:lstStyle/>
          <a:p>
            <a:fld id="{991AB9B0-3E43-D847-B073-60FE8FAFFDB7}" type="slidenum">
              <a:rPr lang="en-US" smtClean="0"/>
              <a:pPr/>
              <a:t>1</a:t>
            </a:fld>
            <a:endParaRPr lang="en-US"/>
          </a:p>
        </p:txBody>
      </p:sp>
    </p:spTree>
    <p:extLst>
      <p:ext uri="{BB962C8B-B14F-4D97-AF65-F5344CB8AC3E}">
        <p14:creationId xmlns:p14="http://schemas.microsoft.com/office/powerpoint/2010/main" val="669958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49806-FEE0-1E35-A95F-B05D059E0CF5}"/>
              </a:ext>
            </a:extLst>
          </p:cNvPr>
          <p:cNvSpPr>
            <a:spLocks noGrp="1"/>
          </p:cNvSpPr>
          <p:nvPr>
            <p:ph type="ctrTitle"/>
          </p:nvPr>
        </p:nvSpPr>
        <p:spPr>
          <a:xfrm>
            <a:off x="439200" y="457200"/>
            <a:ext cx="9719213" cy="738817"/>
          </a:xfrm>
        </p:spPr>
        <p:txBody>
          <a:bodyPr>
            <a:noAutofit/>
          </a:bodyPr>
          <a:lstStyle/>
          <a:p>
            <a:r>
              <a:rPr lang="en-US" dirty="0"/>
              <a:t>Image Right Example</a:t>
            </a:r>
          </a:p>
        </p:txBody>
      </p:sp>
      <p:sp>
        <p:nvSpPr>
          <p:cNvPr id="3" name="Subtitle 2">
            <a:extLst>
              <a:ext uri="{FF2B5EF4-FFF2-40B4-BE49-F238E27FC236}">
                <a16:creationId xmlns:a16="http://schemas.microsoft.com/office/drawing/2014/main" id="{55C23D8D-45B9-2B2C-6951-90E805DECDFA}"/>
              </a:ext>
            </a:extLst>
          </p:cNvPr>
          <p:cNvSpPr>
            <a:spLocks noGrp="1"/>
          </p:cNvSpPr>
          <p:nvPr>
            <p:ph type="subTitle" idx="1"/>
          </p:nvPr>
        </p:nvSpPr>
        <p:spPr>
          <a:xfrm>
            <a:off x="438150" y="1267200"/>
            <a:ext cx="9719213" cy="573884"/>
          </a:xfrm>
        </p:spPr>
        <p:txBody>
          <a:bodyPr/>
          <a:lstStyle/>
          <a:p>
            <a:r>
              <a:rPr lang="en-US"/>
              <a:t>Test</a:t>
            </a:r>
          </a:p>
        </p:txBody>
      </p:sp>
      <p:sp>
        <p:nvSpPr>
          <p:cNvPr id="4" name="Text Placeholder 3">
            <a:extLst>
              <a:ext uri="{FF2B5EF4-FFF2-40B4-BE49-F238E27FC236}">
                <a16:creationId xmlns:a16="http://schemas.microsoft.com/office/drawing/2014/main" id="{EFB556D2-3407-EC3D-AB71-0E2F6B667017}"/>
              </a:ext>
            </a:extLst>
          </p:cNvPr>
          <p:cNvSpPr>
            <a:spLocks noGrp="1"/>
          </p:cNvSpPr>
          <p:nvPr>
            <p:ph type="body" sz="quarter" idx="12"/>
          </p:nvPr>
        </p:nvSpPr>
        <p:spPr>
          <a:xfrm>
            <a:off x="438150" y="2584175"/>
            <a:ext cx="9358037" cy="6864614"/>
          </a:xfrm>
        </p:spPr>
        <p:txBody>
          <a:bodyPr/>
          <a:lstStyle/>
          <a:p>
            <a:r>
              <a:rPr lang="en-US"/>
              <a:t>Test</a:t>
            </a:r>
          </a:p>
        </p:txBody>
      </p:sp>
      <p:pic>
        <p:nvPicPr>
          <p:cNvPr id="10" name="Picture Placeholder 9" descr="A person walking up the stairs of a Gilmore Hall.">
            <a:extLst>
              <a:ext uri="{FF2B5EF4-FFF2-40B4-BE49-F238E27FC236}">
                <a16:creationId xmlns:a16="http://schemas.microsoft.com/office/drawing/2014/main" id="{AA22C931-8C47-3CBC-1729-AB4A697C820B}"/>
              </a:ext>
            </a:extLst>
          </p:cNvPr>
          <p:cNvPicPr>
            <a:picLocks noGrp="1" noChangeAspect="1"/>
          </p:cNvPicPr>
          <p:nvPr>
            <p:ph type="pic" sz="quarter" idx="15"/>
          </p:nvPr>
        </p:nvPicPr>
        <p:blipFill>
          <a:blip r:embed="rId3"/>
          <a:srcRect l="6757" r="6757"/>
          <a:stretch/>
        </p:blipFill>
        <p:spPr>
          <a:xfrm>
            <a:off x="10158413" y="1"/>
            <a:ext cx="10160000" cy="9448786"/>
          </a:xfrm>
        </p:spPr>
      </p:pic>
      <p:pic>
        <p:nvPicPr>
          <p:cNvPr id="36" name="BW-CirclePNG">
            <a:extLst>
              <a:ext uri="{FF2B5EF4-FFF2-40B4-BE49-F238E27FC236}">
                <a16:creationId xmlns:a16="http://schemas.microsoft.com/office/drawing/2014/main" id="{07086D46-3506-3501-F07A-73C441B819A4}"/>
              </a:ext>
              <a:ext uri="{C183D7F6-B498-43B3-948B-1728B52AA6E4}">
                <adec:decorative xmlns:adec="http://schemas.microsoft.com/office/drawing/2017/decorative" val="1"/>
              </a:ext>
            </a:extLst>
          </p:cNvPr>
          <p:cNvPicPr>
            <a:picLocks noChangeAspect="1"/>
          </p:cNvPicPr>
          <p:nvPr/>
        </p:nvPicPr>
        <p:blipFill rotWithShape="1">
          <a:blip r:embed="rId4">
            <a:alphaModFix amt="30000"/>
          </a:blip>
          <a:srcRect t="7095"/>
          <a:stretch/>
        </p:blipFill>
        <p:spPr>
          <a:xfrm>
            <a:off x="10156825" y="0"/>
            <a:ext cx="10161588" cy="9440624"/>
          </a:xfrm>
          <a:prstGeom prst="rect">
            <a:avLst/>
          </a:prstGeom>
        </p:spPr>
      </p:pic>
      <p:sp>
        <p:nvSpPr>
          <p:cNvPr id="6" name="Footer Placeholder 5">
            <a:extLst>
              <a:ext uri="{FF2B5EF4-FFF2-40B4-BE49-F238E27FC236}">
                <a16:creationId xmlns:a16="http://schemas.microsoft.com/office/drawing/2014/main" id="{4980A7FE-9F16-0B36-E904-DE328EDE5DB3}"/>
              </a:ext>
            </a:extLst>
          </p:cNvPr>
          <p:cNvSpPr>
            <a:spLocks noGrp="1"/>
          </p:cNvSpPr>
          <p:nvPr>
            <p:ph type="ftr" sz="quarter" idx="17"/>
          </p:nvPr>
        </p:nvSpPr>
        <p:spPr>
          <a:xfrm>
            <a:off x="6731000" y="10620000"/>
            <a:ext cx="6856413" cy="377813"/>
          </a:xfrm>
        </p:spPr>
        <p:txBody>
          <a:bodyPr/>
          <a:lstStyle/>
          <a:p>
            <a:endParaRPr lang="en-US"/>
          </a:p>
        </p:txBody>
      </p:sp>
      <p:sp>
        <p:nvSpPr>
          <p:cNvPr id="7" name="Date Placeholder 6">
            <a:extLst>
              <a:ext uri="{FF2B5EF4-FFF2-40B4-BE49-F238E27FC236}">
                <a16:creationId xmlns:a16="http://schemas.microsoft.com/office/drawing/2014/main" id="{6D954BE2-CF0C-721E-856F-F45705531D70}"/>
              </a:ext>
            </a:extLst>
          </p:cNvPr>
          <p:cNvSpPr>
            <a:spLocks noGrp="1"/>
          </p:cNvSpPr>
          <p:nvPr>
            <p:ph type="dt" sz="half" idx="16"/>
          </p:nvPr>
        </p:nvSpPr>
        <p:spPr>
          <a:xfrm>
            <a:off x="16412307" y="10621112"/>
            <a:ext cx="2572579" cy="350101"/>
          </a:xfrm>
        </p:spPr>
        <p:txBody>
          <a:bodyPr/>
          <a:lstStyle/>
          <a:p>
            <a:fld id="{D2792E9C-7E5E-F14F-B049-5BFE22D713B7}" type="datetime4">
              <a:rPr lang="en-CA" smtClean="0"/>
              <a:pPr/>
              <a:t>May 21, 2024</a:t>
            </a:fld>
            <a:endParaRPr lang="en-US"/>
          </a:p>
        </p:txBody>
      </p:sp>
      <p:sp>
        <p:nvSpPr>
          <p:cNvPr id="8" name="Slide Number Placeholder 7">
            <a:extLst>
              <a:ext uri="{FF2B5EF4-FFF2-40B4-BE49-F238E27FC236}">
                <a16:creationId xmlns:a16="http://schemas.microsoft.com/office/drawing/2014/main" id="{62B81A9A-35FD-E818-5091-AC6084D246ED}"/>
              </a:ext>
            </a:extLst>
          </p:cNvPr>
          <p:cNvSpPr>
            <a:spLocks noGrp="1"/>
          </p:cNvSpPr>
          <p:nvPr>
            <p:ph type="sldNum" sz="quarter" idx="18"/>
          </p:nvPr>
        </p:nvSpPr>
        <p:spPr>
          <a:xfrm>
            <a:off x="19274400" y="10620000"/>
            <a:ext cx="763538" cy="377816"/>
          </a:xfrm>
        </p:spPr>
        <p:txBody>
          <a:bodyPr/>
          <a:lstStyle/>
          <a:p>
            <a:fld id="{991AB9B0-3E43-D847-B073-60FE8FAFFDB7}" type="slidenum">
              <a:rPr lang="en-US" smtClean="0"/>
              <a:pPr/>
              <a:t>10</a:t>
            </a:fld>
            <a:endParaRPr lang="en-US"/>
          </a:p>
        </p:txBody>
      </p:sp>
    </p:spTree>
    <p:extLst>
      <p:ext uri="{BB962C8B-B14F-4D97-AF65-F5344CB8AC3E}">
        <p14:creationId xmlns:p14="http://schemas.microsoft.com/office/powerpoint/2010/main" val="22141366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44F4A-1330-D74B-A6D2-5F87C8EA586C}"/>
              </a:ext>
            </a:extLst>
          </p:cNvPr>
          <p:cNvSpPr>
            <a:spLocks noGrp="1"/>
          </p:cNvSpPr>
          <p:nvPr>
            <p:ph type="ctrTitle"/>
          </p:nvPr>
        </p:nvSpPr>
        <p:spPr/>
        <p:txBody>
          <a:bodyPr>
            <a:noAutofit/>
          </a:bodyPr>
          <a:lstStyle/>
          <a:p>
            <a:r>
              <a:rPr lang="en-US" dirty="0"/>
              <a:t>Centered Image Example</a:t>
            </a:r>
          </a:p>
        </p:txBody>
      </p:sp>
      <p:sp>
        <p:nvSpPr>
          <p:cNvPr id="3" name="Subtitle 2">
            <a:extLst>
              <a:ext uri="{FF2B5EF4-FFF2-40B4-BE49-F238E27FC236}">
                <a16:creationId xmlns:a16="http://schemas.microsoft.com/office/drawing/2014/main" id="{D75F1E85-B7D6-CB4D-E0D0-19EE2411774E}"/>
              </a:ext>
            </a:extLst>
          </p:cNvPr>
          <p:cNvSpPr>
            <a:spLocks noGrp="1"/>
          </p:cNvSpPr>
          <p:nvPr>
            <p:ph type="subTitle" idx="1"/>
          </p:nvPr>
        </p:nvSpPr>
        <p:spPr/>
        <p:txBody>
          <a:bodyPr/>
          <a:lstStyle/>
          <a:p>
            <a:endParaRPr lang="en-US"/>
          </a:p>
        </p:txBody>
      </p:sp>
      <p:pic>
        <p:nvPicPr>
          <p:cNvPr id="15" name="Picture Placeholder 14" descr="A person walking up the stairs of a Gilmore Hall.">
            <a:extLst>
              <a:ext uri="{FF2B5EF4-FFF2-40B4-BE49-F238E27FC236}">
                <a16:creationId xmlns:a16="http://schemas.microsoft.com/office/drawing/2014/main" id="{BD19462B-8888-5E95-92F9-529DC00AA1C7}"/>
              </a:ext>
              <a:ext uri="{C183D7F6-B498-43B3-948B-1728B52AA6E4}">
                <adec:decorative xmlns:adec="http://schemas.microsoft.com/office/drawing/2017/decorative" val="0"/>
              </a:ext>
            </a:extLst>
          </p:cNvPr>
          <p:cNvPicPr>
            <a:picLocks noGrp="1" noChangeAspect="1"/>
          </p:cNvPicPr>
          <p:nvPr>
            <p:ph type="pic" sz="quarter" idx="23"/>
          </p:nvPr>
        </p:nvPicPr>
        <p:blipFill>
          <a:blip r:embed="rId2"/>
          <a:srcRect l="11" r="11"/>
          <a:stretch>
            <a:fillRect/>
          </a:stretch>
        </p:blipFill>
        <p:spPr/>
      </p:pic>
      <p:pic>
        <p:nvPicPr>
          <p:cNvPr id="11" name="BW-CirclePNG">
            <a:extLst>
              <a:ext uri="{FF2B5EF4-FFF2-40B4-BE49-F238E27FC236}">
                <a16:creationId xmlns:a16="http://schemas.microsoft.com/office/drawing/2014/main" id="{3BC35BD2-835C-FA8C-8BFB-BE15A65EB5DF}"/>
              </a:ext>
              <a:ext uri="{C183D7F6-B498-43B3-948B-1728B52AA6E4}">
                <adec:decorative xmlns:adec="http://schemas.microsoft.com/office/drawing/2017/decorative" val="1"/>
              </a:ext>
            </a:extLst>
          </p:cNvPr>
          <p:cNvPicPr>
            <a:picLocks noChangeAspect="1"/>
          </p:cNvPicPr>
          <p:nvPr/>
        </p:nvPicPr>
        <p:blipFill rotWithShape="1">
          <a:blip r:embed="rId3">
            <a:alphaModFix amt="30000"/>
          </a:blip>
          <a:srcRect t="48476" b="12317"/>
          <a:stretch/>
        </p:blipFill>
        <p:spPr>
          <a:xfrm>
            <a:off x="5481127" y="2044800"/>
            <a:ext cx="9356400" cy="3668400"/>
          </a:xfrm>
          <a:prstGeom prst="rect">
            <a:avLst/>
          </a:prstGeom>
        </p:spPr>
      </p:pic>
      <p:sp>
        <p:nvSpPr>
          <p:cNvPr id="5" name="Text Placeholder 4">
            <a:extLst>
              <a:ext uri="{FF2B5EF4-FFF2-40B4-BE49-F238E27FC236}">
                <a16:creationId xmlns:a16="http://schemas.microsoft.com/office/drawing/2014/main" id="{C17526B6-2A1A-94DA-6AF2-7EE2931C6360}"/>
              </a:ext>
            </a:extLst>
          </p:cNvPr>
          <p:cNvSpPr>
            <a:spLocks noGrp="1"/>
          </p:cNvSpPr>
          <p:nvPr>
            <p:ph type="body" sz="quarter" idx="12"/>
          </p:nvPr>
        </p:nvSpPr>
        <p:spPr/>
        <p:txBody>
          <a:bodyPr/>
          <a:lstStyle/>
          <a:p>
            <a:endParaRPr lang="en-US"/>
          </a:p>
        </p:txBody>
      </p:sp>
      <p:sp>
        <p:nvSpPr>
          <p:cNvPr id="6" name="Text Placeholder 5">
            <a:extLst>
              <a:ext uri="{FF2B5EF4-FFF2-40B4-BE49-F238E27FC236}">
                <a16:creationId xmlns:a16="http://schemas.microsoft.com/office/drawing/2014/main" id="{29A25849-F091-4C95-E37F-90DF05F12E47}"/>
              </a:ext>
            </a:extLst>
          </p:cNvPr>
          <p:cNvSpPr>
            <a:spLocks noGrp="1"/>
          </p:cNvSpPr>
          <p:nvPr>
            <p:ph type="body" sz="quarter" idx="15"/>
          </p:nvPr>
        </p:nvSpPr>
        <p:spPr/>
        <p:txBody>
          <a:bodyPr/>
          <a:lstStyle/>
          <a:p>
            <a:endParaRPr lang="en-US"/>
          </a:p>
        </p:txBody>
      </p:sp>
      <p:sp>
        <p:nvSpPr>
          <p:cNvPr id="7" name="Footer Placeholder 6">
            <a:extLst>
              <a:ext uri="{FF2B5EF4-FFF2-40B4-BE49-F238E27FC236}">
                <a16:creationId xmlns:a16="http://schemas.microsoft.com/office/drawing/2014/main" id="{527178BB-7871-2DB4-9661-9D2F628EB2FA}"/>
              </a:ext>
            </a:extLst>
          </p:cNvPr>
          <p:cNvSpPr>
            <a:spLocks noGrp="1"/>
          </p:cNvSpPr>
          <p:nvPr>
            <p:ph type="ftr" sz="quarter" idx="25"/>
          </p:nvPr>
        </p:nvSpPr>
        <p:spPr/>
        <p:txBody>
          <a:bodyPr/>
          <a:lstStyle/>
          <a:p>
            <a:endParaRPr lang="en-US"/>
          </a:p>
        </p:txBody>
      </p:sp>
      <p:sp>
        <p:nvSpPr>
          <p:cNvPr id="8" name="Date Placeholder 7">
            <a:extLst>
              <a:ext uri="{FF2B5EF4-FFF2-40B4-BE49-F238E27FC236}">
                <a16:creationId xmlns:a16="http://schemas.microsoft.com/office/drawing/2014/main" id="{AF0E9ACD-BBE2-4E20-0F01-F17117A9109C}"/>
              </a:ext>
            </a:extLst>
          </p:cNvPr>
          <p:cNvSpPr>
            <a:spLocks noGrp="1"/>
          </p:cNvSpPr>
          <p:nvPr>
            <p:ph type="dt" sz="half" idx="24"/>
          </p:nvPr>
        </p:nvSpPr>
        <p:spPr/>
        <p:txBody>
          <a:bodyPr/>
          <a:lstStyle/>
          <a:p>
            <a:fld id="{D2792E9C-7E5E-F14F-B049-5BFE22D713B7}" type="datetime4">
              <a:rPr lang="en-CA" smtClean="0"/>
              <a:t>May 21, 2024</a:t>
            </a:fld>
            <a:endParaRPr lang="en-US"/>
          </a:p>
        </p:txBody>
      </p:sp>
      <p:sp>
        <p:nvSpPr>
          <p:cNvPr id="9" name="Slide Number Placeholder 8">
            <a:extLst>
              <a:ext uri="{FF2B5EF4-FFF2-40B4-BE49-F238E27FC236}">
                <a16:creationId xmlns:a16="http://schemas.microsoft.com/office/drawing/2014/main" id="{A7D0902D-9CA5-AF44-1A69-B0CDCFA03166}"/>
              </a:ext>
            </a:extLst>
          </p:cNvPr>
          <p:cNvSpPr>
            <a:spLocks noGrp="1"/>
          </p:cNvSpPr>
          <p:nvPr>
            <p:ph type="sldNum" sz="quarter" idx="26"/>
          </p:nvPr>
        </p:nvSpPr>
        <p:spPr/>
        <p:txBody>
          <a:bodyPr/>
          <a:lstStyle/>
          <a:p>
            <a:fld id="{991AB9B0-3E43-D847-B073-60FE8FAFFDB7}" type="slidenum">
              <a:rPr lang="en-US" smtClean="0"/>
              <a:pPr/>
              <a:t>11</a:t>
            </a:fld>
            <a:endParaRPr lang="en-US"/>
          </a:p>
        </p:txBody>
      </p:sp>
    </p:spTree>
    <p:extLst>
      <p:ext uri="{BB962C8B-B14F-4D97-AF65-F5344CB8AC3E}">
        <p14:creationId xmlns:p14="http://schemas.microsoft.com/office/powerpoint/2010/main" val="42313249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7D430-700C-467D-CC4D-104E1005A52E}"/>
              </a:ext>
            </a:extLst>
          </p:cNvPr>
          <p:cNvSpPr>
            <a:spLocks noGrp="1"/>
          </p:cNvSpPr>
          <p:nvPr>
            <p:ph type="ctrTitle"/>
          </p:nvPr>
        </p:nvSpPr>
        <p:spPr/>
        <p:txBody>
          <a:bodyPr>
            <a:noAutofit/>
          </a:bodyPr>
          <a:lstStyle/>
          <a:p>
            <a:r>
              <a:rPr lang="en-US" dirty="0"/>
              <a:t>Three Callout Example Layout</a:t>
            </a:r>
          </a:p>
        </p:txBody>
      </p:sp>
      <p:sp>
        <p:nvSpPr>
          <p:cNvPr id="3" name="Subtitle 2">
            <a:extLst>
              <a:ext uri="{FF2B5EF4-FFF2-40B4-BE49-F238E27FC236}">
                <a16:creationId xmlns:a16="http://schemas.microsoft.com/office/drawing/2014/main" id="{5EF23DD5-362D-19EC-2203-8A94384837A9}"/>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70B5B945-917E-64A0-79B9-F3B524FE05FB}"/>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E1A1B66A-FF1F-2341-EEAD-1AA4FBD14CA3}"/>
              </a:ext>
            </a:extLst>
          </p:cNvPr>
          <p:cNvSpPr>
            <a:spLocks noGrp="1"/>
          </p:cNvSpPr>
          <p:nvPr>
            <p:ph type="body" sz="quarter" idx="15"/>
          </p:nvPr>
        </p:nvSpPr>
        <p:spPr/>
        <p:txBody>
          <a:bodyPr/>
          <a:lstStyle/>
          <a:p>
            <a:endParaRPr lang="en-US"/>
          </a:p>
        </p:txBody>
      </p:sp>
      <p:sp>
        <p:nvSpPr>
          <p:cNvPr id="6" name="Text Placeholder 5">
            <a:extLst>
              <a:ext uri="{FF2B5EF4-FFF2-40B4-BE49-F238E27FC236}">
                <a16:creationId xmlns:a16="http://schemas.microsoft.com/office/drawing/2014/main" id="{85570607-28FF-2B97-12AF-9188655FD09D}"/>
              </a:ext>
            </a:extLst>
          </p:cNvPr>
          <p:cNvSpPr>
            <a:spLocks noGrp="1"/>
          </p:cNvSpPr>
          <p:nvPr>
            <p:ph type="body" sz="quarter" idx="16"/>
          </p:nvPr>
        </p:nvSpPr>
        <p:spPr/>
        <p:txBody>
          <a:bodyPr/>
          <a:lstStyle/>
          <a:p>
            <a:endParaRPr lang="en-US"/>
          </a:p>
        </p:txBody>
      </p:sp>
      <p:sp>
        <p:nvSpPr>
          <p:cNvPr id="7" name="Text Placeholder 6">
            <a:extLst>
              <a:ext uri="{FF2B5EF4-FFF2-40B4-BE49-F238E27FC236}">
                <a16:creationId xmlns:a16="http://schemas.microsoft.com/office/drawing/2014/main" id="{0CC306B0-1B0B-EB54-176F-7FEEB41C4CC3}"/>
              </a:ext>
            </a:extLst>
          </p:cNvPr>
          <p:cNvSpPr>
            <a:spLocks noGrp="1"/>
          </p:cNvSpPr>
          <p:nvPr>
            <p:ph type="body" sz="quarter" idx="17"/>
          </p:nvPr>
        </p:nvSpPr>
        <p:spPr/>
        <p:txBody>
          <a:bodyPr/>
          <a:lstStyle/>
          <a:p>
            <a:endParaRPr lang="en-US"/>
          </a:p>
        </p:txBody>
      </p:sp>
      <p:sp>
        <p:nvSpPr>
          <p:cNvPr id="8" name="Text Placeholder 7">
            <a:extLst>
              <a:ext uri="{FF2B5EF4-FFF2-40B4-BE49-F238E27FC236}">
                <a16:creationId xmlns:a16="http://schemas.microsoft.com/office/drawing/2014/main" id="{56A0D4AE-4B2B-EC35-E1B0-BD4E24036ECB}"/>
              </a:ext>
            </a:extLst>
          </p:cNvPr>
          <p:cNvSpPr>
            <a:spLocks noGrp="1"/>
          </p:cNvSpPr>
          <p:nvPr>
            <p:ph type="body" sz="quarter" idx="18"/>
          </p:nvPr>
        </p:nvSpPr>
        <p:spPr/>
        <p:txBody>
          <a:bodyPr/>
          <a:lstStyle/>
          <a:p>
            <a:endParaRPr lang="en-US"/>
          </a:p>
        </p:txBody>
      </p:sp>
      <p:sp>
        <p:nvSpPr>
          <p:cNvPr id="9" name="Text Placeholder 8">
            <a:extLst>
              <a:ext uri="{FF2B5EF4-FFF2-40B4-BE49-F238E27FC236}">
                <a16:creationId xmlns:a16="http://schemas.microsoft.com/office/drawing/2014/main" id="{69236EF7-EB0E-A18A-6574-7647E2B7C316}"/>
              </a:ext>
            </a:extLst>
          </p:cNvPr>
          <p:cNvSpPr>
            <a:spLocks noGrp="1"/>
          </p:cNvSpPr>
          <p:nvPr>
            <p:ph type="body" sz="quarter" idx="19"/>
          </p:nvPr>
        </p:nvSpPr>
        <p:spPr/>
        <p:txBody>
          <a:bodyPr/>
          <a:lstStyle/>
          <a:p>
            <a:endParaRPr lang="en-US"/>
          </a:p>
        </p:txBody>
      </p:sp>
      <p:sp>
        <p:nvSpPr>
          <p:cNvPr id="10" name="Footer Placeholder 9">
            <a:extLst>
              <a:ext uri="{FF2B5EF4-FFF2-40B4-BE49-F238E27FC236}">
                <a16:creationId xmlns:a16="http://schemas.microsoft.com/office/drawing/2014/main" id="{DFDD0A62-20E8-6837-3C6B-DF48FCEA4346}"/>
              </a:ext>
            </a:extLst>
          </p:cNvPr>
          <p:cNvSpPr>
            <a:spLocks noGrp="1"/>
          </p:cNvSpPr>
          <p:nvPr>
            <p:ph type="ftr" sz="quarter" idx="21"/>
          </p:nvPr>
        </p:nvSpPr>
        <p:spPr/>
        <p:txBody>
          <a:bodyPr/>
          <a:lstStyle/>
          <a:p>
            <a:endParaRPr lang="en-US"/>
          </a:p>
        </p:txBody>
      </p:sp>
      <p:sp>
        <p:nvSpPr>
          <p:cNvPr id="11" name="Date Placeholder 10">
            <a:extLst>
              <a:ext uri="{FF2B5EF4-FFF2-40B4-BE49-F238E27FC236}">
                <a16:creationId xmlns:a16="http://schemas.microsoft.com/office/drawing/2014/main" id="{5BFDC173-9B36-255F-CC68-9381C588643C}"/>
              </a:ext>
            </a:extLst>
          </p:cNvPr>
          <p:cNvSpPr>
            <a:spLocks noGrp="1"/>
          </p:cNvSpPr>
          <p:nvPr>
            <p:ph type="dt" sz="half" idx="20"/>
          </p:nvPr>
        </p:nvSpPr>
        <p:spPr/>
        <p:txBody>
          <a:bodyPr/>
          <a:lstStyle/>
          <a:p>
            <a:fld id="{D2792E9C-7E5E-F14F-B049-5BFE22D713B7}" type="datetime4">
              <a:rPr lang="en-CA" smtClean="0"/>
              <a:t>May 21, 2024</a:t>
            </a:fld>
            <a:endParaRPr lang="en-US"/>
          </a:p>
        </p:txBody>
      </p:sp>
      <p:sp>
        <p:nvSpPr>
          <p:cNvPr id="12" name="Slide Number Placeholder 11">
            <a:extLst>
              <a:ext uri="{FF2B5EF4-FFF2-40B4-BE49-F238E27FC236}">
                <a16:creationId xmlns:a16="http://schemas.microsoft.com/office/drawing/2014/main" id="{5786DDF7-9159-15EC-1FBB-C58A4EC1F9B9}"/>
              </a:ext>
            </a:extLst>
          </p:cNvPr>
          <p:cNvSpPr>
            <a:spLocks noGrp="1"/>
          </p:cNvSpPr>
          <p:nvPr>
            <p:ph type="sldNum" sz="quarter" idx="22"/>
          </p:nvPr>
        </p:nvSpPr>
        <p:spPr/>
        <p:txBody>
          <a:bodyPr/>
          <a:lstStyle/>
          <a:p>
            <a:fld id="{991AB9B0-3E43-D847-B073-60FE8FAFFDB7}" type="slidenum">
              <a:rPr lang="en-US" smtClean="0"/>
              <a:pPr/>
              <a:t>12</a:t>
            </a:fld>
            <a:endParaRPr lang="en-US"/>
          </a:p>
        </p:txBody>
      </p:sp>
    </p:spTree>
    <p:extLst>
      <p:ext uri="{BB962C8B-B14F-4D97-AF65-F5344CB8AC3E}">
        <p14:creationId xmlns:p14="http://schemas.microsoft.com/office/powerpoint/2010/main" val="23584994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B6175-5EAB-8715-46B3-3A0617AB67E2}"/>
              </a:ext>
            </a:extLst>
          </p:cNvPr>
          <p:cNvSpPr>
            <a:spLocks noGrp="1"/>
          </p:cNvSpPr>
          <p:nvPr>
            <p:ph type="ctrTitle"/>
          </p:nvPr>
        </p:nvSpPr>
        <p:spPr/>
        <p:txBody>
          <a:bodyPr>
            <a:noAutofit/>
          </a:bodyPr>
          <a:lstStyle/>
          <a:p>
            <a:r>
              <a:rPr lang="en-US" dirty="0"/>
              <a:t>Three Callout Example Layout (2)</a:t>
            </a:r>
          </a:p>
        </p:txBody>
      </p:sp>
      <p:sp>
        <p:nvSpPr>
          <p:cNvPr id="3" name="Subtitle 2">
            <a:extLst>
              <a:ext uri="{FF2B5EF4-FFF2-40B4-BE49-F238E27FC236}">
                <a16:creationId xmlns:a16="http://schemas.microsoft.com/office/drawing/2014/main" id="{5B8F8E2D-F56B-55B2-E091-DF2C9830D336}"/>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03542F68-5C62-1C95-A469-EFA64874B365}"/>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3A673331-7DBC-25DB-C22A-11FF11241DF6}"/>
              </a:ext>
            </a:extLst>
          </p:cNvPr>
          <p:cNvSpPr>
            <a:spLocks noGrp="1"/>
          </p:cNvSpPr>
          <p:nvPr>
            <p:ph type="body" sz="quarter" idx="15"/>
          </p:nvPr>
        </p:nvSpPr>
        <p:spPr/>
        <p:txBody>
          <a:bodyPr/>
          <a:lstStyle/>
          <a:p>
            <a:endParaRPr lang="en-US"/>
          </a:p>
        </p:txBody>
      </p:sp>
      <p:sp>
        <p:nvSpPr>
          <p:cNvPr id="6" name="Text Placeholder 5">
            <a:extLst>
              <a:ext uri="{FF2B5EF4-FFF2-40B4-BE49-F238E27FC236}">
                <a16:creationId xmlns:a16="http://schemas.microsoft.com/office/drawing/2014/main" id="{F4401F0F-7AE7-D295-822C-3A77C3E2B38B}"/>
              </a:ext>
            </a:extLst>
          </p:cNvPr>
          <p:cNvSpPr>
            <a:spLocks noGrp="1"/>
          </p:cNvSpPr>
          <p:nvPr>
            <p:ph type="body" sz="quarter" idx="16"/>
          </p:nvPr>
        </p:nvSpPr>
        <p:spPr/>
        <p:txBody>
          <a:bodyPr/>
          <a:lstStyle/>
          <a:p>
            <a:endParaRPr lang="en-US"/>
          </a:p>
        </p:txBody>
      </p:sp>
      <p:sp>
        <p:nvSpPr>
          <p:cNvPr id="7" name="Text Placeholder 6">
            <a:extLst>
              <a:ext uri="{FF2B5EF4-FFF2-40B4-BE49-F238E27FC236}">
                <a16:creationId xmlns:a16="http://schemas.microsoft.com/office/drawing/2014/main" id="{112508A4-9630-A925-064E-2038057039C6}"/>
              </a:ext>
            </a:extLst>
          </p:cNvPr>
          <p:cNvSpPr>
            <a:spLocks noGrp="1"/>
          </p:cNvSpPr>
          <p:nvPr>
            <p:ph type="body" sz="quarter" idx="17"/>
          </p:nvPr>
        </p:nvSpPr>
        <p:spPr/>
        <p:txBody>
          <a:bodyPr/>
          <a:lstStyle/>
          <a:p>
            <a:endParaRPr lang="en-US"/>
          </a:p>
        </p:txBody>
      </p:sp>
      <p:sp>
        <p:nvSpPr>
          <p:cNvPr id="8" name="Text Placeholder 7">
            <a:extLst>
              <a:ext uri="{FF2B5EF4-FFF2-40B4-BE49-F238E27FC236}">
                <a16:creationId xmlns:a16="http://schemas.microsoft.com/office/drawing/2014/main" id="{470F7C8B-3E0A-4B7A-0F2F-B8E239C2EFF0}"/>
              </a:ext>
            </a:extLst>
          </p:cNvPr>
          <p:cNvSpPr>
            <a:spLocks noGrp="1"/>
          </p:cNvSpPr>
          <p:nvPr>
            <p:ph type="body" sz="quarter" idx="18"/>
          </p:nvPr>
        </p:nvSpPr>
        <p:spPr/>
        <p:txBody>
          <a:bodyPr/>
          <a:lstStyle/>
          <a:p>
            <a:endParaRPr lang="en-US"/>
          </a:p>
        </p:txBody>
      </p:sp>
      <p:sp>
        <p:nvSpPr>
          <p:cNvPr id="9" name="Text Placeholder 8">
            <a:extLst>
              <a:ext uri="{FF2B5EF4-FFF2-40B4-BE49-F238E27FC236}">
                <a16:creationId xmlns:a16="http://schemas.microsoft.com/office/drawing/2014/main" id="{8016D926-EDD1-65A4-8AB8-C0955B9D4596}"/>
              </a:ext>
            </a:extLst>
          </p:cNvPr>
          <p:cNvSpPr>
            <a:spLocks noGrp="1"/>
          </p:cNvSpPr>
          <p:nvPr>
            <p:ph type="body" sz="quarter" idx="19"/>
          </p:nvPr>
        </p:nvSpPr>
        <p:spPr/>
        <p:txBody>
          <a:bodyPr/>
          <a:lstStyle/>
          <a:p>
            <a:endParaRPr lang="en-US"/>
          </a:p>
        </p:txBody>
      </p:sp>
      <p:sp>
        <p:nvSpPr>
          <p:cNvPr id="10" name="Footer Placeholder 9">
            <a:extLst>
              <a:ext uri="{FF2B5EF4-FFF2-40B4-BE49-F238E27FC236}">
                <a16:creationId xmlns:a16="http://schemas.microsoft.com/office/drawing/2014/main" id="{AD9973FD-41B5-4C7B-EF0D-F0EF3AC2BF6A}"/>
              </a:ext>
            </a:extLst>
          </p:cNvPr>
          <p:cNvSpPr>
            <a:spLocks noGrp="1"/>
          </p:cNvSpPr>
          <p:nvPr>
            <p:ph type="ftr" sz="quarter" idx="21"/>
          </p:nvPr>
        </p:nvSpPr>
        <p:spPr/>
        <p:txBody>
          <a:bodyPr/>
          <a:lstStyle/>
          <a:p>
            <a:endParaRPr lang="en-US"/>
          </a:p>
        </p:txBody>
      </p:sp>
      <p:sp>
        <p:nvSpPr>
          <p:cNvPr id="11" name="Date Placeholder 10">
            <a:extLst>
              <a:ext uri="{FF2B5EF4-FFF2-40B4-BE49-F238E27FC236}">
                <a16:creationId xmlns:a16="http://schemas.microsoft.com/office/drawing/2014/main" id="{54317B92-AC22-9D30-62E8-6956D1140970}"/>
              </a:ext>
            </a:extLst>
          </p:cNvPr>
          <p:cNvSpPr>
            <a:spLocks noGrp="1"/>
          </p:cNvSpPr>
          <p:nvPr>
            <p:ph type="dt" sz="half" idx="20"/>
          </p:nvPr>
        </p:nvSpPr>
        <p:spPr/>
        <p:txBody>
          <a:bodyPr/>
          <a:lstStyle/>
          <a:p>
            <a:fld id="{D2792E9C-7E5E-F14F-B049-5BFE22D713B7}" type="datetime4">
              <a:rPr lang="en-CA" smtClean="0"/>
              <a:t>May 21, 2024</a:t>
            </a:fld>
            <a:endParaRPr lang="en-US"/>
          </a:p>
        </p:txBody>
      </p:sp>
      <p:sp>
        <p:nvSpPr>
          <p:cNvPr id="12" name="Slide Number Placeholder 11">
            <a:extLst>
              <a:ext uri="{FF2B5EF4-FFF2-40B4-BE49-F238E27FC236}">
                <a16:creationId xmlns:a16="http://schemas.microsoft.com/office/drawing/2014/main" id="{4E4E7D47-C4E2-D4DC-FBEE-B0F3BE9DA8E0}"/>
              </a:ext>
            </a:extLst>
          </p:cNvPr>
          <p:cNvSpPr>
            <a:spLocks noGrp="1"/>
          </p:cNvSpPr>
          <p:nvPr>
            <p:ph type="sldNum" sz="quarter" idx="22"/>
          </p:nvPr>
        </p:nvSpPr>
        <p:spPr/>
        <p:txBody>
          <a:bodyPr/>
          <a:lstStyle/>
          <a:p>
            <a:fld id="{991AB9B0-3E43-D847-B073-60FE8FAFFDB7}" type="slidenum">
              <a:rPr lang="en-US" smtClean="0"/>
              <a:pPr/>
              <a:t>13</a:t>
            </a:fld>
            <a:endParaRPr lang="en-US"/>
          </a:p>
        </p:txBody>
      </p:sp>
    </p:spTree>
    <p:extLst>
      <p:ext uri="{BB962C8B-B14F-4D97-AF65-F5344CB8AC3E}">
        <p14:creationId xmlns:p14="http://schemas.microsoft.com/office/powerpoint/2010/main" val="4813657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4D71D-6522-D2F9-E432-3206F452B192}"/>
              </a:ext>
            </a:extLst>
          </p:cNvPr>
          <p:cNvSpPr>
            <a:spLocks noGrp="1"/>
          </p:cNvSpPr>
          <p:nvPr>
            <p:ph type="ctrTitle"/>
          </p:nvPr>
        </p:nvSpPr>
        <p:spPr/>
        <p:txBody>
          <a:bodyPr>
            <a:noAutofit/>
          </a:bodyPr>
          <a:lstStyle/>
          <a:p>
            <a:r>
              <a:rPr lang="en-US" dirty="0"/>
              <a:t>Three Callout Example Layout (3)</a:t>
            </a:r>
          </a:p>
        </p:txBody>
      </p:sp>
      <p:sp>
        <p:nvSpPr>
          <p:cNvPr id="3" name="Subtitle 2">
            <a:extLst>
              <a:ext uri="{FF2B5EF4-FFF2-40B4-BE49-F238E27FC236}">
                <a16:creationId xmlns:a16="http://schemas.microsoft.com/office/drawing/2014/main" id="{611977D9-9456-E5F7-E202-5D29187373A7}"/>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921EAA6E-4C6F-E325-165B-4086F608AB19}"/>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7CF9E1D5-C6E1-F753-CFD6-C23C6FA03775}"/>
              </a:ext>
            </a:extLst>
          </p:cNvPr>
          <p:cNvSpPr>
            <a:spLocks noGrp="1"/>
          </p:cNvSpPr>
          <p:nvPr>
            <p:ph type="body" sz="quarter" idx="15"/>
          </p:nvPr>
        </p:nvSpPr>
        <p:spPr/>
        <p:txBody>
          <a:bodyPr/>
          <a:lstStyle/>
          <a:p>
            <a:endParaRPr lang="en-US"/>
          </a:p>
        </p:txBody>
      </p:sp>
      <p:sp>
        <p:nvSpPr>
          <p:cNvPr id="6" name="Text Placeholder 5">
            <a:extLst>
              <a:ext uri="{FF2B5EF4-FFF2-40B4-BE49-F238E27FC236}">
                <a16:creationId xmlns:a16="http://schemas.microsoft.com/office/drawing/2014/main" id="{6CC205E5-2177-CF3E-C6BD-967DAA976515}"/>
              </a:ext>
            </a:extLst>
          </p:cNvPr>
          <p:cNvSpPr>
            <a:spLocks noGrp="1"/>
          </p:cNvSpPr>
          <p:nvPr>
            <p:ph type="body" sz="quarter" idx="16"/>
          </p:nvPr>
        </p:nvSpPr>
        <p:spPr/>
        <p:txBody>
          <a:bodyPr/>
          <a:lstStyle/>
          <a:p>
            <a:endParaRPr lang="en-US"/>
          </a:p>
        </p:txBody>
      </p:sp>
      <p:sp>
        <p:nvSpPr>
          <p:cNvPr id="7" name="Text Placeholder 6">
            <a:extLst>
              <a:ext uri="{FF2B5EF4-FFF2-40B4-BE49-F238E27FC236}">
                <a16:creationId xmlns:a16="http://schemas.microsoft.com/office/drawing/2014/main" id="{26867CBD-E192-BAAF-23EA-B40B5FD99D39}"/>
              </a:ext>
            </a:extLst>
          </p:cNvPr>
          <p:cNvSpPr>
            <a:spLocks noGrp="1"/>
          </p:cNvSpPr>
          <p:nvPr>
            <p:ph type="body" sz="quarter" idx="17"/>
          </p:nvPr>
        </p:nvSpPr>
        <p:spPr/>
        <p:txBody>
          <a:bodyPr/>
          <a:lstStyle/>
          <a:p>
            <a:endParaRPr lang="en-US"/>
          </a:p>
        </p:txBody>
      </p:sp>
      <p:sp>
        <p:nvSpPr>
          <p:cNvPr id="8" name="Text Placeholder 7">
            <a:extLst>
              <a:ext uri="{FF2B5EF4-FFF2-40B4-BE49-F238E27FC236}">
                <a16:creationId xmlns:a16="http://schemas.microsoft.com/office/drawing/2014/main" id="{92857B7C-3777-FA5F-9693-222DF4991747}"/>
              </a:ext>
            </a:extLst>
          </p:cNvPr>
          <p:cNvSpPr>
            <a:spLocks noGrp="1"/>
          </p:cNvSpPr>
          <p:nvPr>
            <p:ph type="body" sz="quarter" idx="18"/>
          </p:nvPr>
        </p:nvSpPr>
        <p:spPr/>
        <p:txBody>
          <a:bodyPr/>
          <a:lstStyle/>
          <a:p>
            <a:endParaRPr lang="en-US"/>
          </a:p>
        </p:txBody>
      </p:sp>
      <p:sp>
        <p:nvSpPr>
          <p:cNvPr id="9" name="Text Placeholder 8">
            <a:extLst>
              <a:ext uri="{FF2B5EF4-FFF2-40B4-BE49-F238E27FC236}">
                <a16:creationId xmlns:a16="http://schemas.microsoft.com/office/drawing/2014/main" id="{BE0D0C7E-1ABB-374D-6237-48B8DBA1B5E1}"/>
              </a:ext>
            </a:extLst>
          </p:cNvPr>
          <p:cNvSpPr>
            <a:spLocks noGrp="1"/>
          </p:cNvSpPr>
          <p:nvPr>
            <p:ph type="body" sz="quarter" idx="19"/>
          </p:nvPr>
        </p:nvSpPr>
        <p:spPr/>
        <p:txBody>
          <a:bodyPr/>
          <a:lstStyle/>
          <a:p>
            <a:endParaRPr lang="en-US"/>
          </a:p>
        </p:txBody>
      </p:sp>
      <p:sp>
        <p:nvSpPr>
          <p:cNvPr id="10" name="Footer Placeholder 9">
            <a:extLst>
              <a:ext uri="{FF2B5EF4-FFF2-40B4-BE49-F238E27FC236}">
                <a16:creationId xmlns:a16="http://schemas.microsoft.com/office/drawing/2014/main" id="{E9CEACC1-6918-EFA0-A339-2C66DA522A92}"/>
              </a:ext>
            </a:extLst>
          </p:cNvPr>
          <p:cNvSpPr>
            <a:spLocks noGrp="1"/>
          </p:cNvSpPr>
          <p:nvPr>
            <p:ph type="ftr" sz="quarter" idx="21"/>
          </p:nvPr>
        </p:nvSpPr>
        <p:spPr/>
        <p:txBody>
          <a:bodyPr/>
          <a:lstStyle/>
          <a:p>
            <a:endParaRPr lang="en-US"/>
          </a:p>
        </p:txBody>
      </p:sp>
      <p:sp>
        <p:nvSpPr>
          <p:cNvPr id="11" name="Date Placeholder 10">
            <a:extLst>
              <a:ext uri="{FF2B5EF4-FFF2-40B4-BE49-F238E27FC236}">
                <a16:creationId xmlns:a16="http://schemas.microsoft.com/office/drawing/2014/main" id="{C5BB9FDB-A472-0AB3-78A3-983842987201}"/>
              </a:ext>
            </a:extLst>
          </p:cNvPr>
          <p:cNvSpPr>
            <a:spLocks noGrp="1"/>
          </p:cNvSpPr>
          <p:nvPr>
            <p:ph type="dt" sz="half" idx="20"/>
          </p:nvPr>
        </p:nvSpPr>
        <p:spPr/>
        <p:txBody>
          <a:bodyPr/>
          <a:lstStyle/>
          <a:p>
            <a:fld id="{D2792E9C-7E5E-F14F-B049-5BFE22D713B7}" type="datetime4">
              <a:rPr lang="en-CA" smtClean="0"/>
              <a:t>May 21, 2024</a:t>
            </a:fld>
            <a:endParaRPr lang="en-US"/>
          </a:p>
        </p:txBody>
      </p:sp>
      <p:sp>
        <p:nvSpPr>
          <p:cNvPr id="12" name="Slide Number Placeholder 11">
            <a:extLst>
              <a:ext uri="{FF2B5EF4-FFF2-40B4-BE49-F238E27FC236}">
                <a16:creationId xmlns:a16="http://schemas.microsoft.com/office/drawing/2014/main" id="{6ED6E789-6D0E-6FF0-F0C5-9F398166E33A}"/>
              </a:ext>
            </a:extLst>
          </p:cNvPr>
          <p:cNvSpPr>
            <a:spLocks noGrp="1"/>
          </p:cNvSpPr>
          <p:nvPr>
            <p:ph type="sldNum" sz="quarter" idx="22"/>
          </p:nvPr>
        </p:nvSpPr>
        <p:spPr/>
        <p:txBody>
          <a:bodyPr/>
          <a:lstStyle/>
          <a:p>
            <a:fld id="{991AB9B0-3E43-D847-B073-60FE8FAFFDB7}" type="slidenum">
              <a:rPr lang="en-US" smtClean="0"/>
              <a:pPr/>
              <a:t>14</a:t>
            </a:fld>
            <a:endParaRPr lang="en-US"/>
          </a:p>
        </p:txBody>
      </p:sp>
    </p:spTree>
    <p:extLst>
      <p:ext uri="{BB962C8B-B14F-4D97-AF65-F5344CB8AC3E}">
        <p14:creationId xmlns:p14="http://schemas.microsoft.com/office/powerpoint/2010/main" val="19785688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B3C57-C73A-A27F-6FEF-421E1DAE454D}"/>
              </a:ext>
            </a:extLst>
          </p:cNvPr>
          <p:cNvSpPr>
            <a:spLocks noGrp="1"/>
          </p:cNvSpPr>
          <p:nvPr>
            <p:ph type="ctrTitle"/>
          </p:nvPr>
        </p:nvSpPr>
        <p:spPr/>
        <p:txBody>
          <a:bodyPr>
            <a:noAutofit/>
          </a:bodyPr>
          <a:lstStyle/>
          <a:p>
            <a:r>
              <a:rPr lang="en-US" dirty="0"/>
              <a:t>Callout layout example</a:t>
            </a:r>
          </a:p>
        </p:txBody>
      </p:sp>
      <p:sp>
        <p:nvSpPr>
          <p:cNvPr id="3" name="Subtitle 2">
            <a:extLst>
              <a:ext uri="{FF2B5EF4-FFF2-40B4-BE49-F238E27FC236}">
                <a16:creationId xmlns:a16="http://schemas.microsoft.com/office/drawing/2014/main" id="{9B12CA37-DB33-3066-90D4-36985E01C251}"/>
              </a:ext>
            </a:extLst>
          </p:cNvPr>
          <p:cNvSpPr>
            <a:spLocks noGrp="1"/>
          </p:cNvSpPr>
          <p:nvPr>
            <p:ph type="subTitle" idx="1"/>
          </p:nvPr>
        </p:nvSpPr>
        <p:spPr/>
        <p:txBody>
          <a:bodyPr/>
          <a:lstStyle/>
          <a:p>
            <a:r>
              <a:rPr lang="en-US" dirty="0"/>
              <a:t>Test</a:t>
            </a:r>
          </a:p>
        </p:txBody>
      </p:sp>
      <p:sp>
        <p:nvSpPr>
          <p:cNvPr id="4" name="Text Placeholder 3">
            <a:extLst>
              <a:ext uri="{FF2B5EF4-FFF2-40B4-BE49-F238E27FC236}">
                <a16:creationId xmlns:a16="http://schemas.microsoft.com/office/drawing/2014/main" id="{67566ACF-0D06-613E-C3CC-534A600ECCFE}"/>
              </a:ext>
            </a:extLst>
          </p:cNvPr>
          <p:cNvSpPr>
            <a:spLocks noGrp="1"/>
          </p:cNvSpPr>
          <p:nvPr>
            <p:ph type="body" sz="quarter" idx="15"/>
          </p:nvPr>
        </p:nvSpPr>
        <p:spPr>
          <a:xfrm>
            <a:off x="3260034" y="3837600"/>
            <a:ext cx="3511565" cy="536400"/>
          </a:xfrm>
        </p:spPr>
        <p:txBody>
          <a:bodyPr/>
          <a:lstStyle/>
          <a:p>
            <a:r>
              <a:rPr lang="en-US" sz="4000"/>
              <a:t>Top</a:t>
            </a:r>
          </a:p>
        </p:txBody>
      </p:sp>
      <p:sp>
        <p:nvSpPr>
          <p:cNvPr id="5" name="Text Placeholder 4">
            <a:extLst>
              <a:ext uri="{FF2B5EF4-FFF2-40B4-BE49-F238E27FC236}">
                <a16:creationId xmlns:a16="http://schemas.microsoft.com/office/drawing/2014/main" id="{DC056DC4-6587-8123-C833-8A69EB75E6FB}"/>
              </a:ext>
            </a:extLst>
          </p:cNvPr>
          <p:cNvSpPr>
            <a:spLocks noGrp="1"/>
          </p:cNvSpPr>
          <p:nvPr>
            <p:ph type="body" sz="quarter" idx="23"/>
          </p:nvPr>
        </p:nvSpPr>
        <p:spPr/>
        <p:txBody>
          <a:bodyPr/>
          <a:lstStyle/>
          <a:p>
            <a:r>
              <a:rPr lang="en-US" sz="25000" dirty="0">
                <a:latin typeface="+mj-lt"/>
              </a:rPr>
              <a:t>50</a:t>
            </a:r>
          </a:p>
        </p:txBody>
      </p:sp>
      <p:sp>
        <p:nvSpPr>
          <p:cNvPr id="6" name="Text Placeholder 5">
            <a:extLst>
              <a:ext uri="{FF2B5EF4-FFF2-40B4-BE49-F238E27FC236}">
                <a16:creationId xmlns:a16="http://schemas.microsoft.com/office/drawing/2014/main" id="{E919DC0C-4D21-CBE8-B138-71F3FB515B8C}"/>
              </a:ext>
            </a:extLst>
          </p:cNvPr>
          <p:cNvSpPr>
            <a:spLocks noGrp="1"/>
          </p:cNvSpPr>
          <p:nvPr>
            <p:ph type="body" sz="quarter" idx="12"/>
          </p:nvPr>
        </p:nvSpPr>
        <p:spPr/>
        <p:txBody>
          <a:bodyPr/>
          <a:lstStyle/>
          <a:p>
            <a:r>
              <a:rPr lang="en-US" sz="6600" dirty="0"/>
              <a:t>in Health &amp; Medicine in four major international rankings</a:t>
            </a:r>
          </a:p>
        </p:txBody>
      </p:sp>
      <p:sp>
        <p:nvSpPr>
          <p:cNvPr id="7" name="Footer Placeholder 6">
            <a:extLst>
              <a:ext uri="{FF2B5EF4-FFF2-40B4-BE49-F238E27FC236}">
                <a16:creationId xmlns:a16="http://schemas.microsoft.com/office/drawing/2014/main" id="{1F49DB22-9DEE-2D8D-F1A2-6BB8033C8D11}"/>
              </a:ext>
            </a:extLst>
          </p:cNvPr>
          <p:cNvSpPr>
            <a:spLocks noGrp="1"/>
          </p:cNvSpPr>
          <p:nvPr>
            <p:ph type="ftr" sz="quarter" idx="21"/>
          </p:nvPr>
        </p:nvSpPr>
        <p:spPr/>
        <p:txBody>
          <a:bodyPr/>
          <a:lstStyle/>
          <a:p>
            <a:endParaRPr lang="en-US"/>
          </a:p>
        </p:txBody>
      </p:sp>
      <p:sp>
        <p:nvSpPr>
          <p:cNvPr id="8" name="Date Placeholder 7">
            <a:extLst>
              <a:ext uri="{FF2B5EF4-FFF2-40B4-BE49-F238E27FC236}">
                <a16:creationId xmlns:a16="http://schemas.microsoft.com/office/drawing/2014/main" id="{2D994C37-6D6B-9DD3-13AF-D80468CB278B}"/>
              </a:ext>
            </a:extLst>
          </p:cNvPr>
          <p:cNvSpPr>
            <a:spLocks noGrp="1"/>
          </p:cNvSpPr>
          <p:nvPr>
            <p:ph type="dt" sz="half" idx="20"/>
          </p:nvPr>
        </p:nvSpPr>
        <p:spPr/>
        <p:txBody>
          <a:bodyPr/>
          <a:lstStyle/>
          <a:p>
            <a:fld id="{D2792E9C-7E5E-F14F-B049-5BFE22D713B7}" type="datetime4">
              <a:rPr lang="en-CA" smtClean="0"/>
              <a:t>May 21, 2024</a:t>
            </a:fld>
            <a:endParaRPr lang="en-US"/>
          </a:p>
        </p:txBody>
      </p:sp>
      <p:sp>
        <p:nvSpPr>
          <p:cNvPr id="9" name="Slide Number Placeholder 8">
            <a:extLst>
              <a:ext uri="{FF2B5EF4-FFF2-40B4-BE49-F238E27FC236}">
                <a16:creationId xmlns:a16="http://schemas.microsoft.com/office/drawing/2014/main" id="{FE14F0AA-6052-01B1-B81D-8A0353F27F4A}"/>
              </a:ext>
            </a:extLst>
          </p:cNvPr>
          <p:cNvSpPr>
            <a:spLocks noGrp="1"/>
          </p:cNvSpPr>
          <p:nvPr>
            <p:ph type="sldNum" sz="quarter" idx="22"/>
          </p:nvPr>
        </p:nvSpPr>
        <p:spPr/>
        <p:txBody>
          <a:bodyPr/>
          <a:lstStyle/>
          <a:p>
            <a:fld id="{991AB9B0-3E43-D847-B073-60FE8FAFFDB7}" type="slidenum">
              <a:rPr lang="en-US" smtClean="0"/>
              <a:pPr/>
              <a:t>15</a:t>
            </a:fld>
            <a:endParaRPr lang="en-US"/>
          </a:p>
        </p:txBody>
      </p:sp>
    </p:spTree>
    <p:extLst>
      <p:ext uri="{BB962C8B-B14F-4D97-AF65-F5344CB8AC3E}">
        <p14:creationId xmlns:p14="http://schemas.microsoft.com/office/powerpoint/2010/main" val="41898182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CF3BB83-60A8-88F6-A3AB-AC11E518F6FB}"/>
              </a:ext>
            </a:extLst>
          </p:cNvPr>
          <p:cNvSpPr>
            <a:spLocks noGrp="1"/>
          </p:cNvSpPr>
          <p:nvPr>
            <p:ph type="ctrTitle"/>
          </p:nvPr>
        </p:nvSpPr>
        <p:spPr>
          <a:xfrm>
            <a:off x="439200" y="457200"/>
            <a:ext cx="19441062" cy="738817"/>
          </a:xfrm>
        </p:spPr>
        <p:txBody>
          <a:bodyPr>
            <a:noAutofit/>
          </a:bodyPr>
          <a:lstStyle/>
          <a:p>
            <a:r>
              <a:rPr lang="en-US" dirty="0"/>
              <a:t>Callout layout example (2)</a:t>
            </a:r>
          </a:p>
        </p:txBody>
      </p:sp>
      <p:sp>
        <p:nvSpPr>
          <p:cNvPr id="30" name="Subtitle 29">
            <a:extLst>
              <a:ext uri="{FF2B5EF4-FFF2-40B4-BE49-F238E27FC236}">
                <a16:creationId xmlns:a16="http://schemas.microsoft.com/office/drawing/2014/main" id="{F17F5383-2337-869E-4384-19EA406865A4}"/>
              </a:ext>
            </a:extLst>
          </p:cNvPr>
          <p:cNvSpPr>
            <a:spLocks noGrp="1"/>
          </p:cNvSpPr>
          <p:nvPr>
            <p:ph type="subTitle" idx="1"/>
          </p:nvPr>
        </p:nvSpPr>
        <p:spPr/>
        <p:txBody>
          <a:bodyPr/>
          <a:lstStyle/>
          <a:p>
            <a:endParaRPr lang="en-CA"/>
          </a:p>
        </p:txBody>
      </p:sp>
      <p:sp>
        <p:nvSpPr>
          <p:cNvPr id="31" name="Text Placeholder 30">
            <a:extLst>
              <a:ext uri="{FF2B5EF4-FFF2-40B4-BE49-F238E27FC236}">
                <a16:creationId xmlns:a16="http://schemas.microsoft.com/office/drawing/2014/main" id="{4806652C-5AA7-EB59-D3B0-6A3FB6ADA092}"/>
              </a:ext>
            </a:extLst>
          </p:cNvPr>
          <p:cNvSpPr>
            <a:spLocks noGrp="1"/>
          </p:cNvSpPr>
          <p:nvPr>
            <p:ph type="body" sz="quarter" idx="12"/>
          </p:nvPr>
        </p:nvSpPr>
        <p:spPr/>
        <p:txBody>
          <a:bodyPr/>
          <a:lstStyle/>
          <a:p>
            <a:endParaRPr lang="en-CA"/>
          </a:p>
        </p:txBody>
      </p:sp>
      <p:sp>
        <p:nvSpPr>
          <p:cNvPr id="4" name="Text Placeholder 3">
            <a:extLst>
              <a:ext uri="{FF2B5EF4-FFF2-40B4-BE49-F238E27FC236}">
                <a16:creationId xmlns:a16="http://schemas.microsoft.com/office/drawing/2014/main" id="{67566ACF-0D06-613E-C3CC-534A600ECCFE}"/>
              </a:ext>
            </a:extLst>
          </p:cNvPr>
          <p:cNvSpPr>
            <a:spLocks noGrp="1"/>
          </p:cNvSpPr>
          <p:nvPr>
            <p:ph type="body" sz="quarter" idx="15"/>
          </p:nvPr>
        </p:nvSpPr>
        <p:spPr>
          <a:xfrm>
            <a:off x="13114800" y="2394000"/>
            <a:ext cx="3769200" cy="536400"/>
          </a:xfrm>
        </p:spPr>
        <p:txBody>
          <a:bodyPr/>
          <a:lstStyle/>
          <a:p>
            <a:r>
              <a:rPr lang="en-US"/>
              <a:t>Top</a:t>
            </a:r>
          </a:p>
        </p:txBody>
      </p:sp>
      <p:sp>
        <p:nvSpPr>
          <p:cNvPr id="5" name="Text Placeholder 4">
            <a:extLst>
              <a:ext uri="{FF2B5EF4-FFF2-40B4-BE49-F238E27FC236}">
                <a16:creationId xmlns:a16="http://schemas.microsoft.com/office/drawing/2014/main" id="{DC056DC4-6587-8123-C833-8A69EB75E6FB}"/>
              </a:ext>
            </a:extLst>
          </p:cNvPr>
          <p:cNvSpPr>
            <a:spLocks noGrp="1"/>
          </p:cNvSpPr>
          <p:nvPr>
            <p:ph type="body" sz="quarter" idx="23"/>
          </p:nvPr>
        </p:nvSpPr>
        <p:spPr>
          <a:xfrm>
            <a:off x="12607200" y="2664000"/>
            <a:ext cx="4788000" cy="3956400"/>
          </a:xfrm>
        </p:spPr>
        <p:txBody>
          <a:bodyPr/>
          <a:lstStyle/>
          <a:p>
            <a:r>
              <a:rPr lang="en-US"/>
              <a:t>50</a:t>
            </a:r>
          </a:p>
        </p:txBody>
      </p:sp>
      <p:sp>
        <p:nvSpPr>
          <p:cNvPr id="12" name="Text Placeholder 11">
            <a:extLst>
              <a:ext uri="{FF2B5EF4-FFF2-40B4-BE49-F238E27FC236}">
                <a16:creationId xmlns:a16="http://schemas.microsoft.com/office/drawing/2014/main" id="{09BFAF43-0DAC-155D-08C1-6F373DE2262F}"/>
              </a:ext>
            </a:extLst>
          </p:cNvPr>
          <p:cNvSpPr>
            <a:spLocks noGrp="1"/>
          </p:cNvSpPr>
          <p:nvPr>
            <p:ph type="body" sz="quarter" idx="24"/>
          </p:nvPr>
        </p:nvSpPr>
        <p:spPr>
          <a:xfrm>
            <a:off x="12052449" y="6236337"/>
            <a:ext cx="5893901" cy="3110548"/>
          </a:xfrm>
        </p:spPr>
        <p:txBody>
          <a:bodyPr/>
          <a:lstStyle/>
          <a:p>
            <a:r>
              <a:rPr lang="en-US" dirty="0"/>
              <a:t>in Health &amp; Medicine in four major international rankings</a:t>
            </a:r>
          </a:p>
        </p:txBody>
      </p:sp>
      <p:sp>
        <p:nvSpPr>
          <p:cNvPr id="7" name="Footer Placeholder 6">
            <a:extLst>
              <a:ext uri="{FF2B5EF4-FFF2-40B4-BE49-F238E27FC236}">
                <a16:creationId xmlns:a16="http://schemas.microsoft.com/office/drawing/2014/main" id="{1F49DB22-9DEE-2D8D-F1A2-6BB8033C8D11}"/>
              </a:ext>
            </a:extLst>
          </p:cNvPr>
          <p:cNvSpPr>
            <a:spLocks noGrp="1"/>
          </p:cNvSpPr>
          <p:nvPr>
            <p:ph type="ftr" sz="quarter" idx="17"/>
          </p:nvPr>
        </p:nvSpPr>
        <p:spPr>
          <a:xfrm>
            <a:off x="6731000" y="10620000"/>
            <a:ext cx="6856413" cy="377813"/>
          </a:xfrm>
        </p:spPr>
        <p:txBody>
          <a:bodyPr/>
          <a:lstStyle/>
          <a:p>
            <a:endParaRPr lang="en-US"/>
          </a:p>
        </p:txBody>
      </p:sp>
      <p:sp>
        <p:nvSpPr>
          <p:cNvPr id="8" name="Date Placeholder 7">
            <a:extLst>
              <a:ext uri="{FF2B5EF4-FFF2-40B4-BE49-F238E27FC236}">
                <a16:creationId xmlns:a16="http://schemas.microsoft.com/office/drawing/2014/main" id="{2D994C37-6D6B-9DD3-13AF-D80468CB278B}"/>
              </a:ext>
            </a:extLst>
          </p:cNvPr>
          <p:cNvSpPr>
            <a:spLocks noGrp="1"/>
          </p:cNvSpPr>
          <p:nvPr>
            <p:ph type="dt" sz="half" idx="16"/>
          </p:nvPr>
        </p:nvSpPr>
        <p:spPr>
          <a:xfrm>
            <a:off x="16412307" y="10621112"/>
            <a:ext cx="2572579" cy="350101"/>
          </a:xfrm>
        </p:spPr>
        <p:txBody>
          <a:bodyPr/>
          <a:lstStyle/>
          <a:p>
            <a:fld id="{D2792E9C-7E5E-F14F-B049-5BFE22D713B7}" type="datetime4">
              <a:rPr lang="en-CA" smtClean="0"/>
              <a:pPr/>
              <a:t>May 21, 2024</a:t>
            </a:fld>
            <a:endParaRPr lang="en-US"/>
          </a:p>
        </p:txBody>
      </p:sp>
      <p:sp>
        <p:nvSpPr>
          <p:cNvPr id="9" name="Slide Number Placeholder 8">
            <a:extLst>
              <a:ext uri="{FF2B5EF4-FFF2-40B4-BE49-F238E27FC236}">
                <a16:creationId xmlns:a16="http://schemas.microsoft.com/office/drawing/2014/main" id="{FE14F0AA-6052-01B1-B81D-8A0353F27F4A}"/>
              </a:ext>
            </a:extLst>
          </p:cNvPr>
          <p:cNvSpPr>
            <a:spLocks noGrp="1"/>
          </p:cNvSpPr>
          <p:nvPr>
            <p:ph type="sldNum" sz="quarter" idx="18"/>
          </p:nvPr>
        </p:nvSpPr>
        <p:spPr>
          <a:xfrm>
            <a:off x="19274400" y="10620000"/>
            <a:ext cx="763538" cy="377816"/>
          </a:xfrm>
        </p:spPr>
        <p:txBody>
          <a:bodyPr/>
          <a:lstStyle/>
          <a:p>
            <a:fld id="{991AB9B0-3E43-D847-B073-60FE8FAFFDB7}" type="slidenum">
              <a:rPr lang="en-US" smtClean="0"/>
              <a:pPr/>
              <a:t>16</a:t>
            </a:fld>
            <a:endParaRPr lang="en-US"/>
          </a:p>
        </p:txBody>
      </p:sp>
    </p:spTree>
    <p:extLst>
      <p:ext uri="{BB962C8B-B14F-4D97-AF65-F5344CB8AC3E}">
        <p14:creationId xmlns:p14="http://schemas.microsoft.com/office/powerpoint/2010/main" val="10871456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1302F-8160-F978-2A28-E5626366DF16}"/>
              </a:ext>
            </a:extLst>
          </p:cNvPr>
          <p:cNvSpPr>
            <a:spLocks noGrp="1"/>
          </p:cNvSpPr>
          <p:nvPr>
            <p:ph type="ctrTitle"/>
          </p:nvPr>
        </p:nvSpPr>
        <p:spPr/>
        <p:txBody>
          <a:bodyPr>
            <a:noAutofit/>
          </a:bodyPr>
          <a:lstStyle/>
          <a:p>
            <a:r>
              <a:rPr lang="en-US" dirty="0"/>
              <a:t>Image Left, Text Right Example</a:t>
            </a:r>
          </a:p>
        </p:txBody>
      </p:sp>
      <p:sp>
        <p:nvSpPr>
          <p:cNvPr id="3" name="Subtitle 2">
            <a:extLst>
              <a:ext uri="{FF2B5EF4-FFF2-40B4-BE49-F238E27FC236}">
                <a16:creationId xmlns:a16="http://schemas.microsoft.com/office/drawing/2014/main" id="{E9AFC776-A605-8D1A-3F2A-CB52DA7F3DFF}"/>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0A0F7E83-CEE1-2B8A-BA42-7F3558FE8620}"/>
              </a:ext>
            </a:extLst>
          </p:cNvPr>
          <p:cNvSpPr>
            <a:spLocks noGrp="1"/>
          </p:cNvSpPr>
          <p:nvPr>
            <p:ph type="body" sz="quarter" idx="12"/>
          </p:nvPr>
        </p:nvSpPr>
        <p:spPr/>
        <p:txBody>
          <a:bodyPr/>
          <a:lstStyle/>
          <a:p>
            <a:endParaRPr lang="en-US"/>
          </a:p>
        </p:txBody>
      </p:sp>
      <p:pic>
        <p:nvPicPr>
          <p:cNvPr id="10" name="Picture Placeholder 9" descr="A person walking up the stairs of a Gilmore Hall.">
            <a:extLst>
              <a:ext uri="{FF2B5EF4-FFF2-40B4-BE49-F238E27FC236}">
                <a16:creationId xmlns:a16="http://schemas.microsoft.com/office/drawing/2014/main" id="{464787B6-B371-E3B4-BBD8-C6710785A0FA}"/>
              </a:ext>
              <a:ext uri="{C183D7F6-B498-43B3-948B-1728B52AA6E4}">
                <adec:decorative xmlns:adec="http://schemas.microsoft.com/office/drawing/2017/decorative" val="0"/>
              </a:ext>
            </a:extLst>
          </p:cNvPr>
          <p:cNvPicPr>
            <a:picLocks noGrp="1" noChangeAspect="1"/>
          </p:cNvPicPr>
          <p:nvPr>
            <p:ph type="pic" sz="quarter" idx="15"/>
          </p:nvPr>
        </p:nvPicPr>
        <p:blipFill rotWithShape="1">
          <a:blip r:embed="rId3"/>
          <a:srcRect l="1" t="306" r="389" b="694"/>
          <a:stretch/>
        </p:blipFill>
        <p:spPr>
          <a:xfrm>
            <a:off x="0" y="0"/>
            <a:ext cx="11779200" cy="9448800"/>
          </a:xfrm>
        </p:spPr>
      </p:pic>
      <p:pic>
        <p:nvPicPr>
          <p:cNvPr id="5" name="BW-CirclePNG">
            <a:extLst>
              <a:ext uri="{FF2B5EF4-FFF2-40B4-BE49-F238E27FC236}">
                <a16:creationId xmlns:a16="http://schemas.microsoft.com/office/drawing/2014/main" id="{CEBA6EA8-7418-52C4-7E23-8EF29FD28689}"/>
              </a:ext>
              <a:ext uri="{C183D7F6-B498-43B3-948B-1728B52AA6E4}">
                <adec:decorative xmlns:adec="http://schemas.microsoft.com/office/drawing/2017/decorative" val="1"/>
              </a:ext>
            </a:extLst>
          </p:cNvPr>
          <p:cNvPicPr>
            <a:picLocks noChangeAspect="1"/>
          </p:cNvPicPr>
          <p:nvPr/>
        </p:nvPicPr>
        <p:blipFill rotWithShape="1">
          <a:blip r:embed="rId4">
            <a:alphaModFix amt="30000"/>
          </a:blip>
          <a:srcRect l="18824" t="17171" b="12317"/>
          <a:stretch/>
        </p:blipFill>
        <p:spPr>
          <a:xfrm>
            <a:off x="0" y="0"/>
            <a:ext cx="10972800" cy="9531531"/>
          </a:xfrm>
          <a:prstGeom prst="rect">
            <a:avLst/>
          </a:prstGeom>
        </p:spPr>
      </p:pic>
      <p:sp>
        <p:nvSpPr>
          <p:cNvPr id="6" name="Footer Placeholder 5">
            <a:extLst>
              <a:ext uri="{FF2B5EF4-FFF2-40B4-BE49-F238E27FC236}">
                <a16:creationId xmlns:a16="http://schemas.microsoft.com/office/drawing/2014/main" id="{2079D1D2-5104-EADC-8CF5-31B78578E46B}"/>
              </a:ext>
            </a:extLst>
          </p:cNvPr>
          <p:cNvSpPr>
            <a:spLocks noGrp="1"/>
          </p:cNvSpPr>
          <p:nvPr>
            <p:ph type="ftr" sz="quarter" idx="17"/>
          </p:nvPr>
        </p:nvSpPr>
        <p:spPr/>
        <p:txBody>
          <a:bodyPr/>
          <a:lstStyle/>
          <a:p>
            <a:endParaRPr lang="en-US"/>
          </a:p>
        </p:txBody>
      </p:sp>
      <p:sp>
        <p:nvSpPr>
          <p:cNvPr id="7" name="Date Placeholder 6">
            <a:extLst>
              <a:ext uri="{FF2B5EF4-FFF2-40B4-BE49-F238E27FC236}">
                <a16:creationId xmlns:a16="http://schemas.microsoft.com/office/drawing/2014/main" id="{FF01C14D-EB9E-2362-D5D0-6A8D7EAAFF1C}"/>
              </a:ext>
            </a:extLst>
          </p:cNvPr>
          <p:cNvSpPr>
            <a:spLocks noGrp="1"/>
          </p:cNvSpPr>
          <p:nvPr>
            <p:ph type="dt" sz="half" idx="16"/>
          </p:nvPr>
        </p:nvSpPr>
        <p:spPr/>
        <p:txBody>
          <a:bodyPr/>
          <a:lstStyle/>
          <a:p>
            <a:fld id="{D2792E9C-7E5E-F14F-B049-5BFE22D713B7}" type="datetime4">
              <a:rPr lang="en-CA" smtClean="0"/>
              <a:t>May 21, 2024</a:t>
            </a:fld>
            <a:endParaRPr lang="en-US"/>
          </a:p>
        </p:txBody>
      </p:sp>
      <p:sp>
        <p:nvSpPr>
          <p:cNvPr id="8" name="Slide Number Placeholder 7">
            <a:extLst>
              <a:ext uri="{FF2B5EF4-FFF2-40B4-BE49-F238E27FC236}">
                <a16:creationId xmlns:a16="http://schemas.microsoft.com/office/drawing/2014/main" id="{8B34583D-29DC-571A-01A6-65ED180A8E78}"/>
              </a:ext>
            </a:extLst>
          </p:cNvPr>
          <p:cNvSpPr>
            <a:spLocks noGrp="1"/>
          </p:cNvSpPr>
          <p:nvPr>
            <p:ph type="sldNum" sz="quarter" idx="18"/>
          </p:nvPr>
        </p:nvSpPr>
        <p:spPr/>
        <p:txBody>
          <a:bodyPr/>
          <a:lstStyle/>
          <a:p>
            <a:fld id="{991AB9B0-3E43-D847-B073-60FE8FAFFDB7}" type="slidenum">
              <a:rPr lang="en-US" smtClean="0"/>
              <a:pPr/>
              <a:t>17</a:t>
            </a:fld>
            <a:endParaRPr lang="en-US"/>
          </a:p>
        </p:txBody>
      </p:sp>
    </p:spTree>
    <p:extLst>
      <p:ext uri="{BB962C8B-B14F-4D97-AF65-F5344CB8AC3E}">
        <p14:creationId xmlns:p14="http://schemas.microsoft.com/office/powerpoint/2010/main" val="29972807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435AEB6C-E232-276B-6B90-FB7D952056E9}"/>
              </a:ext>
              <a:ext uri="{C183D7F6-B498-43B3-948B-1728B52AA6E4}">
                <adec:decorative xmlns:adec="http://schemas.microsoft.com/office/drawing/2017/decorative" val="1"/>
              </a:ext>
            </a:extLst>
          </p:cNvPr>
          <p:cNvPicPr>
            <a:picLocks noGrp="1" noChangeAspect="1"/>
          </p:cNvPicPr>
          <p:nvPr>
            <p:ph type="pic" sz="quarter" idx="15"/>
          </p:nvPr>
        </p:nvPicPr>
        <p:blipFill>
          <a:blip r:embed="rId2"/>
          <a:srcRect l="4" r="4"/>
          <a:stretch>
            <a:fillRect/>
          </a:stretch>
        </p:blipFill>
        <p:spPr/>
      </p:pic>
      <p:sp>
        <p:nvSpPr>
          <p:cNvPr id="3" name="Title 2">
            <a:extLst>
              <a:ext uri="{FF2B5EF4-FFF2-40B4-BE49-F238E27FC236}">
                <a16:creationId xmlns:a16="http://schemas.microsoft.com/office/drawing/2014/main" id="{B9A0F253-0A27-7462-BC81-4A10901B82BC}"/>
              </a:ext>
            </a:extLst>
          </p:cNvPr>
          <p:cNvSpPr>
            <a:spLocks noGrp="1"/>
          </p:cNvSpPr>
          <p:nvPr>
            <p:ph type="ctrTitle"/>
          </p:nvPr>
        </p:nvSpPr>
        <p:spPr/>
        <p:txBody>
          <a:bodyPr>
            <a:noAutofit/>
          </a:bodyPr>
          <a:lstStyle/>
          <a:p>
            <a:pPr>
              <a:lnSpc>
                <a:spcPct val="100000"/>
              </a:lnSpc>
            </a:pPr>
            <a:r>
              <a:rPr lang="en-US" dirty="0">
                <a:solidFill>
                  <a:schemeClr val="bg1"/>
                </a:solidFill>
              </a:rPr>
              <a:t>Divider slide example title</a:t>
            </a:r>
          </a:p>
        </p:txBody>
      </p:sp>
      <p:sp>
        <p:nvSpPr>
          <p:cNvPr id="4" name="Subtitle 3">
            <a:extLst>
              <a:ext uri="{FF2B5EF4-FFF2-40B4-BE49-F238E27FC236}">
                <a16:creationId xmlns:a16="http://schemas.microsoft.com/office/drawing/2014/main" id="{06971B4B-6E31-60B3-6201-8DC144E990CE}"/>
              </a:ext>
            </a:extLst>
          </p:cNvPr>
          <p:cNvSpPr>
            <a:spLocks noGrp="1"/>
          </p:cNvSpPr>
          <p:nvPr>
            <p:ph type="subTitle" idx="1"/>
          </p:nvPr>
        </p:nvSpPr>
        <p:spPr>
          <a:xfrm>
            <a:off x="1015200" y="5799600"/>
            <a:ext cx="4690656" cy="1472400"/>
          </a:xfrm>
        </p:spPr>
        <p:txBody>
          <a:bodyPr/>
          <a:lstStyle/>
          <a:p>
            <a:r>
              <a:rPr lang="en-US" dirty="0">
                <a:solidFill>
                  <a:schemeClr val="bg1"/>
                </a:solidFill>
              </a:rPr>
              <a:t>Subtitle goes here on up to 2 lines</a:t>
            </a:r>
          </a:p>
        </p:txBody>
      </p:sp>
      <p:sp>
        <p:nvSpPr>
          <p:cNvPr id="5" name="Footer Placeholder 4">
            <a:extLst>
              <a:ext uri="{FF2B5EF4-FFF2-40B4-BE49-F238E27FC236}">
                <a16:creationId xmlns:a16="http://schemas.microsoft.com/office/drawing/2014/main" id="{BB94528F-ABBF-8821-C6D5-06ED8BAA8E49}"/>
              </a:ext>
            </a:extLst>
          </p:cNvPr>
          <p:cNvSpPr>
            <a:spLocks noGrp="1"/>
          </p:cNvSpPr>
          <p:nvPr>
            <p:ph type="ftr" sz="quarter" idx="11"/>
          </p:nvPr>
        </p:nvSpPr>
        <p:spPr/>
        <p:txBody>
          <a:bodyPr/>
          <a:lstStyle/>
          <a:p>
            <a:endParaRPr lang="en-US" dirty="0"/>
          </a:p>
        </p:txBody>
      </p:sp>
      <p:sp>
        <p:nvSpPr>
          <p:cNvPr id="6" name="Date Placeholder 5">
            <a:extLst>
              <a:ext uri="{FF2B5EF4-FFF2-40B4-BE49-F238E27FC236}">
                <a16:creationId xmlns:a16="http://schemas.microsoft.com/office/drawing/2014/main" id="{475F3CB9-73CE-302A-27C9-7BA4FBC3A777}"/>
              </a:ext>
            </a:extLst>
          </p:cNvPr>
          <p:cNvSpPr>
            <a:spLocks noGrp="1"/>
          </p:cNvSpPr>
          <p:nvPr>
            <p:ph type="dt" sz="half" idx="2"/>
          </p:nvPr>
        </p:nvSpPr>
        <p:spPr/>
        <p:txBody>
          <a:bodyPr/>
          <a:lstStyle/>
          <a:p>
            <a:fld id="{D2792E9C-7E5E-F14F-B049-5BFE22D713B7}" type="datetime4">
              <a:rPr lang="en-CA" smtClean="0"/>
              <a:t>May 21, 2024</a:t>
            </a:fld>
            <a:endParaRPr lang="en-US"/>
          </a:p>
        </p:txBody>
      </p:sp>
      <p:sp>
        <p:nvSpPr>
          <p:cNvPr id="7" name="Slide Number Placeholder 6">
            <a:extLst>
              <a:ext uri="{FF2B5EF4-FFF2-40B4-BE49-F238E27FC236}">
                <a16:creationId xmlns:a16="http://schemas.microsoft.com/office/drawing/2014/main" id="{A72C9E11-2091-0959-4750-96D641C1AA8C}"/>
              </a:ext>
            </a:extLst>
          </p:cNvPr>
          <p:cNvSpPr>
            <a:spLocks noGrp="1"/>
          </p:cNvSpPr>
          <p:nvPr>
            <p:ph type="sldNum" sz="quarter" idx="12"/>
          </p:nvPr>
        </p:nvSpPr>
        <p:spPr/>
        <p:txBody>
          <a:bodyPr/>
          <a:lstStyle/>
          <a:p>
            <a:fld id="{991AB9B0-3E43-D847-B073-60FE8FAFFDB7}" type="slidenum">
              <a:rPr lang="en-US" smtClean="0"/>
              <a:pPr/>
              <a:t>18</a:t>
            </a:fld>
            <a:endParaRPr lang="en-US"/>
          </a:p>
        </p:txBody>
      </p:sp>
    </p:spTree>
    <p:extLst>
      <p:ext uri="{BB962C8B-B14F-4D97-AF65-F5344CB8AC3E}">
        <p14:creationId xmlns:p14="http://schemas.microsoft.com/office/powerpoint/2010/main" val="28604544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0732-07D7-488E-552A-9C7B90EC6581}"/>
              </a:ext>
            </a:extLst>
          </p:cNvPr>
          <p:cNvSpPr>
            <a:spLocks noGrp="1"/>
          </p:cNvSpPr>
          <p:nvPr>
            <p:ph type="ctrTitle"/>
          </p:nvPr>
        </p:nvSpPr>
        <p:spPr>
          <a:xfrm>
            <a:off x="1015199" y="3908412"/>
            <a:ext cx="3639227" cy="4077113"/>
          </a:xfrm>
        </p:spPr>
        <p:txBody>
          <a:bodyPr anchor="b">
            <a:normAutofit/>
          </a:bodyPr>
          <a:lstStyle/>
          <a:p>
            <a:r>
              <a:rPr lang="en-US" dirty="0"/>
              <a:t>Based in Hamilton,</a:t>
            </a:r>
            <a:br>
              <a:rPr lang="en-US" dirty="0"/>
            </a:br>
            <a:r>
              <a:rPr lang="en-US" sz="4000" b="0" dirty="0">
                <a:latin typeface="+mn-lt"/>
              </a:rPr>
              <a:t>the third largest city in Ontario</a:t>
            </a:r>
            <a:r>
              <a:rPr lang="en-US" b="0" dirty="0">
                <a:latin typeface="+mn-lt"/>
              </a:rPr>
              <a:t>.</a:t>
            </a:r>
          </a:p>
        </p:txBody>
      </p:sp>
      <p:grpSp>
        <p:nvGrpSpPr>
          <p:cNvPr id="3" name="Group 2" descr="Toronto is 45 minutes by car.">
            <a:extLst>
              <a:ext uri="{FF2B5EF4-FFF2-40B4-BE49-F238E27FC236}">
                <a16:creationId xmlns:a16="http://schemas.microsoft.com/office/drawing/2014/main" id="{68FA9875-F25F-8CB3-761D-5FA663CCCAEA}"/>
              </a:ext>
            </a:extLst>
          </p:cNvPr>
          <p:cNvGrpSpPr/>
          <p:nvPr/>
        </p:nvGrpSpPr>
        <p:grpSpPr>
          <a:xfrm>
            <a:off x="5531590" y="663881"/>
            <a:ext cx="3838051" cy="1469026"/>
            <a:chOff x="5967698" y="656539"/>
            <a:chExt cx="3838051" cy="1469026"/>
          </a:xfrm>
        </p:grpSpPr>
        <p:sp>
          <p:nvSpPr>
            <p:cNvPr id="7" name="TextBox 6">
              <a:extLst>
                <a:ext uri="{FF2B5EF4-FFF2-40B4-BE49-F238E27FC236}">
                  <a16:creationId xmlns:a16="http://schemas.microsoft.com/office/drawing/2014/main" id="{EA536653-6A41-B89E-B7CC-66EE1773BBEA}"/>
                </a:ext>
              </a:extLst>
            </p:cNvPr>
            <p:cNvSpPr txBox="1"/>
            <p:nvPr userDrawn="1"/>
          </p:nvSpPr>
          <p:spPr>
            <a:xfrm>
              <a:off x="8492569" y="1231314"/>
              <a:ext cx="1313180" cy="369332"/>
            </a:xfrm>
            <a:prstGeom prst="rect">
              <a:avLst/>
            </a:prstGeom>
            <a:noFill/>
          </p:spPr>
          <p:txBody>
            <a:bodyPr wrap="none" rtlCol="0">
              <a:spAutoFit/>
            </a:bodyPr>
            <a:lstStyle/>
            <a:p>
              <a:r>
                <a:rPr lang="en-US" dirty="0">
                  <a:solidFill>
                    <a:schemeClr val="bg1"/>
                  </a:solidFill>
                </a:rPr>
                <a:t>45 minutes</a:t>
              </a:r>
            </a:p>
          </p:txBody>
        </p:sp>
        <p:pic>
          <p:nvPicPr>
            <p:cNvPr id="8" name="Graphic 7" descr="Car outline">
              <a:extLst>
                <a:ext uri="{FF2B5EF4-FFF2-40B4-BE49-F238E27FC236}">
                  <a16:creationId xmlns:a16="http://schemas.microsoft.com/office/drawing/2014/main" id="{7AD36F24-50BF-77C4-B2F5-54AE402AD03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780175" y="1110132"/>
              <a:ext cx="611697" cy="611697"/>
            </a:xfrm>
            <a:prstGeom prst="rect">
              <a:avLst/>
            </a:prstGeom>
          </p:spPr>
        </p:pic>
        <p:sp>
          <p:nvSpPr>
            <p:cNvPr id="9" name="Oval 8">
              <a:extLst>
                <a:ext uri="{FF2B5EF4-FFF2-40B4-BE49-F238E27FC236}">
                  <a16:creationId xmlns:a16="http://schemas.microsoft.com/office/drawing/2014/main" id="{381DF1E4-0C7E-24F4-3AD3-53418A04B227}"/>
                </a:ext>
              </a:extLst>
            </p:cNvPr>
            <p:cNvSpPr/>
            <p:nvPr userDrawn="1"/>
          </p:nvSpPr>
          <p:spPr>
            <a:xfrm>
              <a:off x="5967698" y="656539"/>
              <a:ext cx="1469026" cy="146902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1"/>
                  </a:solidFill>
                </a:rPr>
                <a:t>Toronto</a:t>
              </a:r>
            </a:p>
          </p:txBody>
        </p:sp>
      </p:grpSp>
      <p:grpSp>
        <p:nvGrpSpPr>
          <p:cNvPr id="10" name="Group 9" descr="Ottawa is five hours by car.">
            <a:extLst>
              <a:ext uri="{FF2B5EF4-FFF2-40B4-BE49-F238E27FC236}">
                <a16:creationId xmlns:a16="http://schemas.microsoft.com/office/drawing/2014/main" id="{E9D74B6D-8791-BFBD-E1CB-B55BAA4CF9CF}"/>
              </a:ext>
            </a:extLst>
          </p:cNvPr>
          <p:cNvGrpSpPr/>
          <p:nvPr/>
        </p:nvGrpSpPr>
        <p:grpSpPr>
          <a:xfrm>
            <a:off x="5531590" y="2385892"/>
            <a:ext cx="3517450" cy="1469026"/>
            <a:chOff x="5967698" y="2378550"/>
            <a:chExt cx="3517450" cy="1469026"/>
          </a:xfrm>
        </p:grpSpPr>
        <p:pic>
          <p:nvPicPr>
            <p:cNvPr id="11" name="Graphic 10" descr="Car outline">
              <a:extLst>
                <a:ext uri="{FF2B5EF4-FFF2-40B4-BE49-F238E27FC236}">
                  <a16:creationId xmlns:a16="http://schemas.microsoft.com/office/drawing/2014/main" id="{A06E5D5A-62EB-C051-C14E-BDEB91EF15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780175" y="2762490"/>
              <a:ext cx="611697" cy="611697"/>
            </a:xfrm>
            <a:prstGeom prst="rect">
              <a:avLst/>
            </a:prstGeom>
          </p:spPr>
        </p:pic>
        <p:sp>
          <p:nvSpPr>
            <p:cNvPr id="12" name="TextBox 11">
              <a:extLst>
                <a:ext uri="{FF2B5EF4-FFF2-40B4-BE49-F238E27FC236}">
                  <a16:creationId xmlns:a16="http://schemas.microsoft.com/office/drawing/2014/main" id="{BA5C1BE3-C10F-AD1D-AC76-0BB108B41A15}"/>
                </a:ext>
              </a:extLst>
            </p:cNvPr>
            <p:cNvSpPr txBox="1"/>
            <p:nvPr userDrawn="1"/>
          </p:nvSpPr>
          <p:spPr>
            <a:xfrm>
              <a:off x="8492569" y="2883672"/>
              <a:ext cx="992579" cy="369332"/>
            </a:xfrm>
            <a:prstGeom prst="rect">
              <a:avLst/>
            </a:prstGeom>
            <a:noFill/>
          </p:spPr>
          <p:txBody>
            <a:bodyPr wrap="none" rtlCol="0">
              <a:spAutoFit/>
            </a:bodyPr>
            <a:lstStyle/>
            <a:p>
              <a:r>
                <a:rPr lang="en-US" dirty="0">
                  <a:solidFill>
                    <a:schemeClr val="bg1"/>
                  </a:solidFill>
                </a:rPr>
                <a:t>5 Hours</a:t>
              </a:r>
            </a:p>
          </p:txBody>
        </p:sp>
        <p:sp>
          <p:nvSpPr>
            <p:cNvPr id="13" name="Oval 12">
              <a:extLst>
                <a:ext uri="{FF2B5EF4-FFF2-40B4-BE49-F238E27FC236}">
                  <a16:creationId xmlns:a16="http://schemas.microsoft.com/office/drawing/2014/main" id="{10D418DF-D36C-C77E-6C7C-98960410116E}"/>
                </a:ext>
              </a:extLst>
            </p:cNvPr>
            <p:cNvSpPr/>
            <p:nvPr userDrawn="1"/>
          </p:nvSpPr>
          <p:spPr>
            <a:xfrm>
              <a:off x="5967698" y="2378550"/>
              <a:ext cx="1469026" cy="146902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1"/>
                  </a:solidFill>
                </a:rPr>
                <a:t>Ottawa</a:t>
              </a:r>
            </a:p>
          </p:txBody>
        </p:sp>
      </p:grpSp>
      <p:grpSp>
        <p:nvGrpSpPr>
          <p:cNvPr id="14" name="Group 13" descr="New York City is one hour by plane.">
            <a:extLst>
              <a:ext uri="{FF2B5EF4-FFF2-40B4-BE49-F238E27FC236}">
                <a16:creationId xmlns:a16="http://schemas.microsoft.com/office/drawing/2014/main" id="{8E2933C8-EA89-FBEE-F336-1CFE404B6F46}"/>
              </a:ext>
            </a:extLst>
          </p:cNvPr>
          <p:cNvGrpSpPr/>
          <p:nvPr/>
        </p:nvGrpSpPr>
        <p:grpSpPr>
          <a:xfrm>
            <a:off x="5531590" y="4107903"/>
            <a:ext cx="3313331" cy="1469026"/>
            <a:chOff x="5967698" y="4100561"/>
            <a:chExt cx="3313331" cy="1469026"/>
          </a:xfrm>
        </p:grpSpPr>
        <p:sp>
          <p:nvSpPr>
            <p:cNvPr id="15" name="TextBox 14">
              <a:extLst>
                <a:ext uri="{FF2B5EF4-FFF2-40B4-BE49-F238E27FC236}">
                  <a16:creationId xmlns:a16="http://schemas.microsoft.com/office/drawing/2014/main" id="{D9BC65DC-B82F-F52C-157B-9D5CDE06A37D}"/>
                </a:ext>
              </a:extLst>
            </p:cNvPr>
            <p:cNvSpPr txBox="1"/>
            <p:nvPr userDrawn="1"/>
          </p:nvSpPr>
          <p:spPr>
            <a:xfrm>
              <a:off x="8403866" y="4599514"/>
              <a:ext cx="877163" cy="369332"/>
            </a:xfrm>
            <a:prstGeom prst="rect">
              <a:avLst/>
            </a:prstGeom>
            <a:noFill/>
          </p:spPr>
          <p:txBody>
            <a:bodyPr wrap="none" rtlCol="0">
              <a:spAutoFit/>
            </a:bodyPr>
            <a:lstStyle/>
            <a:p>
              <a:r>
                <a:rPr lang="en-US">
                  <a:solidFill>
                    <a:schemeClr val="bg1"/>
                  </a:solidFill>
                </a:rPr>
                <a:t>1 Hour</a:t>
              </a:r>
            </a:p>
          </p:txBody>
        </p:sp>
        <p:pic>
          <p:nvPicPr>
            <p:cNvPr id="16" name="Graphic 15" descr="Airplane outline">
              <a:extLst>
                <a:ext uri="{FF2B5EF4-FFF2-40B4-BE49-F238E27FC236}">
                  <a16:creationId xmlns:a16="http://schemas.microsoft.com/office/drawing/2014/main" id="{FD7379E7-5D6C-6700-E029-A5A721F1F4D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780175" y="4478332"/>
              <a:ext cx="623691" cy="611697"/>
            </a:xfrm>
            <a:prstGeom prst="rect">
              <a:avLst/>
            </a:prstGeom>
          </p:spPr>
        </p:pic>
        <p:sp>
          <p:nvSpPr>
            <p:cNvPr id="17" name="Oval 16">
              <a:extLst>
                <a:ext uri="{FF2B5EF4-FFF2-40B4-BE49-F238E27FC236}">
                  <a16:creationId xmlns:a16="http://schemas.microsoft.com/office/drawing/2014/main" id="{33EBFDCE-4D3B-3335-38C6-306FA0CAEE46}"/>
                </a:ext>
              </a:extLst>
            </p:cNvPr>
            <p:cNvSpPr/>
            <p:nvPr userDrawn="1"/>
          </p:nvSpPr>
          <p:spPr>
            <a:xfrm>
              <a:off x="5967698" y="4100561"/>
              <a:ext cx="1469026" cy="146902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1"/>
                  </a:solidFill>
                </a:rPr>
                <a:t>New York City</a:t>
              </a:r>
            </a:p>
          </p:txBody>
        </p:sp>
      </p:grpSp>
      <p:grpSp>
        <p:nvGrpSpPr>
          <p:cNvPr id="18" name="Group 17" descr="Boston is one and a half hours by plane.">
            <a:extLst>
              <a:ext uri="{FF2B5EF4-FFF2-40B4-BE49-F238E27FC236}">
                <a16:creationId xmlns:a16="http://schemas.microsoft.com/office/drawing/2014/main" id="{9A43EC00-229F-4CA7-87E5-D3FAD41A471A}"/>
              </a:ext>
            </a:extLst>
          </p:cNvPr>
          <p:cNvGrpSpPr/>
          <p:nvPr/>
        </p:nvGrpSpPr>
        <p:grpSpPr>
          <a:xfrm>
            <a:off x="5531590" y="5829914"/>
            <a:ext cx="3621108" cy="1469026"/>
            <a:chOff x="5967698" y="5822572"/>
            <a:chExt cx="3621108" cy="1469026"/>
          </a:xfrm>
        </p:grpSpPr>
        <p:sp>
          <p:nvSpPr>
            <p:cNvPr id="19" name="TextBox 18">
              <a:extLst>
                <a:ext uri="{FF2B5EF4-FFF2-40B4-BE49-F238E27FC236}">
                  <a16:creationId xmlns:a16="http://schemas.microsoft.com/office/drawing/2014/main" id="{832148AB-4B2B-3AD9-5CC8-6F8B9986C856}"/>
                </a:ext>
              </a:extLst>
            </p:cNvPr>
            <p:cNvSpPr txBox="1"/>
            <p:nvPr userDrawn="1"/>
          </p:nvSpPr>
          <p:spPr>
            <a:xfrm>
              <a:off x="8403866" y="6357345"/>
              <a:ext cx="1184940" cy="369332"/>
            </a:xfrm>
            <a:prstGeom prst="rect">
              <a:avLst/>
            </a:prstGeom>
            <a:noFill/>
          </p:spPr>
          <p:txBody>
            <a:bodyPr wrap="none" rtlCol="0">
              <a:spAutoFit/>
            </a:bodyPr>
            <a:lstStyle/>
            <a:p>
              <a:r>
                <a:rPr lang="en-US" dirty="0">
                  <a:solidFill>
                    <a:schemeClr val="bg1"/>
                  </a:solidFill>
                </a:rPr>
                <a:t>1.5 Hours</a:t>
              </a:r>
            </a:p>
          </p:txBody>
        </p:sp>
        <p:pic>
          <p:nvPicPr>
            <p:cNvPr id="20" name="Graphic 19" descr="Airplane outline">
              <a:extLst>
                <a:ext uri="{FF2B5EF4-FFF2-40B4-BE49-F238E27FC236}">
                  <a16:creationId xmlns:a16="http://schemas.microsoft.com/office/drawing/2014/main" id="{A0CCFB69-3DA9-02A4-FC10-2F9130814B9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780175" y="6236163"/>
              <a:ext cx="623691" cy="611697"/>
            </a:xfrm>
            <a:prstGeom prst="rect">
              <a:avLst/>
            </a:prstGeom>
          </p:spPr>
        </p:pic>
        <p:sp>
          <p:nvSpPr>
            <p:cNvPr id="21" name="Oval 20">
              <a:extLst>
                <a:ext uri="{FF2B5EF4-FFF2-40B4-BE49-F238E27FC236}">
                  <a16:creationId xmlns:a16="http://schemas.microsoft.com/office/drawing/2014/main" id="{878E0D0A-D3DF-F9E4-DC27-DE09F83242BE}"/>
                </a:ext>
              </a:extLst>
            </p:cNvPr>
            <p:cNvSpPr/>
            <p:nvPr userDrawn="1"/>
          </p:nvSpPr>
          <p:spPr>
            <a:xfrm>
              <a:off x="5967698" y="5822572"/>
              <a:ext cx="1469026" cy="146902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1"/>
                  </a:solidFill>
                </a:rPr>
                <a:t>Boston</a:t>
              </a:r>
            </a:p>
          </p:txBody>
        </p:sp>
      </p:grpSp>
      <p:grpSp>
        <p:nvGrpSpPr>
          <p:cNvPr id="22" name="Group 21" descr="Chicago is 1.75 hours by plane.">
            <a:extLst>
              <a:ext uri="{FF2B5EF4-FFF2-40B4-BE49-F238E27FC236}">
                <a16:creationId xmlns:a16="http://schemas.microsoft.com/office/drawing/2014/main" id="{1288D155-511F-B4C5-CBAE-AE4627922B38}"/>
              </a:ext>
            </a:extLst>
          </p:cNvPr>
          <p:cNvGrpSpPr/>
          <p:nvPr/>
        </p:nvGrpSpPr>
        <p:grpSpPr>
          <a:xfrm>
            <a:off x="5531590" y="7551924"/>
            <a:ext cx="3749348" cy="1469026"/>
            <a:chOff x="5967698" y="7544582"/>
            <a:chExt cx="3749348" cy="1469026"/>
          </a:xfrm>
        </p:grpSpPr>
        <p:sp>
          <p:nvSpPr>
            <p:cNvPr id="23" name="Oval 22">
              <a:extLst>
                <a:ext uri="{FF2B5EF4-FFF2-40B4-BE49-F238E27FC236}">
                  <a16:creationId xmlns:a16="http://schemas.microsoft.com/office/drawing/2014/main" id="{D9EDC488-6EFD-FDD5-4FD8-6FAEEEAFE4F4}"/>
                </a:ext>
              </a:extLst>
            </p:cNvPr>
            <p:cNvSpPr/>
            <p:nvPr userDrawn="1"/>
          </p:nvSpPr>
          <p:spPr>
            <a:xfrm>
              <a:off x="5967698" y="7544582"/>
              <a:ext cx="1469026" cy="146902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spc="-60" baseline="0">
                  <a:solidFill>
                    <a:schemeClr val="accent1"/>
                  </a:solidFill>
                </a:rPr>
                <a:t>Chicago</a:t>
              </a:r>
            </a:p>
          </p:txBody>
        </p:sp>
        <p:sp>
          <p:nvSpPr>
            <p:cNvPr id="24" name="TextBox 23">
              <a:extLst>
                <a:ext uri="{FF2B5EF4-FFF2-40B4-BE49-F238E27FC236}">
                  <a16:creationId xmlns:a16="http://schemas.microsoft.com/office/drawing/2014/main" id="{3F6A55CF-0F37-BAB0-ADDA-B28621ABAA82}"/>
                </a:ext>
              </a:extLst>
            </p:cNvPr>
            <p:cNvSpPr txBox="1"/>
            <p:nvPr userDrawn="1"/>
          </p:nvSpPr>
          <p:spPr>
            <a:xfrm>
              <a:off x="8403866" y="8099366"/>
              <a:ext cx="1313180" cy="369332"/>
            </a:xfrm>
            <a:prstGeom prst="rect">
              <a:avLst/>
            </a:prstGeom>
            <a:noFill/>
          </p:spPr>
          <p:txBody>
            <a:bodyPr wrap="none" rtlCol="0">
              <a:spAutoFit/>
            </a:bodyPr>
            <a:lstStyle/>
            <a:p>
              <a:r>
                <a:rPr lang="en-US" dirty="0">
                  <a:solidFill>
                    <a:schemeClr val="bg1"/>
                  </a:solidFill>
                </a:rPr>
                <a:t>1.75 Hours</a:t>
              </a:r>
            </a:p>
          </p:txBody>
        </p:sp>
        <p:pic>
          <p:nvPicPr>
            <p:cNvPr id="25" name="Graphic 24" descr="Airplane outline">
              <a:extLst>
                <a:ext uri="{FF2B5EF4-FFF2-40B4-BE49-F238E27FC236}">
                  <a16:creationId xmlns:a16="http://schemas.microsoft.com/office/drawing/2014/main" id="{06205A34-40FB-0AB1-92A6-14C05378E33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780175" y="7978184"/>
              <a:ext cx="623691" cy="611697"/>
            </a:xfrm>
            <a:prstGeom prst="rect">
              <a:avLst/>
            </a:prstGeom>
          </p:spPr>
        </p:pic>
      </p:grpSp>
      <p:grpSp>
        <p:nvGrpSpPr>
          <p:cNvPr id="26" name="Group 25" descr="A map of notable cities mentioned in the previous content surrounding McMaster University.">
            <a:extLst>
              <a:ext uri="{FF2B5EF4-FFF2-40B4-BE49-F238E27FC236}">
                <a16:creationId xmlns:a16="http://schemas.microsoft.com/office/drawing/2014/main" id="{8D44C8B3-D020-5BEF-87C4-0792BBD9666D}"/>
              </a:ext>
            </a:extLst>
          </p:cNvPr>
          <p:cNvGrpSpPr/>
          <p:nvPr/>
        </p:nvGrpSpPr>
        <p:grpSpPr>
          <a:xfrm>
            <a:off x="10570249" y="458787"/>
            <a:ext cx="8700205" cy="8672353"/>
            <a:chOff x="11500555" y="845925"/>
            <a:chExt cx="7772400" cy="7747518"/>
          </a:xfrm>
        </p:grpSpPr>
        <p:pic>
          <p:nvPicPr>
            <p:cNvPr id="27" name="Picture 26" descr="A blue and white globe with continents&#10;&#10;Description automatically generated">
              <a:extLst>
                <a:ext uri="{FF2B5EF4-FFF2-40B4-BE49-F238E27FC236}">
                  <a16:creationId xmlns:a16="http://schemas.microsoft.com/office/drawing/2014/main" id="{03C85B7C-9BBF-DA18-8BC8-1A8BFBD47156}"/>
                </a:ext>
              </a:extLst>
            </p:cNvPr>
            <p:cNvPicPr>
              <a:picLocks noChangeAspect="1"/>
            </p:cNvPicPr>
            <p:nvPr userDrawn="1"/>
          </p:nvPicPr>
          <p:blipFill>
            <a:blip r:embed="rId6"/>
            <a:stretch>
              <a:fillRect/>
            </a:stretch>
          </p:blipFill>
          <p:spPr>
            <a:xfrm>
              <a:off x="11500555" y="845925"/>
              <a:ext cx="7772400" cy="7747518"/>
            </a:xfrm>
            <a:prstGeom prst="rect">
              <a:avLst/>
            </a:prstGeom>
          </p:spPr>
        </p:pic>
        <p:sp>
          <p:nvSpPr>
            <p:cNvPr id="28" name="Oval 27">
              <a:extLst>
                <a:ext uri="{FF2B5EF4-FFF2-40B4-BE49-F238E27FC236}">
                  <a16:creationId xmlns:a16="http://schemas.microsoft.com/office/drawing/2014/main" id="{A5FA4C28-F4D4-9687-E3A9-DE12BC387B53}"/>
                </a:ext>
              </a:extLst>
            </p:cNvPr>
            <p:cNvSpPr/>
            <p:nvPr userDrawn="1"/>
          </p:nvSpPr>
          <p:spPr>
            <a:xfrm>
              <a:off x="13516784" y="5471880"/>
              <a:ext cx="217492" cy="217492"/>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181503A-72EC-2BC8-B1A9-CDE2661F430A}"/>
                </a:ext>
              </a:extLst>
            </p:cNvPr>
            <p:cNvSpPr txBox="1"/>
            <p:nvPr userDrawn="1"/>
          </p:nvSpPr>
          <p:spPr>
            <a:xfrm>
              <a:off x="12994588" y="5689372"/>
              <a:ext cx="921098" cy="329946"/>
            </a:xfrm>
            <a:prstGeom prst="rect">
              <a:avLst/>
            </a:prstGeom>
            <a:noFill/>
          </p:spPr>
          <p:txBody>
            <a:bodyPr wrap="none" rtlCol="0">
              <a:spAutoFit/>
            </a:bodyPr>
            <a:lstStyle/>
            <a:p>
              <a:r>
                <a:rPr lang="en-US">
                  <a:solidFill>
                    <a:schemeClr val="accent3"/>
                  </a:solidFill>
                </a:rPr>
                <a:t>Chicago</a:t>
              </a:r>
            </a:p>
          </p:txBody>
        </p:sp>
        <p:sp>
          <p:nvSpPr>
            <p:cNvPr id="30" name="Oval 29">
              <a:extLst>
                <a:ext uri="{FF2B5EF4-FFF2-40B4-BE49-F238E27FC236}">
                  <a16:creationId xmlns:a16="http://schemas.microsoft.com/office/drawing/2014/main" id="{B4F292EA-2D37-17F2-680A-358CDDE735C1}"/>
                </a:ext>
              </a:extLst>
            </p:cNvPr>
            <p:cNvSpPr/>
            <p:nvPr userDrawn="1"/>
          </p:nvSpPr>
          <p:spPr>
            <a:xfrm>
              <a:off x="16144160" y="5660856"/>
              <a:ext cx="217492" cy="217492"/>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21D25C54-F465-2B49-020B-C83065B0CC01}"/>
                </a:ext>
              </a:extLst>
            </p:cNvPr>
            <p:cNvSpPr txBox="1"/>
            <p:nvPr userDrawn="1"/>
          </p:nvSpPr>
          <p:spPr>
            <a:xfrm>
              <a:off x="15242634" y="5878348"/>
              <a:ext cx="2027158" cy="329946"/>
            </a:xfrm>
            <a:prstGeom prst="rect">
              <a:avLst/>
            </a:prstGeom>
            <a:noFill/>
          </p:spPr>
          <p:txBody>
            <a:bodyPr wrap="square" rtlCol="0">
              <a:spAutoFit/>
            </a:bodyPr>
            <a:lstStyle/>
            <a:p>
              <a:r>
                <a:rPr lang="en-US">
                  <a:solidFill>
                    <a:schemeClr val="accent3"/>
                  </a:solidFill>
                </a:rPr>
                <a:t>New York City</a:t>
              </a:r>
            </a:p>
          </p:txBody>
        </p:sp>
        <p:sp>
          <p:nvSpPr>
            <p:cNvPr id="32" name="Oval 31">
              <a:extLst>
                <a:ext uri="{FF2B5EF4-FFF2-40B4-BE49-F238E27FC236}">
                  <a16:creationId xmlns:a16="http://schemas.microsoft.com/office/drawing/2014/main" id="{1929A0AE-1EC4-67EA-0353-822F64FAD835}"/>
                </a:ext>
              </a:extLst>
            </p:cNvPr>
            <p:cNvSpPr/>
            <p:nvPr userDrawn="1"/>
          </p:nvSpPr>
          <p:spPr>
            <a:xfrm>
              <a:off x="16701051" y="5164312"/>
              <a:ext cx="217492" cy="217492"/>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96AFFAF5-0BCA-CD7E-1093-9560399597F5}"/>
                </a:ext>
              </a:extLst>
            </p:cNvPr>
            <p:cNvSpPr txBox="1"/>
            <p:nvPr userDrawn="1"/>
          </p:nvSpPr>
          <p:spPr>
            <a:xfrm>
              <a:off x="15542168" y="5088392"/>
              <a:ext cx="1158883" cy="329946"/>
            </a:xfrm>
            <a:prstGeom prst="rect">
              <a:avLst/>
            </a:prstGeom>
            <a:noFill/>
          </p:spPr>
          <p:txBody>
            <a:bodyPr wrap="square" rtlCol="0">
              <a:spAutoFit/>
            </a:bodyPr>
            <a:lstStyle/>
            <a:p>
              <a:r>
                <a:rPr lang="en-US">
                  <a:solidFill>
                    <a:schemeClr val="accent3"/>
                  </a:solidFill>
                </a:rPr>
                <a:t>Boston</a:t>
              </a:r>
            </a:p>
          </p:txBody>
        </p:sp>
        <p:sp>
          <p:nvSpPr>
            <p:cNvPr id="34" name="Oval 33">
              <a:extLst>
                <a:ext uri="{FF2B5EF4-FFF2-40B4-BE49-F238E27FC236}">
                  <a16:creationId xmlns:a16="http://schemas.microsoft.com/office/drawing/2014/main" id="{543A7C53-AAA4-1628-E132-9B1754BB4AE9}"/>
                </a:ext>
              </a:extLst>
            </p:cNvPr>
            <p:cNvSpPr/>
            <p:nvPr userDrawn="1"/>
          </p:nvSpPr>
          <p:spPr>
            <a:xfrm>
              <a:off x="16749819" y="3847576"/>
              <a:ext cx="217492" cy="217492"/>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016C3C05-118D-0E23-DA9C-6BB004342FB0}"/>
                </a:ext>
              </a:extLst>
            </p:cNvPr>
            <p:cNvSpPr txBox="1"/>
            <p:nvPr userDrawn="1"/>
          </p:nvSpPr>
          <p:spPr>
            <a:xfrm>
              <a:off x="15590936" y="3771656"/>
              <a:ext cx="1158883" cy="329946"/>
            </a:xfrm>
            <a:prstGeom prst="rect">
              <a:avLst/>
            </a:prstGeom>
            <a:noFill/>
          </p:spPr>
          <p:txBody>
            <a:bodyPr wrap="square" rtlCol="0">
              <a:spAutoFit/>
            </a:bodyPr>
            <a:lstStyle/>
            <a:p>
              <a:r>
                <a:rPr lang="en-US">
                  <a:solidFill>
                    <a:schemeClr val="accent3"/>
                  </a:solidFill>
                </a:rPr>
                <a:t>Ottawa</a:t>
              </a:r>
            </a:p>
          </p:txBody>
        </p:sp>
        <p:sp>
          <p:nvSpPr>
            <p:cNvPr id="36" name="Oval 35">
              <a:extLst>
                <a:ext uri="{FF2B5EF4-FFF2-40B4-BE49-F238E27FC236}">
                  <a16:creationId xmlns:a16="http://schemas.microsoft.com/office/drawing/2014/main" id="{C50C1454-2E9E-F617-19A4-06DCDD031079}"/>
                </a:ext>
              </a:extLst>
            </p:cNvPr>
            <p:cNvSpPr/>
            <p:nvPr userDrawn="1"/>
          </p:nvSpPr>
          <p:spPr>
            <a:xfrm>
              <a:off x="15133888" y="4860872"/>
              <a:ext cx="217492" cy="217492"/>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603DB499-BB13-3E6D-B872-AF04D18075E0}"/>
                </a:ext>
              </a:extLst>
            </p:cNvPr>
            <p:cNvSpPr txBox="1"/>
            <p:nvPr userDrawn="1"/>
          </p:nvSpPr>
          <p:spPr>
            <a:xfrm>
              <a:off x="14588122" y="4462954"/>
              <a:ext cx="1322645" cy="329946"/>
            </a:xfrm>
            <a:prstGeom prst="rect">
              <a:avLst/>
            </a:prstGeom>
            <a:noFill/>
          </p:spPr>
          <p:txBody>
            <a:bodyPr wrap="square" rtlCol="0">
              <a:spAutoFit/>
            </a:bodyPr>
            <a:lstStyle/>
            <a:p>
              <a:r>
                <a:rPr lang="en-US">
                  <a:solidFill>
                    <a:schemeClr val="accent3"/>
                  </a:solidFill>
                </a:rPr>
                <a:t>Toronto</a:t>
              </a:r>
            </a:p>
          </p:txBody>
        </p:sp>
        <p:sp>
          <p:nvSpPr>
            <p:cNvPr id="38" name="TextBox 37">
              <a:extLst>
                <a:ext uri="{FF2B5EF4-FFF2-40B4-BE49-F238E27FC236}">
                  <a16:creationId xmlns:a16="http://schemas.microsoft.com/office/drawing/2014/main" id="{4F90DC24-4240-EF0C-585C-2E50ABA1D28E}"/>
                </a:ext>
              </a:extLst>
            </p:cNvPr>
            <p:cNvSpPr txBox="1"/>
            <p:nvPr userDrawn="1"/>
          </p:nvSpPr>
          <p:spPr>
            <a:xfrm>
              <a:off x="13251275" y="4811393"/>
              <a:ext cx="1679283" cy="577405"/>
            </a:xfrm>
            <a:prstGeom prst="rect">
              <a:avLst/>
            </a:prstGeom>
            <a:noFill/>
          </p:spPr>
          <p:txBody>
            <a:bodyPr wrap="square" rtlCol="0">
              <a:spAutoFit/>
            </a:bodyPr>
            <a:lstStyle/>
            <a:p>
              <a:pPr algn="r"/>
              <a:r>
                <a:rPr lang="en-US">
                  <a:solidFill>
                    <a:schemeClr val="accent1"/>
                  </a:solidFill>
                </a:rPr>
                <a:t>McMaster University</a:t>
              </a:r>
            </a:p>
          </p:txBody>
        </p:sp>
        <p:sp>
          <p:nvSpPr>
            <p:cNvPr id="39" name="Oval 38">
              <a:extLst>
                <a:ext uri="{FF2B5EF4-FFF2-40B4-BE49-F238E27FC236}">
                  <a16:creationId xmlns:a16="http://schemas.microsoft.com/office/drawing/2014/main" id="{8441713C-8D5D-8FBE-6F1B-ECD32D8D59BF}"/>
                </a:ext>
              </a:extLst>
            </p:cNvPr>
            <p:cNvSpPr/>
            <p:nvPr userDrawn="1"/>
          </p:nvSpPr>
          <p:spPr>
            <a:xfrm>
              <a:off x="14919038" y="5053510"/>
              <a:ext cx="217492" cy="21749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Footer Placeholder 3">
            <a:extLst>
              <a:ext uri="{FF2B5EF4-FFF2-40B4-BE49-F238E27FC236}">
                <a16:creationId xmlns:a16="http://schemas.microsoft.com/office/drawing/2014/main" id="{F2C359C6-2251-85E4-F0A3-B10082CCEE88}"/>
              </a:ext>
            </a:extLst>
          </p:cNvPr>
          <p:cNvSpPr>
            <a:spLocks noGrp="1"/>
          </p:cNvSpPr>
          <p:nvPr>
            <p:ph type="ftr" sz="quarter" idx="11"/>
          </p:nvPr>
        </p:nvSpPr>
        <p:spPr>
          <a:xfrm>
            <a:off x="6731000" y="10620000"/>
            <a:ext cx="6856413" cy="377813"/>
          </a:xfrm>
        </p:spPr>
        <p:txBody>
          <a:bodyPr/>
          <a:lstStyle/>
          <a:p>
            <a:endParaRPr lang="en-US"/>
          </a:p>
        </p:txBody>
      </p:sp>
      <p:sp>
        <p:nvSpPr>
          <p:cNvPr id="5" name="Date Placeholder 4">
            <a:extLst>
              <a:ext uri="{FF2B5EF4-FFF2-40B4-BE49-F238E27FC236}">
                <a16:creationId xmlns:a16="http://schemas.microsoft.com/office/drawing/2014/main" id="{DC79D977-4D1F-D089-6247-D6716C08E1CA}"/>
              </a:ext>
            </a:extLst>
          </p:cNvPr>
          <p:cNvSpPr>
            <a:spLocks noGrp="1"/>
          </p:cNvSpPr>
          <p:nvPr>
            <p:ph type="dt" sz="half" idx="2"/>
          </p:nvPr>
        </p:nvSpPr>
        <p:spPr>
          <a:xfrm>
            <a:off x="16412307" y="10621112"/>
            <a:ext cx="2572579" cy="350101"/>
          </a:xfrm>
        </p:spPr>
        <p:txBody>
          <a:bodyPr/>
          <a:lstStyle/>
          <a:p>
            <a:fld id="{D2792E9C-7E5E-F14F-B049-5BFE22D713B7}" type="datetime4">
              <a:rPr lang="en-CA" smtClean="0"/>
              <a:pPr/>
              <a:t>May 21, 2024</a:t>
            </a:fld>
            <a:endParaRPr lang="en-US"/>
          </a:p>
        </p:txBody>
      </p:sp>
      <p:sp>
        <p:nvSpPr>
          <p:cNvPr id="6" name="Slide Number Placeholder 5">
            <a:extLst>
              <a:ext uri="{FF2B5EF4-FFF2-40B4-BE49-F238E27FC236}">
                <a16:creationId xmlns:a16="http://schemas.microsoft.com/office/drawing/2014/main" id="{0D639D85-B5FB-24C5-2C5B-AAF35DB320D4}"/>
              </a:ext>
            </a:extLst>
          </p:cNvPr>
          <p:cNvSpPr>
            <a:spLocks noGrp="1"/>
          </p:cNvSpPr>
          <p:nvPr>
            <p:ph type="sldNum" sz="quarter" idx="12"/>
          </p:nvPr>
        </p:nvSpPr>
        <p:spPr>
          <a:xfrm>
            <a:off x="19274400" y="10620000"/>
            <a:ext cx="763538" cy="377816"/>
          </a:xfrm>
        </p:spPr>
        <p:txBody>
          <a:bodyPr/>
          <a:lstStyle/>
          <a:p>
            <a:fld id="{991AB9B0-3E43-D847-B073-60FE8FAFFDB7}" type="slidenum">
              <a:rPr lang="en-US" smtClean="0"/>
              <a:pPr/>
              <a:t>19</a:t>
            </a:fld>
            <a:endParaRPr lang="en-US"/>
          </a:p>
        </p:txBody>
      </p:sp>
    </p:spTree>
    <p:extLst>
      <p:ext uri="{BB962C8B-B14F-4D97-AF65-F5344CB8AC3E}">
        <p14:creationId xmlns:p14="http://schemas.microsoft.com/office/powerpoint/2010/main" val="38884760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08039-AA01-3122-099B-B994886A98B1}"/>
              </a:ext>
            </a:extLst>
          </p:cNvPr>
          <p:cNvSpPr>
            <a:spLocks noGrp="1"/>
          </p:cNvSpPr>
          <p:nvPr>
            <p:ph type="ctrTitle"/>
          </p:nvPr>
        </p:nvSpPr>
        <p:spPr/>
        <p:txBody>
          <a:bodyPr>
            <a:noAutofit/>
          </a:bodyPr>
          <a:lstStyle/>
          <a:p>
            <a:r>
              <a:rPr lang="en-US" dirty="0"/>
              <a:t>New McMaster PowerPoint Overview Continued</a:t>
            </a:r>
          </a:p>
        </p:txBody>
      </p:sp>
      <p:sp>
        <p:nvSpPr>
          <p:cNvPr id="3" name="Subtitle 2">
            <a:extLst>
              <a:ext uri="{FF2B5EF4-FFF2-40B4-BE49-F238E27FC236}">
                <a16:creationId xmlns:a16="http://schemas.microsoft.com/office/drawing/2014/main" id="{0B7BF68F-8F02-0ACA-473D-92D0B1CD6DDC}"/>
              </a:ext>
            </a:extLst>
          </p:cNvPr>
          <p:cNvSpPr>
            <a:spLocks noGrp="1"/>
          </p:cNvSpPr>
          <p:nvPr>
            <p:ph type="subTitle" idx="1"/>
          </p:nvPr>
        </p:nvSpPr>
        <p:spPr/>
        <p:txBody>
          <a:bodyPr lIns="91440" tIns="45720" rIns="91440" bIns="45720" anchor="t"/>
          <a:lstStyle/>
          <a:p>
            <a:r>
              <a:rPr lang="en-US"/>
              <a:t>Toolkit and Hidden Slides</a:t>
            </a:r>
          </a:p>
        </p:txBody>
      </p:sp>
      <p:pic>
        <p:nvPicPr>
          <p:cNvPr id="12" name="Graphic 11" descr="Delete this slide before publishing.">
            <a:extLst>
              <a:ext uri="{FF2B5EF4-FFF2-40B4-BE49-F238E27FC236}">
                <a16:creationId xmlns:a16="http://schemas.microsoft.com/office/drawing/2014/main" id="{36430F1C-4644-0896-98F6-D350392D19E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235854" y="458788"/>
            <a:ext cx="644409" cy="610493"/>
          </a:xfrm>
          <a:prstGeom prst="rect">
            <a:avLst/>
          </a:prstGeom>
        </p:spPr>
      </p:pic>
      <p:sp>
        <p:nvSpPr>
          <p:cNvPr id="4" name="Text Placeholder 3">
            <a:extLst>
              <a:ext uri="{FF2B5EF4-FFF2-40B4-BE49-F238E27FC236}">
                <a16:creationId xmlns:a16="http://schemas.microsoft.com/office/drawing/2014/main" id="{A7872593-52E3-1A5A-1733-070E07E8EC76}"/>
              </a:ext>
            </a:extLst>
          </p:cNvPr>
          <p:cNvSpPr>
            <a:spLocks noGrp="1"/>
          </p:cNvSpPr>
          <p:nvPr>
            <p:ph type="body" sz="quarter" idx="12"/>
          </p:nvPr>
        </p:nvSpPr>
        <p:spPr/>
        <p:txBody>
          <a:bodyPr/>
          <a:lstStyle/>
          <a:p>
            <a:r>
              <a:rPr lang="en-US" sz="3200">
                <a:solidFill>
                  <a:schemeClr val="bg1"/>
                </a:solidFill>
              </a:rPr>
              <a:t>We have populated a few of these slides within this deck, so feel free to change and delete as needed. </a:t>
            </a:r>
          </a:p>
          <a:p>
            <a:r>
              <a:rPr lang="en-US" sz="3200">
                <a:solidFill>
                  <a:schemeClr val="bg1"/>
                </a:solidFill>
              </a:rPr>
              <a:t>The back end of the file contains a ”PowerPoint Toolkit” section. This aims to provide additional assets as well as instructions to help use the various items found within.</a:t>
            </a:r>
          </a:p>
          <a:p>
            <a:r>
              <a:rPr lang="en-US" sz="3200"/>
              <a:t>Instructional slides are </a:t>
            </a:r>
            <a:r>
              <a:rPr lang="en-US" sz="3200" b="1"/>
              <a:t>“hidden” </a:t>
            </a:r>
            <a:r>
              <a:rPr lang="en-US" sz="3200"/>
              <a:t>by default and should be removed before publishing.</a:t>
            </a:r>
          </a:p>
        </p:txBody>
      </p:sp>
      <p:sp>
        <p:nvSpPr>
          <p:cNvPr id="9" name="TextBox 8">
            <a:extLst>
              <a:ext uri="{FF2B5EF4-FFF2-40B4-BE49-F238E27FC236}">
                <a16:creationId xmlns:a16="http://schemas.microsoft.com/office/drawing/2014/main" id="{A6B80B52-F291-C7E6-ABB2-C311CAC7D980}"/>
              </a:ext>
            </a:extLst>
          </p:cNvPr>
          <p:cNvSpPr txBox="1"/>
          <p:nvPr/>
        </p:nvSpPr>
        <p:spPr>
          <a:xfrm>
            <a:off x="11960107" y="4895014"/>
            <a:ext cx="3369973" cy="2015936"/>
          </a:xfrm>
          <a:prstGeom prst="rect">
            <a:avLst/>
          </a:prstGeom>
          <a:noFill/>
        </p:spPr>
        <p:txBody>
          <a:bodyPr wrap="square" rtlCol="0">
            <a:spAutoFit/>
          </a:bodyPr>
          <a:lstStyle/>
          <a:p>
            <a:r>
              <a:rPr lang="en-US" sz="2500">
                <a:solidFill>
                  <a:schemeClr val="bg1"/>
                </a:solidFill>
              </a:rPr>
              <a:t>Any slide that is marked with this icon should be deleted upon finishing your final presentation.</a:t>
            </a:r>
          </a:p>
        </p:txBody>
      </p:sp>
      <p:pic>
        <p:nvPicPr>
          <p:cNvPr id="5" name="Graphic 4" descr="Delete this slide.">
            <a:extLst>
              <a:ext uri="{FF2B5EF4-FFF2-40B4-BE49-F238E27FC236}">
                <a16:creationId xmlns:a16="http://schemas.microsoft.com/office/drawing/2014/main" id="{21AF5E8A-68C5-EB40-F8CF-E3A35BC6743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330080" y="5006653"/>
            <a:ext cx="1969294" cy="1792657"/>
          </a:xfrm>
          <a:prstGeom prst="rect">
            <a:avLst/>
          </a:prstGeom>
        </p:spPr>
      </p:pic>
      <p:sp>
        <p:nvSpPr>
          <p:cNvPr id="6" name="Footer Placeholder 5">
            <a:extLst>
              <a:ext uri="{FF2B5EF4-FFF2-40B4-BE49-F238E27FC236}">
                <a16:creationId xmlns:a16="http://schemas.microsoft.com/office/drawing/2014/main" id="{03CCE6F8-B878-24ED-0A7A-E98AEA724E6C}"/>
              </a:ext>
            </a:extLst>
          </p:cNvPr>
          <p:cNvSpPr>
            <a:spLocks noGrp="1"/>
          </p:cNvSpPr>
          <p:nvPr>
            <p:ph type="ftr" sz="quarter" idx="21"/>
          </p:nvPr>
        </p:nvSpPr>
        <p:spPr/>
        <p:txBody>
          <a:bodyPr/>
          <a:lstStyle/>
          <a:p>
            <a:endParaRPr lang="en-US"/>
          </a:p>
        </p:txBody>
      </p:sp>
      <p:sp>
        <p:nvSpPr>
          <p:cNvPr id="7" name="Date Placeholder 6">
            <a:extLst>
              <a:ext uri="{FF2B5EF4-FFF2-40B4-BE49-F238E27FC236}">
                <a16:creationId xmlns:a16="http://schemas.microsoft.com/office/drawing/2014/main" id="{9DE57F8A-7CB1-5B64-5ED0-500EA390B03D}"/>
              </a:ext>
            </a:extLst>
          </p:cNvPr>
          <p:cNvSpPr>
            <a:spLocks noGrp="1"/>
          </p:cNvSpPr>
          <p:nvPr>
            <p:ph type="dt" sz="half" idx="2"/>
          </p:nvPr>
        </p:nvSpPr>
        <p:spPr/>
        <p:txBody>
          <a:bodyPr/>
          <a:lstStyle/>
          <a:p>
            <a:fld id="{D2792E9C-7E5E-F14F-B049-5BFE22D713B7}" type="datetime4">
              <a:rPr lang="en-CA" smtClean="0"/>
              <a:pPr/>
              <a:t>May 21, 2024</a:t>
            </a:fld>
            <a:endParaRPr lang="en-US"/>
          </a:p>
        </p:txBody>
      </p:sp>
      <p:sp>
        <p:nvSpPr>
          <p:cNvPr id="8" name="Slide Number Placeholder 7">
            <a:extLst>
              <a:ext uri="{FF2B5EF4-FFF2-40B4-BE49-F238E27FC236}">
                <a16:creationId xmlns:a16="http://schemas.microsoft.com/office/drawing/2014/main" id="{B328DD51-8376-57C4-E131-1CA2E4B5626F}"/>
              </a:ext>
            </a:extLst>
          </p:cNvPr>
          <p:cNvSpPr>
            <a:spLocks noGrp="1"/>
          </p:cNvSpPr>
          <p:nvPr>
            <p:ph type="sldNum" sz="quarter" idx="22"/>
          </p:nvPr>
        </p:nvSpPr>
        <p:spPr/>
        <p:txBody>
          <a:bodyPr/>
          <a:lstStyle/>
          <a:p>
            <a:fld id="{991AB9B0-3E43-D847-B073-60FE8FAFFDB7}" type="slidenum">
              <a:rPr lang="en-US" smtClean="0"/>
              <a:pPr/>
              <a:t>2</a:t>
            </a:fld>
            <a:endParaRPr lang="en-US"/>
          </a:p>
        </p:txBody>
      </p:sp>
    </p:spTree>
    <p:extLst>
      <p:ext uri="{BB962C8B-B14F-4D97-AF65-F5344CB8AC3E}">
        <p14:creationId xmlns:p14="http://schemas.microsoft.com/office/powerpoint/2010/main" val="42855130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39DF2-69A8-7E9B-6C77-17BBD24557A6}"/>
              </a:ext>
            </a:extLst>
          </p:cNvPr>
          <p:cNvSpPr>
            <a:spLocks noGrp="1"/>
          </p:cNvSpPr>
          <p:nvPr>
            <p:ph type="ctrTitle"/>
          </p:nvPr>
        </p:nvSpPr>
        <p:spPr/>
        <p:txBody>
          <a:bodyPr/>
          <a:lstStyle/>
          <a:p>
            <a:r>
              <a:rPr lang="en-US" dirty="0"/>
              <a:t>Name Goes Here (2)</a:t>
            </a:r>
          </a:p>
        </p:txBody>
      </p:sp>
      <p:sp>
        <p:nvSpPr>
          <p:cNvPr id="3" name="Subtitle 2">
            <a:extLst>
              <a:ext uri="{FF2B5EF4-FFF2-40B4-BE49-F238E27FC236}">
                <a16:creationId xmlns:a16="http://schemas.microsoft.com/office/drawing/2014/main" id="{7D2B7ED8-8279-8BCF-B291-D7BF1817093C}"/>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FFFA7476-3ADB-6F3B-2174-206ED8789539}"/>
              </a:ext>
            </a:extLst>
          </p:cNvPr>
          <p:cNvSpPr>
            <a:spLocks noGrp="1"/>
          </p:cNvSpPr>
          <p:nvPr>
            <p:ph type="body" sz="quarter" idx="20"/>
          </p:nvPr>
        </p:nvSpPr>
        <p:spPr/>
        <p:txBody>
          <a:bodyPr/>
          <a:lstStyle/>
          <a:p>
            <a:endParaRPr lang="en-US"/>
          </a:p>
        </p:txBody>
      </p:sp>
      <p:pic>
        <p:nvPicPr>
          <p:cNvPr id="13" name="Picture Placeholder 12" descr="Portrait of a person.">
            <a:extLst>
              <a:ext uri="{FF2B5EF4-FFF2-40B4-BE49-F238E27FC236}">
                <a16:creationId xmlns:a16="http://schemas.microsoft.com/office/drawing/2014/main" id="{5EDB40B2-ED91-C31E-6047-933903C47FC2}"/>
              </a:ext>
            </a:extLst>
          </p:cNvPr>
          <p:cNvPicPr>
            <a:picLocks noGrp="1" noChangeAspect="1"/>
          </p:cNvPicPr>
          <p:nvPr>
            <p:ph type="pic" sz="quarter" idx="15"/>
          </p:nvPr>
        </p:nvPicPr>
        <p:blipFill>
          <a:blip r:embed="rId2"/>
          <a:srcRect l="27112" r="27112"/>
          <a:stretch>
            <a:fillRect/>
          </a:stretch>
        </p:blipFill>
        <p:spPr/>
      </p:pic>
      <p:sp>
        <p:nvSpPr>
          <p:cNvPr id="6" name="Text Placeholder 5">
            <a:extLst>
              <a:ext uri="{FF2B5EF4-FFF2-40B4-BE49-F238E27FC236}">
                <a16:creationId xmlns:a16="http://schemas.microsoft.com/office/drawing/2014/main" id="{66EE3758-0830-A91D-9FC6-BD265D515E70}"/>
              </a:ext>
            </a:extLst>
          </p:cNvPr>
          <p:cNvSpPr>
            <a:spLocks noGrp="1"/>
          </p:cNvSpPr>
          <p:nvPr>
            <p:ph type="body" sz="quarter" idx="21"/>
          </p:nvPr>
        </p:nvSpPr>
        <p:spPr/>
        <p:txBody>
          <a:bodyPr/>
          <a:lstStyle/>
          <a:p>
            <a:endParaRPr lang="en-US"/>
          </a:p>
        </p:txBody>
      </p:sp>
      <p:sp>
        <p:nvSpPr>
          <p:cNvPr id="7" name="Text Placeholder 6">
            <a:extLst>
              <a:ext uri="{FF2B5EF4-FFF2-40B4-BE49-F238E27FC236}">
                <a16:creationId xmlns:a16="http://schemas.microsoft.com/office/drawing/2014/main" id="{C3E18DAA-52F0-71B9-EBA6-AF64A6A0C76B}"/>
              </a:ext>
            </a:extLst>
          </p:cNvPr>
          <p:cNvSpPr>
            <a:spLocks noGrp="1"/>
          </p:cNvSpPr>
          <p:nvPr>
            <p:ph type="body" sz="quarter" idx="16"/>
          </p:nvPr>
        </p:nvSpPr>
        <p:spPr/>
        <p:txBody>
          <a:bodyPr/>
          <a:lstStyle/>
          <a:p>
            <a:endParaRPr lang="en-US"/>
          </a:p>
        </p:txBody>
      </p:sp>
      <p:sp>
        <p:nvSpPr>
          <p:cNvPr id="8" name="Text Placeholder 7">
            <a:extLst>
              <a:ext uri="{FF2B5EF4-FFF2-40B4-BE49-F238E27FC236}">
                <a16:creationId xmlns:a16="http://schemas.microsoft.com/office/drawing/2014/main" id="{1E532B58-B3A2-7EF1-5C38-D52FF9D22CB8}"/>
              </a:ext>
            </a:extLst>
          </p:cNvPr>
          <p:cNvSpPr>
            <a:spLocks noGrp="1"/>
          </p:cNvSpPr>
          <p:nvPr>
            <p:ph type="body" sz="quarter" idx="17"/>
          </p:nvPr>
        </p:nvSpPr>
        <p:spPr/>
        <p:txBody>
          <a:bodyPr/>
          <a:lstStyle/>
          <a:p>
            <a:endParaRPr lang="en-US"/>
          </a:p>
        </p:txBody>
      </p:sp>
      <p:sp>
        <p:nvSpPr>
          <p:cNvPr id="9" name="Footer Placeholder 8">
            <a:extLst>
              <a:ext uri="{FF2B5EF4-FFF2-40B4-BE49-F238E27FC236}">
                <a16:creationId xmlns:a16="http://schemas.microsoft.com/office/drawing/2014/main" id="{0823ADE7-3D94-8F84-4168-5B5C933B4EC6}"/>
              </a:ext>
            </a:extLst>
          </p:cNvPr>
          <p:cNvSpPr>
            <a:spLocks noGrp="1"/>
          </p:cNvSpPr>
          <p:nvPr>
            <p:ph type="ftr" sz="quarter" idx="11"/>
          </p:nvPr>
        </p:nvSpPr>
        <p:spPr/>
        <p:txBody>
          <a:bodyPr/>
          <a:lstStyle/>
          <a:p>
            <a:endParaRPr lang="en-US"/>
          </a:p>
        </p:txBody>
      </p:sp>
      <p:sp>
        <p:nvSpPr>
          <p:cNvPr id="10" name="Date Placeholder 9">
            <a:extLst>
              <a:ext uri="{FF2B5EF4-FFF2-40B4-BE49-F238E27FC236}">
                <a16:creationId xmlns:a16="http://schemas.microsoft.com/office/drawing/2014/main" id="{8A7BA73B-6FD2-9359-57D0-6C7769616454}"/>
              </a:ext>
            </a:extLst>
          </p:cNvPr>
          <p:cNvSpPr>
            <a:spLocks noGrp="1"/>
          </p:cNvSpPr>
          <p:nvPr>
            <p:ph type="dt" sz="half" idx="2"/>
          </p:nvPr>
        </p:nvSpPr>
        <p:spPr/>
        <p:txBody>
          <a:bodyPr/>
          <a:lstStyle/>
          <a:p>
            <a:fld id="{D2792E9C-7E5E-F14F-B049-5BFE22D713B7}" type="datetime4">
              <a:rPr lang="en-CA" smtClean="0"/>
              <a:t>May 21, 2024</a:t>
            </a:fld>
            <a:endParaRPr lang="en-US"/>
          </a:p>
        </p:txBody>
      </p:sp>
      <p:sp>
        <p:nvSpPr>
          <p:cNvPr id="11" name="Slide Number Placeholder 10">
            <a:extLst>
              <a:ext uri="{FF2B5EF4-FFF2-40B4-BE49-F238E27FC236}">
                <a16:creationId xmlns:a16="http://schemas.microsoft.com/office/drawing/2014/main" id="{8C2E7F1C-A420-81E6-6B69-2B85655C7432}"/>
              </a:ext>
            </a:extLst>
          </p:cNvPr>
          <p:cNvSpPr>
            <a:spLocks noGrp="1"/>
          </p:cNvSpPr>
          <p:nvPr>
            <p:ph type="sldNum" sz="quarter" idx="12"/>
          </p:nvPr>
        </p:nvSpPr>
        <p:spPr/>
        <p:txBody>
          <a:bodyPr/>
          <a:lstStyle/>
          <a:p>
            <a:fld id="{991AB9B0-3E43-D847-B073-60FE8FAFFDB7}" type="slidenum">
              <a:rPr lang="en-US" smtClean="0"/>
              <a:pPr/>
              <a:t>20</a:t>
            </a:fld>
            <a:endParaRPr lang="en-US"/>
          </a:p>
        </p:txBody>
      </p:sp>
    </p:spTree>
    <p:extLst>
      <p:ext uri="{BB962C8B-B14F-4D97-AF65-F5344CB8AC3E}">
        <p14:creationId xmlns:p14="http://schemas.microsoft.com/office/powerpoint/2010/main" val="291952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A19F1-2075-5E33-378C-BD88951D6191}"/>
              </a:ext>
            </a:extLst>
          </p:cNvPr>
          <p:cNvSpPr>
            <a:spLocks noGrp="1"/>
          </p:cNvSpPr>
          <p:nvPr>
            <p:ph type="ctrTitle"/>
          </p:nvPr>
        </p:nvSpPr>
        <p:spPr/>
        <p:txBody>
          <a:bodyPr/>
          <a:lstStyle/>
          <a:p>
            <a:r>
              <a:rPr lang="en-US" dirty="0"/>
              <a:t>Name Goes Here (3)</a:t>
            </a:r>
          </a:p>
        </p:txBody>
      </p:sp>
      <p:sp>
        <p:nvSpPr>
          <p:cNvPr id="3" name="Subtitle 2">
            <a:extLst>
              <a:ext uri="{FF2B5EF4-FFF2-40B4-BE49-F238E27FC236}">
                <a16:creationId xmlns:a16="http://schemas.microsoft.com/office/drawing/2014/main" id="{58F0D0E2-09FE-DF52-9262-EFB74B14FF0B}"/>
              </a:ext>
            </a:extLst>
          </p:cNvPr>
          <p:cNvSpPr>
            <a:spLocks noGrp="1"/>
          </p:cNvSpPr>
          <p:nvPr>
            <p:ph type="subTitle" idx="1"/>
          </p:nvPr>
        </p:nvSpPr>
        <p:spPr/>
        <p:txBody>
          <a:bodyPr/>
          <a:lstStyle/>
          <a:p>
            <a:endParaRPr lang="en-US" dirty="0"/>
          </a:p>
        </p:txBody>
      </p:sp>
      <p:sp>
        <p:nvSpPr>
          <p:cNvPr id="4" name="Text Placeholder 3">
            <a:extLst>
              <a:ext uri="{FF2B5EF4-FFF2-40B4-BE49-F238E27FC236}">
                <a16:creationId xmlns:a16="http://schemas.microsoft.com/office/drawing/2014/main" id="{A9343CFE-6FF8-2666-A3ED-7276A402A567}"/>
              </a:ext>
            </a:extLst>
          </p:cNvPr>
          <p:cNvSpPr>
            <a:spLocks noGrp="1"/>
          </p:cNvSpPr>
          <p:nvPr>
            <p:ph type="body" sz="quarter" idx="20"/>
          </p:nvPr>
        </p:nvSpPr>
        <p:spPr/>
        <p:txBody>
          <a:bodyPr/>
          <a:lstStyle/>
          <a:p>
            <a:endParaRPr lang="en-US"/>
          </a:p>
        </p:txBody>
      </p:sp>
      <p:pic>
        <p:nvPicPr>
          <p:cNvPr id="10" name="Picture Placeholder 9" descr="Portrait of a person.">
            <a:extLst>
              <a:ext uri="{FF2B5EF4-FFF2-40B4-BE49-F238E27FC236}">
                <a16:creationId xmlns:a16="http://schemas.microsoft.com/office/drawing/2014/main" id="{530B21B1-08BA-1392-D434-C2E0F78EF88C}"/>
              </a:ext>
            </a:extLst>
          </p:cNvPr>
          <p:cNvPicPr>
            <a:picLocks noGrp="1" noChangeAspect="1"/>
          </p:cNvPicPr>
          <p:nvPr>
            <p:ph type="pic" sz="quarter" idx="15"/>
          </p:nvPr>
        </p:nvPicPr>
        <p:blipFill>
          <a:blip r:embed="rId2"/>
          <a:srcRect l="27112" r="27112"/>
          <a:stretch>
            <a:fillRect/>
          </a:stretch>
        </p:blipFill>
        <p:spPr/>
      </p:pic>
      <p:sp>
        <p:nvSpPr>
          <p:cNvPr id="6" name="Text Placeholder 5">
            <a:extLst>
              <a:ext uri="{FF2B5EF4-FFF2-40B4-BE49-F238E27FC236}">
                <a16:creationId xmlns:a16="http://schemas.microsoft.com/office/drawing/2014/main" id="{1F431765-CB7E-7CBE-3BA1-3C6384517C6F}"/>
              </a:ext>
            </a:extLst>
          </p:cNvPr>
          <p:cNvSpPr>
            <a:spLocks noGrp="1"/>
          </p:cNvSpPr>
          <p:nvPr>
            <p:ph type="body" sz="quarter" idx="21"/>
          </p:nvPr>
        </p:nvSpPr>
        <p:spPr/>
        <p:txBody>
          <a:bodyPr/>
          <a:lstStyle/>
          <a:p>
            <a:endParaRPr lang="en-US" dirty="0"/>
          </a:p>
        </p:txBody>
      </p:sp>
      <p:sp>
        <p:nvSpPr>
          <p:cNvPr id="7" name="Text Placeholder 6">
            <a:extLst>
              <a:ext uri="{FF2B5EF4-FFF2-40B4-BE49-F238E27FC236}">
                <a16:creationId xmlns:a16="http://schemas.microsoft.com/office/drawing/2014/main" id="{7F4139DE-1808-EF41-0D5D-9768725BFA5A}"/>
              </a:ext>
            </a:extLst>
          </p:cNvPr>
          <p:cNvSpPr>
            <a:spLocks noGrp="1"/>
          </p:cNvSpPr>
          <p:nvPr>
            <p:ph type="body" sz="quarter" idx="16"/>
          </p:nvPr>
        </p:nvSpPr>
        <p:spPr/>
        <p:txBody>
          <a:bodyPr/>
          <a:lstStyle/>
          <a:p>
            <a:endParaRPr lang="en-US"/>
          </a:p>
        </p:txBody>
      </p:sp>
      <p:sp>
        <p:nvSpPr>
          <p:cNvPr id="8" name="Text Placeholder 7">
            <a:extLst>
              <a:ext uri="{FF2B5EF4-FFF2-40B4-BE49-F238E27FC236}">
                <a16:creationId xmlns:a16="http://schemas.microsoft.com/office/drawing/2014/main" id="{FF02D403-4117-D578-B3B7-A41864ED9FE7}"/>
              </a:ext>
            </a:extLst>
          </p:cNvPr>
          <p:cNvSpPr>
            <a:spLocks noGrp="1"/>
          </p:cNvSpPr>
          <p:nvPr>
            <p:ph type="body" sz="quarter" idx="17"/>
          </p:nvPr>
        </p:nvSpPr>
        <p:spPr/>
        <p:txBody>
          <a:bodyPr/>
          <a:lstStyle/>
          <a:p>
            <a:endParaRPr lang="en-US"/>
          </a:p>
        </p:txBody>
      </p:sp>
    </p:spTree>
    <p:extLst>
      <p:ext uri="{BB962C8B-B14F-4D97-AF65-F5344CB8AC3E}">
        <p14:creationId xmlns:p14="http://schemas.microsoft.com/office/powerpoint/2010/main" val="9358003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WhiteShape">
            <a:extLst>
              <a:ext uri="{FF2B5EF4-FFF2-40B4-BE49-F238E27FC236}">
                <a16:creationId xmlns:a16="http://schemas.microsoft.com/office/drawing/2014/main" id="{4040D8E3-E38B-3B68-D0E3-656F29FF7FDA}"/>
              </a:ext>
              <a:ext uri="{C183D7F6-B498-43B3-948B-1728B52AA6E4}">
                <adec:decorative xmlns:adec="http://schemas.microsoft.com/office/drawing/2017/decorative" val="1"/>
              </a:ext>
            </a:extLst>
          </p:cNvPr>
          <p:cNvSpPr/>
          <p:nvPr/>
        </p:nvSpPr>
        <p:spPr>
          <a:xfrm rot="10800000">
            <a:off x="0" y="2752163"/>
            <a:ext cx="6118168" cy="5379446"/>
          </a:xfrm>
          <a:custGeom>
            <a:avLst/>
            <a:gdLst>
              <a:gd name="connsiteX0" fmla="*/ 179328 w 7017509"/>
              <a:gd name="connsiteY0" fmla="*/ 0 h 5271247"/>
              <a:gd name="connsiteX1" fmla="*/ 7017509 w 7017509"/>
              <a:gd name="connsiteY1" fmla="*/ 0 h 5271247"/>
              <a:gd name="connsiteX2" fmla="*/ 7017509 w 7017509"/>
              <a:gd name="connsiteY2" fmla="*/ 5271247 h 5271247"/>
              <a:gd name="connsiteX3" fmla="*/ 179328 w 7017509"/>
              <a:gd name="connsiteY3" fmla="*/ 5271247 h 5271247"/>
              <a:gd name="connsiteX4" fmla="*/ 0 w 7017509"/>
              <a:gd name="connsiteY4" fmla="*/ 5091919 h 5271247"/>
              <a:gd name="connsiteX5" fmla="*/ 0 w 7017509"/>
              <a:gd name="connsiteY5" fmla="*/ 179328 h 5271247"/>
              <a:gd name="connsiteX6" fmla="*/ 179328 w 7017509"/>
              <a:gd name="connsiteY6" fmla="*/ 0 h 5271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17509" h="5271247">
                <a:moveTo>
                  <a:pt x="179328" y="0"/>
                </a:moveTo>
                <a:lnTo>
                  <a:pt x="7017509" y="0"/>
                </a:lnTo>
                <a:lnTo>
                  <a:pt x="7017509" y="5271247"/>
                </a:lnTo>
                <a:lnTo>
                  <a:pt x="179328" y="5271247"/>
                </a:lnTo>
                <a:cubicBezTo>
                  <a:pt x="80288" y="5271247"/>
                  <a:pt x="0" y="5190959"/>
                  <a:pt x="0" y="5091919"/>
                </a:cubicBezTo>
                <a:lnTo>
                  <a:pt x="0" y="179328"/>
                </a:lnTo>
                <a:cubicBezTo>
                  <a:pt x="0" y="80288"/>
                  <a:pt x="80288" y="0"/>
                  <a:pt x="179328" y="0"/>
                </a:cubicBezTo>
                <a:close/>
              </a:path>
            </a:pathLst>
          </a:custGeom>
          <a:solidFill>
            <a:schemeClr val="bg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BW-TextHighlight">
            <a:extLst>
              <a:ext uri="{FF2B5EF4-FFF2-40B4-BE49-F238E27FC236}">
                <a16:creationId xmlns:a16="http://schemas.microsoft.com/office/drawing/2014/main" id="{EC052AD7-AC79-29F3-47E1-7BBAE5B4BF17}"/>
              </a:ext>
              <a:ext uri="{C183D7F6-B498-43B3-948B-1728B52AA6E4}">
                <adec:decorative xmlns:adec="http://schemas.microsoft.com/office/drawing/2017/decorative" val="1"/>
              </a:ext>
            </a:extLst>
          </p:cNvPr>
          <p:cNvSpPr/>
          <p:nvPr/>
        </p:nvSpPr>
        <p:spPr>
          <a:xfrm>
            <a:off x="476518" y="4929389"/>
            <a:ext cx="2954667" cy="76096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6">
            <a:extLst>
              <a:ext uri="{FF2B5EF4-FFF2-40B4-BE49-F238E27FC236}">
                <a16:creationId xmlns:a16="http://schemas.microsoft.com/office/drawing/2014/main" id="{9D3DC29B-8E82-0E6A-4C3D-80176EB62EEF}"/>
              </a:ext>
            </a:extLst>
          </p:cNvPr>
          <p:cNvSpPr txBox="1">
            <a:spLocks noGrp="1"/>
          </p:cNvSpPr>
          <p:nvPr>
            <p:ph type="title"/>
          </p:nvPr>
        </p:nvSpPr>
        <p:spPr>
          <a:xfrm>
            <a:off x="438152" y="2408291"/>
            <a:ext cx="4408168" cy="329278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0" marR="0" indent="0" algn="l" defTabSz="1523848" rtl="0" eaLnBrk="1" fontAlgn="auto" latinLnBrk="0" hangingPunct="1">
              <a:lnSpc>
                <a:spcPct val="110000"/>
              </a:lnSpc>
              <a:spcBef>
                <a:spcPct val="0"/>
              </a:spcBef>
              <a:spcAft>
                <a:spcPts val="1000"/>
              </a:spcAft>
              <a:buClrTx/>
              <a:buSzTx/>
              <a:buFontTx/>
              <a:buNone/>
              <a:tabLst/>
              <a:defRPr sz="4800" b="1" kern="1200">
                <a:solidFill>
                  <a:schemeClr val="tx1"/>
                </a:solidFill>
                <a:latin typeface="+mj-lt"/>
                <a:ea typeface="+mj-ea"/>
                <a:cs typeface="Poppins" pitchFamily="2" charset="77"/>
              </a:defRPr>
            </a:lvl1pPr>
          </a:lstStyle>
          <a:p>
            <a:pPr marL="0" marR="0" lvl="0" indent="0" algn="l" defTabSz="1523848" rtl="0" eaLnBrk="1" fontAlgn="auto" latinLnBrk="0" hangingPunct="1">
              <a:lnSpc>
                <a:spcPct val="100000"/>
              </a:lnSpc>
              <a:spcBef>
                <a:spcPct val="0"/>
              </a:spcBef>
              <a:spcAft>
                <a:spcPts val="1000"/>
              </a:spcAft>
              <a:buClrTx/>
              <a:buSzTx/>
              <a:buFontTx/>
              <a:buNone/>
              <a:tabLst/>
              <a:defRPr/>
            </a:pPr>
            <a:r>
              <a:rPr kumimoji="0" lang="en-US" sz="4800" b="1" i="0" u="none" strike="noStrike" kern="1200" cap="none" spc="0" normalizeH="0" baseline="0" noProof="0" dirty="0">
                <a:ln>
                  <a:noFill/>
                </a:ln>
                <a:solidFill>
                  <a:schemeClr val="tx1"/>
                </a:solidFill>
                <a:effectLst/>
                <a:uLnTx/>
                <a:uFillTx/>
                <a:latin typeface="+mj-lt"/>
                <a:ea typeface="+mj-ea"/>
                <a:cs typeface="Poppins" pitchFamily="2" charset="77"/>
              </a:rPr>
              <a:t>The McMaster</a:t>
            </a:r>
            <a:br>
              <a:rPr kumimoji="0" lang="en-US" sz="4800" b="1" i="0" u="none" strike="noStrike" kern="1200" cap="none" spc="0" normalizeH="0" baseline="0" noProof="0" dirty="0">
                <a:ln>
                  <a:noFill/>
                </a:ln>
                <a:solidFill>
                  <a:schemeClr val="tx1"/>
                </a:solidFill>
                <a:effectLst/>
                <a:uLnTx/>
                <a:uFillTx/>
                <a:latin typeface="+mj-lt"/>
                <a:ea typeface="+mj-ea"/>
                <a:cs typeface="Poppins" pitchFamily="2" charset="77"/>
              </a:rPr>
            </a:br>
            <a:r>
              <a:rPr kumimoji="0" lang="en-US" sz="4800" b="1" i="0" u="none" strike="noStrike" kern="1200" cap="none" spc="0" normalizeH="0" baseline="0" noProof="0" dirty="0">
                <a:ln>
                  <a:noFill/>
                </a:ln>
                <a:solidFill>
                  <a:schemeClr val="tx1"/>
                </a:solidFill>
                <a:effectLst/>
                <a:uLnTx/>
                <a:uFillTx/>
                <a:latin typeface="+mj-lt"/>
                <a:ea typeface="+mj-ea"/>
                <a:cs typeface="Poppins" pitchFamily="2" charset="77"/>
              </a:rPr>
              <a:t>campus totals </a:t>
            </a:r>
            <a:r>
              <a:rPr kumimoji="0" lang="en-US" sz="4800" b="1" i="0" u="none" strike="noStrike" kern="1200" cap="none" spc="0" normalizeH="0" baseline="0" noProof="0" dirty="0">
                <a:ln>
                  <a:noFill/>
                </a:ln>
                <a:solidFill>
                  <a:schemeClr val="bg1"/>
                </a:solidFill>
                <a:effectLst/>
                <a:uLnTx/>
                <a:uFillTx/>
                <a:latin typeface="+mj-lt"/>
                <a:ea typeface="+mj-ea"/>
                <a:cs typeface="Poppins" pitchFamily="2" charset="77"/>
              </a:rPr>
              <a:t>350 Acres</a:t>
            </a:r>
          </a:p>
        </p:txBody>
      </p:sp>
      <p:sp>
        <p:nvSpPr>
          <p:cNvPr id="12" name="Subtitle 7">
            <a:extLst>
              <a:ext uri="{FF2B5EF4-FFF2-40B4-BE49-F238E27FC236}">
                <a16:creationId xmlns:a16="http://schemas.microsoft.com/office/drawing/2014/main" id="{0A0F81B9-4D44-4681-142A-F7D354D12F4B}"/>
              </a:ext>
            </a:extLst>
          </p:cNvPr>
          <p:cNvSpPr txBox="1">
            <a:spLocks/>
          </p:cNvSpPr>
          <p:nvPr/>
        </p:nvSpPr>
        <p:spPr>
          <a:xfrm>
            <a:off x="438153" y="6017526"/>
            <a:ext cx="4810503" cy="1488266"/>
          </a:xfrm>
          <a:prstGeom prst="rect">
            <a:avLst/>
          </a:prstGeom>
        </p:spPr>
        <p:txBody>
          <a:bodyPr/>
          <a:lstStyle>
            <a:lvl1pPr marL="380962" indent="-380962" algn="l" defTabSz="1523848" rtl="0" eaLnBrk="1" latinLnBrk="0" hangingPunct="1">
              <a:lnSpc>
                <a:spcPct val="90000"/>
              </a:lnSpc>
              <a:spcBef>
                <a:spcPts val="1667"/>
              </a:spcBef>
              <a:buFont typeface="Arial" panose="020B0604020202020204" pitchFamily="34" charset="0"/>
              <a:buChar char="•"/>
              <a:defRPr sz="4666" kern="1200">
                <a:solidFill>
                  <a:schemeClr val="tx1"/>
                </a:solidFill>
                <a:latin typeface="+mn-lt"/>
                <a:ea typeface="+mn-ea"/>
                <a:cs typeface="+mn-cs"/>
              </a:defRPr>
            </a:lvl1pPr>
            <a:lvl2pPr marL="1142886" indent="-380962" algn="l" defTabSz="1523848" rtl="0" eaLnBrk="1" latinLnBrk="0" hangingPunct="1">
              <a:lnSpc>
                <a:spcPct val="90000"/>
              </a:lnSpc>
              <a:spcBef>
                <a:spcPts val="833"/>
              </a:spcBef>
              <a:buFont typeface="Arial" panose="020B0604020202020204" pitchFamily="34" charset="0"/>
              <a:buChar char="•"/>
              <a:defRPr sz="4000" kern="1200">
                <a:solidFill>
                  <a:schemeClr val="tx1"/>
                </a:solidFill>
                <a:latin typeface="+mn-lt"/>
                <a:ea typeface="+mn-ea"/>
                <a:cs typeface="+mn-cs"/>
              </a:defRPr>
            </a:lvl2pPr>
            <a:lvl3pPr marL="1904810" indent="-380962" algn="l" defTabSz="1523848" rtl="0" eaLnBrk="1" latinLnBrk="0" hangingPunct="1">
              <a:lnSpc>
                <a:spcPct val="90000"/>
              </a:lnSpc>
              <a:spcBef>
                <a:spcPts val="833"/>
              </a:spcBef>
              <a:buFont typeface="Arial" panose="020B0604020202020204" pitchFamily="34" charset="0"/>
              <a:buChar char="•"/>
              <a:defRPr sz="3333" kern="1200">
                <a:solidFill>
                  <a:schemeClr val="tx1"/>
                </a:solidFill>
                <a:latin typeface="+mn-lt"/>
                <a:ea typeface="+mn-ea"/>
                <a:cs typeface="+mn-cs"/>
              </a:defRPr>
            </a:lvl3pPr>
            <a:lvl4pPr marL="2666733"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4pPr>
            <a:lvl5pPr marL="3428657"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5pPr>
            <a:lvl6pPr marL="4190581"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6pPr>
            <a:lvl7pPr marL="4952505"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7pPr>
            <a:lvl8pPr marL="5714429"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8pPr>
            <a:lvl9pPr marL="6476352"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9pPr>
          </a:lstStyle>
          <a:p>
            <a:pPr marL="0" indent="0">
              <a:buNone/>
            </a:pPr>
            <a:r>
              <a:rPr lang="en-US" sz="3000" dirty="0"/>
              <a:t>between the Niagara Escarpment and the Royal Botanical Gardens.</a:t>
            </a:r>
          </a:p>
        </p:txBody>
      </p:sp>
      <p:sp>
        <p:nvSpPr>
          <p:cNvPr id="3" name="Footer Placeholder 2">
            <a:extLst>
              <a:ext uri="{FF2B5EF4-FFF2-40B4-BE49-F238E27FC236}">
                <a16:creationId xmlns:a16="http://schemas.microsoft.com/office/drawing/2014/main" id="{DCAD0F69-6A02-8FBC-FE9E-35AAF0B8D2EA}"/>
              </a:ext>
            </a:extLst>
          </p:cNvPr>
          <p:cNvSpPr>
            <a:spLocks noGrp="1"/>
          </p:cNvSpPr>
          <p:nvPr>
            <p:ph type="ftr" sz="quarter" idx="4294967295"/>
          </p:nvPr>
        </p:nvSpPr>
        <p:spPr>
          <a:xfrm>
            <a:off x="6731000" y="10620000"/>
            <a:ext cx="6856413" cy="377813"/>
          </a:xfrm>
        </p:spPr>
        <p:txBody>
          <a:bodyPr/>
          <a:lstStyle/>
          <a:p>
            <a:endParaRPr lang="en-US"/>
          </a:p>
        </p:txBody>
      </p:sp>
      <p:sp>
        <p:nvSpPr>
          <p:cNvPr id="4" name="Date Placeholder 3">
            <a:extLst>
              <a:ext uri="{FF2B5EF4-FFF2-40B4-BE49-F238E27FC236}">
                <a16:creationId xmlns:a16="http://schemas.microsoft.com/office/drawing/2014/main" id="{DA1BAA8D-D092-DF22-23AA-4D265A18F30B}"/>
              </a:ext>
            </a:extLst>
          </p:cNvPr>
          <p:cNvSpPr>
            <a:spLocks noGrp="1"/>
          </p:cNvSpPr>
          <p:nvPr>
            <p:ph type="dt" sz="half" idx="4294967295"/>
          </p:nvPr>
        </p:nvSpPr>
        <p:spPr>
          <a:xfrm>
            <a:off x="16412307" y="10621112"/>
            <a:ext cx="2572579" cy="350101"/>
          </a:xfrm>
          <a:prstGeom prst="rect">
            <a:avLst/>
          </a:prstGeom>
        </p:spPr>
        <p:txBody>
          <a:bodyPr/>
          <a:lstStyle/>
          <a:p>
            <a:fld id="{D2792E9C-7E5E-F14F-B049-5BFE22D713B7}" type="datetime4">
              <a:rPr lang="en-CA" smtClean="0"/>
              <a:pPr/>
              <a:t>May 21, 2024</a:t>
            </a:fld>
            <a:endParaRPr lang="en-US"/>
          </a:p>
        </p:txBody>
      </p:sp>
      <p:sp>
        <p:nvSpPr>
          <p:cNvPr id="5" name="Slide Number Placeholder 4">
            <a:extLst>
              <a:ext uri="{FF2B5EF4-FFF2-40B4-BE49-F238E27FC236}">
                <a16:creationId xmlns:a16="http://schemas.microsoft.com/office/drawing/2014/main" id="{9D3164E6-F07F-02BE-0DAD-259A5E08DACA}"/>
              </a:ext>
            </a:extLst>
          </p:cNvPr>
          <p:cNvSpPr>
            <a:spLocks noGrp="1"/>
          </p:cNvSpPr>
          <p:nvPr>
            <p:ph type="sldNum" sz="quarter" idx="4294967295"/>
          </p:nvPr>
        </p:nvSpPr>
        <p:spPr>
          <a:xfrm>
            <a:off x="19274400" y="10620000"/>
            <a:ext cx="763538" cy="377816"/>
          </a:xfrm>
        </p:spPr>
        <p:txBody>
          <a:bodyPr/>
          <a:lstStyle/>
          <a:p>
            <a:fld id="{991AB9B0-3E43-D847-B073-60FE8FAFFDB7}" type="slidenum">
              <a:rPr lang="en-US" smtClean="0"/>
              <a:pPr/>
              <a:t>22</a:t>
            </a:fld>
            <a:endParaRPr lang="en-US"/>
          </a:p>
        </p:txBody>
      </p:sp>
    </p:spTree>
    <p:extLst>
      <p:ext uri="{BB962C8B-B14F-4D97-AF65-F5344CB8AC3E}">
        <p14:creationId xmlns:p14="http://schemas.microsoft.com/office/powerpoint/2010/main" val="2890173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A54B1-DA17-14F9-2531-41F361180520}"/>
              </a:ext>
            </a:extLst>
          </p:cNvPr>
          <p:cNvSpPr>
            <a:spLocks noGrp="1"/>
          </p:cNvSpPr>
          <p:nvPr>
            <p:ph type="ctrTitle"/>
          </p:nvPr>
        </p:nvSpPr>
        <p:spPr>
          <a:xfrm>
            <a:off x="439200" y="457200"/>
            <a:ext cx="19441062" cy="738817"/>
          </a:xfrm>
        </p:spPr>
        <p:txBody>
          <a:bodyPr>
            <a:normAutofit fontScale="90000"/>
          </a:bodyPr>
          <a:lstStyle/>
          <a:p>
            <a:r>
              <a:rPr lang="en-CA" dirty="0"/>
              <a:t>Proud to be a great research &amp; teaching university</a:t>
            </a:r>
          </a:p>
        </p:txBody>
      </p:sp>
      <p:sp>
        <p:nvSpPr>
          <p:cNvPr id="3" name="Subtitle 2">
            <a:extLst>
              <a:ext uri="{FF2B5EF4-FFF2-40B4-BE49-F238E27FC236}">
                <a16:creationId xmlns:a16="http://schemas.microsoft.com/office/drawing/2014/main" id="{CC84849E-5CDD-A061-97BA-27DEA93EAE48}"/>
              </a:ext>
            </a:extLst>
          </p:cNvPr>
          <p:cNvSpPr>
            <a:spLocks noGrp="1"/>
          </p:cNvSpPr>
          <p:nvPr>
            <p:ph type="subTitle" idx="1"/>
          </p:nvPr>
        </p:nvSpPr>
        <p:spPr/>
        <p:txBody>
          <a:bodyPr/>
          <a:lstStyle/>
          <a:p>
            <a:r>
              <a:rPr lang="en-US" dirty="0"/>
              <a:t>At McMaster, our researchers and teachers are committed to creating a Brighter World.</a:t>
            </a:r>
          </a:p>
        </p:txBody>
      </p:sp>
      <p:sp>
        <p:nvSpPr>
          <p:cNvPr id="4" name="Text Placeholder 3">
            <a:extLst>
              <a:ext uri="{FF2B5EF4-FFF2-40B4-BE49-F238E27FC236}">
                <a16:creationId xmlns:a16="http://schemas.microsoft.com/office/drawing/2014/main" id="{3B3AE239-5384-4B8C-20D2-1E6D7D11FF78}"/>
              </a:ext>
            </a:extLst>
          </p:cNvPr>
          <p:cNvSpPr>
            <a:spLocks noGrp="1"/>
          </p:cNvSpPr>
          <p:nvPr>
            <p:ph type="body" sz="quarter" idx="12"/>
          </p:nvPr>
        </p:nvSpPr>
        <p:spPr>
          <a:xfrm>
            <a:off x="1212574" y="2584175"/>
            <a:ext cx="8583613" cy="5855044"/>
          </a:xfrm>
        </p:spPr>
        <p:txBody>
          <a:bodyPr/>
          <a:lstStyle/>
          <a:p>
            <a:r>
              <a:rPr lang="en-US" sz="3200" dirty="0"/>
              <a:t>Top 40 in the world for Global Impact</a:t>
            </a:r>
            <a:r>
              <a:rPr lang="en-US" sz="3200" baseline="30000" dirty="0"/>
              <a:t>*</a:t>
            </a:r>
          </a:p>
          <a:p>
            <a:r>
              <a:rPr lang="en-US" sz="3200" dirty="0"/>
              <a:t>Ranked among the top</a:t>
            </a:r>
            <a:r>
              <a:rPr lang="en-US" sz="3200" baseline="30000" dirty="0"/>
              <a:t>‡</a:t>
            </a:r>
            <a:r>
              <a:rPr lang="en-US" sz="3200" dirty="0"/>
              <a:t> 100 universities</a:t>
            </a:r>
          </a:p>
          <a:p>
            <a:r>
              <a:rPr lang="en-US" sz="3200" dirty="0"/>
              <a:t>1st in North America for SDG 3 Good Health and Well-Being</a:t>
            </a:r>
            <a:r>
              <a:rPr lang="en-US" sz="3200" baseline="30000" dirty="0"/>
              <a:t>*</a:t>
            </a:r>
          </a:p>
          <a:p>
            <a:r>
              <a:rPr lang="en-US" sz="3200" dirty="0"/>
              <a:t>Top 40 in the world for Clinical and Health</a:t>
            </a:r>
            <a:r>
              <a:rPr lang="en-US" sz="3200" baseline="30000" dirty="0"/>
              <a:t>*</a:t>
            </a:r>
          </a:p>
          <a:p>
            <a:r>
              <a:rPr lang="en-US" sz="3200" dirty="0"/>
              <a:t>One of Canada's most research-intensive universities</a:t>
            </a:r>
            <a:r>
              <a:rPr lang="en-US" sz="3200" baseline="30000" dirty="0"/>
              <a:t>†</a:t>
            </a:r>
          </a:p>
          <a:p>
            <a:r>
              <a:rPr lang="en-US" sz="3200" dirty="0"/>
              <a:t>1st in the world for industry impact</a:t>
            </a:r>
            <a:r>
              <a:rPr lang="en-US" sz="3200" baseline="30000" dirty="0"/>
              <a:t>*</a:t>
            </a:r>
          </a:p>
          <a:p>
            <a:r>
              <a:rPr lang="en-US" sz="3200" dirty="0"/>
              <a:t>1st in Canada and 75th in the world for Research Quality</a:t>
            </a:r>
            <a:r>
              <a:rPr lang="en-US" sz="3200" baseline="30000" dirty="0"/>
              <a:t>*</a:t>
            </a:r>
          </a:p>
        </p:txBody>
      </p:sp>
      <p:pic>
        <p:nvPicPr>
          <p:cNvPr id="8" name="Picture 7" descr="A group of individuals sitting at a table, collaborating on a project.">
            <a:extLst>
              <a:ext uri="{FF2B5EF4-FFF2-40B4-BE49-F238E27FC236}">
                <a16:creationId xmlns:a16="http://schemas.microsoft.com/office/drawing/2014/main" id="{AB3C7540-85AC-D30A-9D11-C8BDDAEED31B}"/>
              </a:ext>
              <a:ext uri="{C183D7F6-B498-43B3-948B-1728B52AA6E4}">
                <adec:decorative xmlns:adec="http://schemas.microsoft.com/office/drawing/2017/decorative" val="0"/>
              </a:ext>
            </a:extLst>
          </p:cNvPr>
          <p:cNvPicPr>
            <a:picLocks noChangeAspect="1"/>
          </p:cNvPicPr>
          <p:nvPr/>
        </p:nvPicPr>
        <p:blipFill rotWithShape="1">
          <a:blip r:embed="rId3"/>
          <a:srcRect l="13596" t="15665" r="11450" b="1842"/>
          <a:stretch/>
        </p:blipFill>
        <p:spPr>
          <a:xfrm>
            <a:off x="10522227" y="2584173"/>
            <a:ext cx="9358036" cy="6864621"/>
          </a:xfrm>
          <a:prstGeom prst="rect">
            <a:avLst/>
          </a:prstGeom>
        </p:spPr>
      </p:pic>
      <p:sp>
        <p:nvSpPr>
          <p:cNvPr id="5" name="Footer Placeholder 4">
            <a:extLst>
              <a:ext uri="{FF2B5EF4-FFF2-40B4-BE49-F238E27FC236}">
                <a16:creationId xmlns:a16="http://schemas.microsoft.com/office/drawing/2014/main" id="{475CEF9E-14E7-1E37-C0C8-D6F6849B1A03}"/>
              </a:ext>
            </a:extLst>
          </p:cNvPr>
          <p:cNvSpPr>
            <a:spLocks noGrp="1"/>
          </p:cNvSpPr>
          <p:nvPr>
            <p:ph type="ftr" sz="quarter" idx="21"/>
          </p:nvPr>
        </p:nvSpPr>
        <p:spPr>
          <a:xfrm>
            <a:off x="6731000" y="10620000"/>
            <a:ext cx="6856413" cy="377813"/>
          </a:xfrm>
        </p:spPr>
        <p:txBody>
          <a:bodyPr/>
          <a:lstStyle/>
          <a:p>
            <a:endParaRPr lang="en-US"/>
          </a:p>
        </p:txBody>
      </p:sp>
      <p:sp>
        <p:nvSpPr>
          <p:cNvPr id="6" name="Date Placeholder 5">
            <a:extLst>
              <a:ext uri="{FF2B5EF4-FFF2-40B4-BE49-F238E27FC236}">
                <a16:creationId xmlns:a16="http://schemas.microsoft.com/office/drawing/2014/main" id="{BB60ECD4-038E-3231-FF83-2DF292AB28A4}"/>
              </a:ext>
            </a:extLst>
          </p:cNvPr>
          <p:cNvSpPr>
            <a:spLocks noGrp="1"/>
          </p:cNvSpPr>
          <p:nvPr>
            <p:ph type="dt" sz="half" idx="2"/>
          </p:nvPr>
        </p:nvSpPr>
        <p:spPr>
          <a:xfrm>
            <a:off x="16412307" y="10621112"/>
            <a:ext cx="2572579" cy="350101"/>
          </a:xfrm>
        </p:spPr>
        <p:txBody>
          <a:bodyPr/>
          <a:lstStyle/>
          <a:p>
            <a:fld id="{D2792E9C-7E5E-F14F-B049-5BFE22D713B7}" type="datetime4">
              <a:rPr lang="en-CA" smtClean="0"/>
              <a:pPr/>
              <a:t>May 21, 2024</a:t>
            </a:fld>
            <a:endParaRPr lang="en-US"/>
          </a:p>
        </p:txBody>
      </p:sp>
      <p:sp>
        <p:nvSpPr>
          <p:cNvPr id="7" name="Slide Number Placeholder 6">
            <a:extLst>
              <a:ext uri="{FF2B5EF4-FFF2-40B4-BE49-F238E27FC236}">
                <a16:creationId xmlns:a16="http://schemas.microsoft.com/office/drawing/2014/main" id="{9582DEE1-7524-BF2F-4D6C-A4EF5D6A3AA7}"/>
              </a:ext>
            </a:extLst>
          </p:cNvPr>
          <p:cNvSpPr>
            <a:spLocks noGrp="1"/>
          </p:cNvSpPr>
          <p:nvPr>
            <p:ph type="sldNum" sz="quarter" idx="22"/>
          </p:nvPr>
        </p:nvSpPr>
        <p:spPr>
          <a:xfrm>
            <a:off x="19274400" y="10620000"/>
            <a:ext cx="763538" cy="377816"/>
          </a:xfrm>
        </p:spPr>
        <p:txBody>
          <a:bodyPr/>
          <a:lstStyle/>
          <a:p>
            <a:fld id="{991AB9B0-3E43-D847-B073-60FE8FAFFDB7}" type="slidenum">
              <a:rPr lang="en-US" smtClean="0"/>
              <a:pPr/>
              <a:t>23</a:t>
            </a:fld>
            <a:endParaRPr lang="en-US"/>
          </a:p>
        </p:txBody>
      </p:sp>
    </p:spTree>
    <p:extLst>
      <p:ext uri="{BB962C8B-B14F-4D97-AF65-F5344CB8AC3E}">
        <p14:creationId xmlns:p14="http://schemas.microsoft.com/office/powerpoint/2010/main" val="18665664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B7775-6312-BDE0-C0B4-E1B2CC997DC9}"/>
              </a:ext>
            </a:extLst>
          </p:cNvPr>
          <p:cNvSpPr>
            <a:spLocks noGrp="1"/>
          </p:cNvSpPr>
          <p:nvPr>
            <p:ph type="ctrTitle"/>
          </p:nvPr>
        </p:nvSpPr>
        <p:spPr/>
        <p:txBody>
          <a:bodyPr>
            <a:noAutofit/>
          </a:bodyPr>
          <a:lstStyle/>
          <a:p>
            <a:r>
              <a:rPr lang="en-US" dirty="0"/>
              <a:t>Creating a Brighter World</a:t>
            </a:r>
            <a:endParaRPr lang="en-CA" dirty="0"/>
          </a:p>
        </p:txBody>
      </p:sp>
      <p:grpSp>
        <p:nvGrpSpPr>
          <p:cNvPr id="7" name="Group 6">
            <a:extLst>
              <a:ext uri="{FF2B5EF4-FFF2-40B4-BE49-F238E27FC236}">
                <a16:creationId xmlns:a16="http://schemas.microsoft.com/office/drawing/2014/main" id="{36CCD000-9037-A2B5-961B-D65157193588}"/>
              </a:ext>
              <a:ext uri="{C183D7F6-B498-43B3-948B-1728B52AA6E4}">
                <adec:decorative xmlns:adec="http://schemas.microsoft.com/office/drawing/2017/decorative" val="1"/>
              </a:ext>
            </a:extLst>
          </p:cNvPr>
          <p:cNvGrpSpPr/>
          <p:nvPr/>
        </p:nvGrpSpPr>
        <p:grpSpPr>
          <a:xfrm>
            <a:off x="1501606" y="2836247"/>
            <a:ext cx="786730" cy="941993"/>
            <a:chOff x="6297464" y="7399269"/>
            <a:chExt cx="786730" cy="941993"/>
          </a:xfrm>
        </p:grpSpPr>
        <p:sp>
          <p:nvSpPr>
            <p:cNvPr id="8" name="Freeform 128">
              <a:extLst>
                <a:ext uri="{FF2B5EF4-FFF2-40B4-BE49-F238E27FC236}">
                  <a16:creationId xmlns:a16="http://schemas.microsoft.com/office/drawing/2014/main" id="{153286AA-5DD7-9261-2FE1-AA4EA8DE1C82}"/>
                </a:ext>
              </a:extLst>
            </p:cNvPr>
            <p:cNvSpPr/>
            <p:nvPr/>
          </p:nvSpPr>
          <p:spPr>
            <a:xfrm>
              <a:off x="6297464" y="7399269"/>
              <a:ext cx="786730" cy="941993"/>
            </a:xfrm>
            <a:custGeom>
              <a:avLst/>
              <a:gdLst>
                <a:gd name="connsiteX0" fmla="*/ 579397 w 786730"/>
                <a:gd name="connsiteY0" fmla="*/ 113607 h 941993"/>
                <a:gd name="connsiteX1" fmla="*/ 579397 w 786730"/>
                <a:gd name="connsiteY1" fmla="*/ 21775 h 941993"/>
                <a:gd name="connsiteX2" fmla="*/ 557622 w 786730"/>
                <a:gd name="connsiteY2" fmla="*/ 0 h 941993"/>
                <a:gd name="connsiteX3" fmla="*/ 535848 w 786730"/>
                <a:gd name="connsiteY3" fmla="*/ 21775 h 941993"/>
                <a:gd name="connsiteX4" fmla="*/ 535848 w 786730"/>
                <a:gd name="connsiteY4" fmla="*/ 113607 h 941993"/>
                <a:gd name="connsiteX5" fmla="*/ 253723 w 786730"/>
                <a:gd name="connsiteY5" fmla="*/ 113607 h 941993"/>
                <a:gd name="connsiteX6" fmla="*/ 253723 w 786730"/>
                <a:gd name="connsiteY6" fmla="*/ 21775 h 941993"/>
                <a:gd name="connsiteX7" fmla="*/ 231948 w 786730"/>
                <a:gd name="connsiteY7" fmla="*/ 0 h 941993"/>
                <a:gd name="connsiteX8" fmla="*/ 210173 w 786730"/>
                <a:gd name="connsiteY8" fmla="*/ 21775 h 941993"/>
                <a:gd name="connsiteX9" fmla="*/ 210173 w 786730"/>
                <a:gd name="connsiteY9" fmla="*/ 113607 h 941993"/>
                <a:gd name="connsiteX10" fmla="*/ 0 w 786730"/>
                <a:gd name="connsiteY10" fmla="*/ 113607 h 941993"/>
                <a:gd name="connsiteX11" fmla="*/ 0 w 786730"/>
                <a:gd name="connsiteY11" fmla="*/ 390998 h 941993"/>
                <a:gd name="connsiteX12" fmla="*/ 0 w 786730"/>
                <a:gd name="connsiteY12" fmla="*/ 941994 h 941993"/>
                <a:gd name="connsiteX13" fmla="*/ 786730 w 786730"/>
                <a:gd name="connsiteY13" fmla="*/ 941994 h 941993"/>
                <a:gd name="connsiteX14" fmla="*/ 786730 w 786730"/>
                <a:gd name="connsiteY14" fmla="*/ 390998 h 941993"/>
                <a:gd name="connsiteX15" fmla="*/ 786730 w 786730"/>
                <a:gd name="connsiteY15" fmla="*/ 113607 h 941993"/>
                <a:gd name="connsiteX16" fmla="*/ 579397 w 786730"/>
                <a:gd name="connsiteY16" fmla="*/ 113607 h 941993"/>
                <a:gd name="connsiteX17" fmla="*/ 43549 w 786730"/>
                <a:gd name="connsiteY17" fmla="*/ 157157 h 941993"/>
                <a:gd name="connsiteX18" fmla="*/ 209227 w 786730"/>
                <a:gd name="connsiteY18" fmla="*/ 157157 h 941993"/>
                <a:gd name="connsiteX19" fmla="*/ 209227 w 786730"/>
                <a:gd name="connsiteY19" fmla="*/ 236682 h 941993"/>
                <a:gd name="connsiteX20" fmla="*/ 231001 w 786730"/>
                <a:gd name="connsiteY20" fmla="*/ 258457 h 941993"/>
                <a:gd name="connsiteX21" fmla="*/ 252776 w 786730"/>
                <a:gd name="connsiteY21" fmla="*/ 236682 h 941993"/>
                <a:gd name="connsiteX22" fmla="*/ 252776 w 786730"/>
                <a:gd name="connsiteY22" fmla="*/ 157157 h 941993"/>
                <a:gd name="connsiteX23" fmla="*/ 534901 w 786730"/>
                <a:gd name="connsiteY23" fmla="*/ 157157 h 941993"/>
                <a:gd name="connsiteX24" fmla="*/ 534901 w 786730"/>
                <a:gd name="connsiteY24" fmla="*/ 236682 h 941993"/>
                <a:gd name="connsiteX25" fmla="*/ 556676 w 786730"/>
                <a:gd name="connsiteY25" fmla="*/ 258457 h 941993"/>
                <a:gd name="connsiteX26" fmla="*/ 578450 w 786730"/>
                <a:gd name="connsiteY26" fmla="*/ 236682 h 941993"/>
                <a:gd name="connsiteX27" fmla="*/ 578450 w 786730"/>
                <a:gd name="connsiteY27" fmla="*/ 157157 h 941993"/>
                <a:gd name="connsiteX28" fmla="*/ 741287 w 786730"/>
                <a:gd name="connsiteY28" fmla="*/ 157157 h 941993"/>
                <a:gd name="connsiteX29" fmla="*/ 741287 w 786730"/>
                <a:gd name="connsiteY29" fmla="*/ 346502 h 941993"/>
                <a:gd name="connsiteX30" fmla="*/ 43549 w 786730"/>
                <a:gd name="connsiteY30" fmla="*/ 346502 h 941993"/>
                <a:gd name="connsiteX31" fmla="*/ 43549 w 786730"/>
                <a:gd name="connsiteY31" fmla="*/ 157157 h 941993"/>
                <a:gd name="connsiteX32" fmla="*/ 742234 w 786730"/>
                <a:gd name="connsiteY32" fmla="*/ 897497 h 941993"/>
                <a:gd name="connsiteX33" fmla="*/ 43549 w 786730"/>
                <a:gd name="connsiteY33" fmla="*/ 897497 h 941993"/>
                <a:gd name="connsiteX34" fmla="*/ 43549 w 786730"/>
                <a:gd name="connsiteY34" fmla="*/ 390998 h 941993"/>
                <a:gd name="connsiteX35" fmla="*/ 742234 w 786730"/>
                <a:gd name="connsiteY35" fmla="*/ 390998 h 941993"/>
                <a:gd name="connsiteX36" fmla="*/ 742234 w 786730"/>
                <a:gd name="connsiteY36" fmla="*/ 897497 h 94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86730" h="941993">
                  <a:moveTo>
                    <a:pt x="579397" y="113607"/>
                  </a:moveTo>
                  <a:lnTo>
                    <a:pt x="579397" y="21775"/>
                  </a:lnTo>
                  <a:cubicBezTo>
                    <a:pt x="579397" y="9467"/>
                    <a:pt x="569930" y="0"/>
                    <a:pt x="557622" y="0"/>
                  </a:cubicBezTo>
                  <a:cubicBezTo>
                    <a:pt x="545315" y="0"/>
                    <a:pt x="535848" y="9467"/>
                    <a:pt x="535848" y="21775"/>
                  </a:cubicBezTo>
                  <a:lnTo>
                    <a:pt x="535848" y="113607"/>
                  </a:lnTo>
                  <a:lnTo>
                    <a:pt x="253723" y="113607"/>
                  </a:lnTo>
                  <a:lnTo>
                    <a:pt x="253723" y="21775"/>
                  </a:lnTo>
                  <a:cubicBezTo>
                    <a:pt x="253723" y="9467"/>
                    <a:pt x="244256" y="0"/>
                    <a:pt x="231948" y="0"/>
                  </a:cubicBezTo>
                  <a:cubicBezTo>
                    <a:pt x="219641" y="0"/>
                    <a:pt x="210173" y="9467"/>
                    <a:pt x="210173" y="21775"/>
                  </a:cubicBezTo>
                  <a:lnTo>
                    <a:pt x="210173" y="113607"/>
                  </a:lnTo>
                  <a:lnTo>
                    <a:pt x="0" y="113607"/>
                  </a:lnTo>
                  <a:lnTo>
                    <a:pt x="0" y="390998"/>
                  </a:lnTo>
                  <a:lnTo>
                    <a:pt x="0" y="941994"/>
                  </a:lnTo>
                  <a:lnTo>
                    <a:pt x="786730" y="941994"/>
                  </a:lnTo>
                  <a:lnTo>
                    <a:pt x="786730" y="390998"/>
                  </a:lnTo>
                  <a:lnTo>
                    <a:pt x="786730" y="113607"/>
                  </a:lnTo>
                  <a:lnTo>
                    <a:pt x="579397" y="113607"/>
                  </a:lnTo>
                  <a:close/>
                  <a:moveTo>
                    <a:pt x="43549" y="157157"/>
                  </a:moveTo>
                  <a:lnTo>
                    <a:pt x="209227" y="157157"/>
                  </a:lnTo>
                  <a:lnTo>
                    <a:pt x="209227" y="236682"/>
                  </a:lnTo>
                  <a:cubicBezTo>
                    <a:pt x="209227" y="248989"/>
                    <a:pt x="218694" y="258457"/>
                    <a:pt x="231001" y="258457"/>
                  </a:cubicBezTo>
                  <a:cubicBezTo>
                    <a:pt x="243309" y="258457"/>
                    <a:pt x="252776" y="248989"/>
                    <a:pt x="252776" y="236682"/>
                  </a:cubicBezTo>
                  <a:lnTo>
                    <a:pt x="252776" y="157157"/>
                  </a:lnTo>
                  <a:lnTo>
                    <a:pt x="534901" y="157157"/>
                  </a:lnTo>
                  <a:lnTo>
                    <a:pt x="534901" y="236682"/>
                  </a:lnTo>
                  <a:cubicBezTo>
                    <a:pt x="534901" y="248989"/>
                    <a:pt x="544368" y="258457"/>
                    <a:pt x="556676" y="258457"/>
                  </a:cubicBezTo>
                  <a:cubicBezTo>
                    <a:pt x="568983" y="258457"/>
                    <a:pt x="578450" y="248989"/>
                    <a:pt x="578450" y="236682"/>
                  </a:cubicBezTo>
                  <a:lnTo>
                    <a:pt x="578450" y="157157"/>
                  </a:lnTo>
                  <a:lnTo>
                    <a:pt x="741287" y="157157"/>
                  </a:lnTo>
                  <a:lnTo>
                    <a:pt x="741287" y="346502"/>
                  </a:lnTo>
                  <a:lnTo>
                    <a:pt x="43549" y="346502"/>
                  </a:lnTo>
                  <a:lnTo>
                    <a:pt x="43549" y="157157"/>
                  </a:lnTo>
                  <a:close/>
                  <a:moveTo>
                    <a:pt x="742234" y="897497"/>
                  </a:moveTo>
                  <a:lnTo>
                    <a:pt x="43549" y="897497"/>
                  </a:lnTo>
                  <a:lnTo>
                    <a:pt x="43549" y="390998"/>
                  </a:lnTo>
                  <a:lnTo>
                    <a:pt x="742234" y="390998"/>
                  </a:lnTo>
                  <a:lnTo>
                    <a:pt x="742234" y="897497"/>
                  </a:lnTo>
                  <a:close/>
                </a:path>
              </a:pathLst>
            </a:custGeom>
            <a:solidFill>
              <a:schemeClr val="bg1"/>
            </a:solidFill>
            <a:ln w="9438" cap="flat">
              <a:noFill/>
              <a:prstDash val="solid"/>
              <a:miter/>
            </a:ln>
          </p:spPr>
          <p:txBody>
            <a:bodyPr rtlCol="0" anchor="ctr"/>
            <a:lstStyle/>
            <a:p>
              <a:endParaRPr lang="en-US"/>
            </a:p>
          </p:txBody>
        </p:sp>
        <p:grpSp>
          <p:nvGrpSpPr>
            <p:cNvPr id="9" name="Group 8">
              <a:extLst>
                <a:ext uri="{FF2B5EF4-FFF2-40B4-BE49-F238E27FC236}">
                  <a16:creationId xmlns:a16="http://schemas.microsoft.com/office/drawing/2014/main" id="{50C82893-3653-091D-CC9B-D5FFB2319962}"/>
                </a:ext>
              </a:extLst>
            </p:cNvPr>
            <p:cNvGrpSpPr/>
            <p:nvPr/>
          </p:nvGrpSpPr>
          <p:grpSpPr>
            <a:xfrm>
              <a:off x="6439473" y="7882100"/>
              <a:ext cx="498925" cy="289698"/>
              <a:chOff x="6439473" y="7882100"/>
              <a:chExt cx="498925" cy="289698"/>
            </a:xfrm>
          </p:grpSpPr>
          <p:sp>
            <p:nvSpPr>
              <p:cNvPr id="10" name="Freeform 130">
                <a:extLst>
                  <a:ext uri="{FF2B5EF4-FFF2-40B4-BE49-F238E27FC236}">
                    <a16:creationId xmlns:a16="http://schemas.microsoft.com/office/drawing/2014/main" id="{EB29ACC1-FBD5-5246-07C5-D851D74257AB}"/>
                  </a:ext>
                </a:extLst>
              </p:cNvPr>
              <p:cNvSpPr/>
              <p:nvPr/>
            </p:nvSpPr>
            <p:spPr>
              <a:xfrm>
                <a:off x="6439473" y="7882100"/>
                <a:ext cx="88992" cy="88992"/>
              </a:xfrm>
              <a:custGeom>
                <a:avLst/>
                <a:gdLst>
                  <a:gd name="connsiteX0" fmla="*/ 88992 w 88992"/>
                  <a:gd name="connsiteY0" fmla="*/ 44496 h 88992"/>
                  <a:gd name="connsiteX1" fmla="*/ 44496 w 88992"/>
                  <a:gd name="connsiteY1" fmla="*/ 88992 h 88992"/>
                  <a:gd name="connsiteX2" fmla="*/ 0 w 88992"/>
                  <a:gd name="connsiteY2" fmla="*/ 44496 h 88992"/>
                  <a:gd name="connsiteX3" fmla="*/ 44496 w 88992"/>
                  <a:gd name="connsiteY3" fmla="*/ 0 h 88992"/>
                  <a:gd name="connsiteX4" fmla="*/ 88992 w 88992"/>
                  <a:gd name="connsiteY4" fmla="*/ 44496 h 8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92" h="88992">
                    <a:moveTo>
                      <a:pt x="88992" y="44496"/>
                    </a:moveTo>
                    <a:cubicBezTo>
                      <a:pt x="88992" y="68164"/>
                      <a:pt x="68164" y="88992"/>
                      <a:pt x="44496" y="88992"/>
                    </a:cubicBezTo>
                    <a:cubicBezTo>
                      <a:pt x="20828" y="88992"/>
                      <a:pt x="0" y="68164"/>
                      <a:pt x="0" y="44496"/>
                    </a:cubicBezTo>
                    <a:cubicBezTo>
                      <a:pt x="0" y="20828"/>
                      <a:pt x="20828" y="0"/>
                      <a:pt x="44496" y="0"/>
                    </a:cubicBezTo>
                    <a:cubicBezTo>
                      <a:pt x="71005" y="0"/>
                      <a:pt x="88992" y="17988"/>
                      <a:pt x="88992" y="44496"/>
                    </a:cubicBezTo>
                  </a:path>
                </a:pathLst>
              </a:custGeom>
              <a:solidFill>
                <a:schemeClr val="accent2"/>
              </a:solidFill>
              <a:ln w="9438" cap="flat">
                <a:noFill/>
                <a:prstDash val="solid"/>
                <a:miter/>
              </a:ln>
            </p:spPr>
            <p:txBody>
              <a:bodyPr rtlCol="0" anchor="ctr"/>
              <a:lstStyle/>
              <a:p>
                <a:endParaRPr lang="en-US"/>
              </a:p>
            </p:txBody>
          </p:sp>
          <p:sp>
            <p:nvSpPr>
              <p:cNvPr id="11" name="Freeform 131">
                <a:extLst>
                  <a:ext uri="{FF2B5EF4-FFF2-40B4-BE49-F238E27FC236}">
                    <a16:creationId xmlns:a16="http://schemas.microsoft.com/office/drawing/2014/main" id="{CA856495-DECC-71F7-2EE0-83823D70820D}"/>
                  </a:ext>
                </a:extLst>
              </p:cNvPr>
              <p:cNvSpPr/>
              <p:nvPr/>
            </p:nvSpPr>
            <p:spPr>
              <a:xfrm>
                <a:off x="6849406" y="7882100"/>
                <a:ext cx="88992" cy="88992"/>
              </a:xfrm>
              <a:custGeom>
                <a:avLst/>
                <a:gdLst>
                  <a:gd name="connsiteX0" fmla="*/ 88992 w 88992"/>
                  <a:gd name="connsiteY0" fmla="*/ 44496 h 88992"/>
                  <a:gd name="connsiteX1" fmla="*/ 44496 w 88992"/>
                  <a:gd name="connsiteY1" fmla="*/ 88992 h 88992"/>
                  <a:gd name="connsiteX2" fmla="*/ 0 w 88992"/>
                  <a:gd name="connsiteY2" fmla="*/ 44496 h 88992"/>
                  <a:gd name="connsiteX3" fmla="*/ 44496 w 88992"/>
                  <a:gd name="connsiteY3" fmla="*/ 0 h 88992"/>
                  <a:gd name="connsiteX4" fmla="*/ 88992 w 88992"/>
                  <a:gd name="connsiteY4" fmla="*/ 44496 h 8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92" h="88992">
                    <a:moveTo>
                      <a:pt x="88992" y="44496"/>
                    </a:moveTo>
                    <a:cubicBezTo>
                      <a:pt x="88992" y="68164"/>
                      <a:pt x="68164" y="88992"/>
                      <a:pt x="44496" y="88992"/>
                    </a:cubicBezTo>
                    <a:cubicBezTo>
                      <a:pt x="20828" y="88992"/>
                      <a:pt x="0" y="68164"/>
                      <a:pt x="0" y="44496"/>
                    </a:cubicBezTo>
                    <a:cubicBezTo>
                      <a:pt x="0" y="20828"/>
                      <a:pt x="20828" y="0"/>
                      <a:pt x="44496" y="0"/>
                    </a:cubicBezTo>
                    <a:cubicBezTo>
                      <a:pt x="71005" y="0"/>
                      <a:pt x="88992" y="17988"/>
                      <a:pt x="88992" y="44496"/>
                    </a:cubicBezTo>
                  </a:path>
                </a:pathLst>
              </a:custGeom>
              <a:solidFill>
                <a:schemeClr val="accent2"/>
              </a:solidFill>
              <a:ln w="9438" cap="flat">
                <a:noFill/>
                <a:prstDash val="solid"/>
                <a:miter/>
              </a:ln>
            </p:spPr>
            <p:txBody>
              <a:bodyPr rtlCol="0" anchor="ctr"/>
              <a:lstStyle/>
              <a:p>
                <a:endParaRPr lang="en-US"/>
              </a:p>
            </p:txBody>
          </p:sp>
          <p:sp>
            <p:nvSpPr>
              <p:cNvPr id="12" name="Freeform 132">
                <a:extLst>
                  <a:ext uri="{FF2B5EF4-FFF2-40B4-BE49-F238E27FC236}">
                    <a16:creationId xmlns:a16="http://schemas.microsoft.com/office/drawing/2014/main" id="{A66EBC44-CA0B-239B-3839-474FCC6C2901}"/>
                  </a:ext>
                </a:extLst>
              </p:cNvPr>
              <p:cNvSpPr/>
              <p:nvPr/>
            </p:nvSpPr>
            <p:spPr>
              <a:xfrm>
                <a:off x="6645860" y="7882100"/>
                <a:ext cx="88992" cy="88992"/>
              </a:xfrm>
              <a:custGeom>
                <a:avLst/>
                <a:gdLst>
                  <a:gd name="connsiteX0" fmla="*/ 88992 w 88992"/>
                  <a:gd name="connsiteY0" fmla="*/ 44496 h 88992"/>
                  <a:gd name="connsiteX1" fmla="*/ 44496 w 88992"/>
                  <a:gd name="connsiteY1" fmla="*/ 88992 h 88992"/>
                  <a:gd name="connsiteX2" fmla="*/ 0 w 88992"/>
                  <a:gd name="connsiteY2" fmla="*/ 44496 h 88992"/>
                  <a:gd name="connsiteX3" fmla="*/ 44496 w 88992"/>
                  <a:gd name="connsiteY3" fmla="*/ 0 h 88992"/>
                  <a:gd name="connsiteX4" fmla="*/ 88992 w 88992"/>
                  <a:gd name="connsiteY4" fmla="*/ 44496 h 8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92" h="88992">
                    <a:moveTo>
                      <a:pt x="88992" y="44496"/>
                    </a:moveTo>
                    <a:cubicBezTo>
                      <a:pt x="88992" y="68164"/>
                      <a:pt x="68164" y="88992"/>
                      <a:pt x="44496" y="88992"/>
                    </a:cubicBezTo>
                    <a:cubicBezTo>
                      <a:pt x="20828" y="88992"/>
                      <a:pt x="0" y="68164"/>
                      <a:pt x="0" y="44496"/>
                    </a:cubicBezTo>
                    <a:cubicBezTo>
                      <a:pt x="0" y="20828"/>
                      <a:pt x="20828" y="0"/>
                      <a:pt x="44496" y="0"/>
                    </a:cubicBezTo>
                    <a:cubicBezTo>
                      <a:pt x="68164" y="0"/>
                      <a:pt x="88992" y="17988"/>
                      <a:pt x="88992" y="44496"/>
                    </a:cubicBezTo>
                  </a:path>
                </a:pathLst>
              </a:custGeom>
              <a:solidFill>
                <a:schemeClr val="accent2"/>
              </a:solidFill>
              <a:ln w="9438" cap="flat">
                <a:noFill/>
                <a:prstDash val="solid"/>
                <a:miter/>
              </a:ln>
            </p:spPr>
            <p:txBody>
              <a:bodyPr rtlCol="0" anchor="ctr"/>
              <a:lstStyle/>
              <a:p>
                <a:endParaRPr lang="en-US"/>
              </a:p>
            </p:txBody>
          </p:sp>
          <p:sp>
            <p:nvSpPr>
              <p:cNvPr id="13" name="Freeform 133">
                <a:extLst>
                  <a:ext uri="{FF2B5EF4-FFF2-40B4-BE49-F238E27FC236}">
                    <a16:creationId xmlns:a16="http://schemas.microsoft.com/office/drawing/2014/main" id="{9E8BE936-A83E-680C-5B74-2ED91E787CC7}"/>
                  </a:ext>
                </a:extLst>
              </p:cNvPr>
              <p:cNvSpPr/>
              <p:nvPr/>
            </p:nvSpPr>
            <p:spPr>
              <a:xfrm>
                <a:off x="6439473" y="8082806"/>
                <a:ext cx="88992" cy="88992"/>
              </a:xfrm>
              <a:custGeom>
                <a:avLst/>
                <a:gdLst>
                  <a:gd name="connsiteX0" fmla="*/ 88992 w 88992"/>
                  <a:gd name="connsiteY0" fmla="*/ 44496 h 88992"/>
                  <a:gd name="connsiteX1" fmla="*/ 44496 w 88992"/>
                  <a:gd name="connsiteY1" fmla="*/ 88992 h 88992"/>
                  <a:gd name="connsiteX2" fmla="*/ 0 w 88992"/>
                  <a:gd name="connsiteY2" fmla="*/ 44496 h 88992"/>
                  <a:gd name="connsiteX3" fmla="*/ 44496 w 88992"/>
                  <a:gd name="connsiteY3" fmla="*/ 0 h 88992"/>
                  <a:gd name="connsiteX4" fmla="*/ 88992 w 88992"/>
                  <a:gd name="connsiteY4" fmla="*/ 44496 h 8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92" h="88992">
                    <a:moveTo>
                      <a:pt x="88992" y="44496"/>
                    </a:moveTo>
                    <a:cubicBezTo>
                      <a:pt x="88992" y="68164"/>
                      <a:pt x="68164" y="88992"/>
                      <a:pt x="44496" y="88992"/>
                    </a:cubicBezTo>
                    <a:cubicBezTo>
                      <a:pt x="20828" y="88992"/>
                      <a:pt x="0" y="68164"/>
                      <a:pt x="0" y="44496"/>
                    </a:cubicBezTo>
                    <a:cubicBezTo>
                      <a:pt x="0" y="20828"/>
                      <a:pt x="20828" y="0"/>
                      <a:pt x="44496" y="0"/>
                    </a:cubicBezTo>
                    <a:cubicBezTo>
                      <a:pt x="71005" y="0"/>
                      <a:pt x="88992" y="20828"/>
                      <a:pt x="88992" y="44496"/>
                    </a:cubicBezTo>
                  </a:path>
                </a:pathLst>
              </a:custGeom>
              <a:solidFill>
                <a:schemeClr val="accent2"/>
              </a:solidFill>
              <a:ln w="9438" cap="flat">
                <a:noFill/>
                <a:prstDash val="solid"/>
                <a:miter/>
              </a:ln>
            </p:spPr>
            <p:txBody>
              <a:bodyPr rtlCol="0" anchor="ctr"/>
              <a:lstStyle/>
              <a:p>
                <a:endParaRPr lang="en-US"/>
              </a:p>
            </p:txBody>
          </p:sp>
          <p:sp>
            <p:nvSpPr>
              <p:cNvPr id="14" name="Freeform 134">
                <a:extLst>
                  <a:ext uri="{FF2B5EF4-FFF2-40B4-BE49-F238E27FC236}">
                    <a16:creationId xmlns:a16="http://schemas.microsoft.com/office/drawing/2014/main" id="{A7C6986E-67AD-59C3-A352-9A70BDEFC313}"/>
                  </a:ext>
                </a:extLst>
              </p:cNvPr>
              <p:cNvSpPr/>
              <p:nvPr/>
            </p:nvSpPr>
            <p:spPr>
              <a:xfrm>
                <a:off x="6849406" y="8082806"/>
                <a:ext cx="88992" cy="88992"/>
              </a:xfrm>
              <a:custGeom>
                <a:avLst/>
                <a:gdLst>
                  <a:gd name="connsiteX0" fmla="*/ 88992 w 88992"/>
                  <a:gd name="connsiteY0" fmla="*/ 44496 h 88992"/>
                  <a:gd name="connsiteX1" fmla="*/ 44496 w 88992"/>
                  <a:gd name="connsiteY1" fmla="*/ 88992 h 88992"/>
                  <a:gd name="connsiteX2" fmla="*/ 0 w 88992"/>
                  <a:gd name="connsiteY2" fmla="*/ 44496 h 88992"/>
                  <a:gd name="connsiteX3" fmla="*/ 44496 w 88992"/>
                  <a:gd name="connsiteY3" fmla="*/ 0 h 88992"/>
                  <a:gd name="connsiteX4" fmla="*/ 88992 w 88992"/>
                  <a:gd name="connsiteY4" fmla="*/ 44496 h 8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92" h="88992">
                    <a:moveTo>
                      <a:pt x="88992" y="44496"/>
                    </a:moveTo>
                    <a:cubicBezTo>
                      <a:pt x="88992" y="68164"/>
                      <a:pt x="68164" y="88992"/>
                      <a:pt x="44496" y="88992"/>
                    </a:cubicBezTo>
                    <a:cubicBezTo>
                      <a:pt x="20828" y="88992"/>
                      <a:pt x="0" y="68164"/>
                      <a:pt x="0" y="44496"/>
                    </a:cubicBezTo>
                    <a:cubicBezTo>
                      <a:pt x="0" y="20828"/>
                      <a:pt x="20828" y="0"/>
                      <a:pt x="44496" y="0"/>
                    </a:cubicBezTo>
                    <a:cubicBezTo>
                      <a:pt x="71005" y="0"/>
                      <a:pt x="88992" y="20828"/>
                      <a:pt x="88992" y="44496"/>
                    </a:cubicBezTo>
                  </a:path>
                </a:pathLst>
              </a:custGeom>
              <a:solidFill>
                <a:schemeClr val="accent2"/>
              </a:solidFill>
              <a:ln w="9438" cap="flat">
                <a:noFill/>
                <a:prstDash val="solid"/>
                <a:miter/>
              </a:ln>
            </p:spPr>
            <p:txBody>
              <a:bodyPr rtlCol="0" anchor="ctr"/>
              <a:lstStyle/>
              <a:p>
                <a:endParaRPr lang="en-US"/>
              </a:p>
            </p:txBody>
          </p:sp>
          <p:sp>
            <p:nvSpPr>
              <p:cNvPr id="15" name="Freeform 135">
                <a:extLst>
                  <a:ext uri="{FF2B5EF4-FFF2-40B4-BE49-F238E27FC236}">
                    <a16:creationId xmlns:a16="http://schemas.microsoft.com/office/drawing/2014/main" id="{073C409B-EEA7-0071-B21A-964D94F93C39}"/>
                  </a:ext>
                </a:extLst>
              </p:cNvPr>
              <p:cNvSpPr/>
              <p:nvPr/>
            </p:nvSpPr>
            <p:spPr>
              <a:xfrm>
                <a:off x="6645860" y="8082806"/>
                <a:ext cx="88992" cy="88992"/>
              </a:xfrm>
              <a:custGeom>
                <a:avLst/>
                <a:gdLst>
                  <a:gd name="connsiteX0" fmla="*/ 88992 w 88992"/>
                  <a:gd name="connsiteY0" fmla="*/ 44496 h 88992"/>
                  <a:gd name="connsiteX1" fmla="*/ 44496 w 88992"/>
                  <a:gd name="connsiteY1" fmla="*/ 88992 h 88992"/>
                  <a:gd name="connsiteX2" fmla="*/ 0 w 88992"/>
                  <a:gd name="connsiteY2" fmla="*/ 44496 h 88992"/>
                  <a:gd name="connsiteX3" fmla="*/ 44496 w 88992"/>
                  <a:gd name="connsiteY3" fmla="*/ 0 h 88992"/>
                  <a:gd name="connsiteX4" fmla="*/ 88992 w 88992"/>
                  <a:gd name="connsiteY4" fmla="*/ 44496 h 8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92" h="88992">
                    <a:moveTo>
                      <a:pt x="88992" y="44496"/>
                    </a:moveTo>
                    <a:cubicBezTo>
                      <a:pt x="88992" y="68164"/>
                      <a:pt x="68164" y="88992"/>
                      <a:pt x="44496" y="88992"/>
                    </a:cubicBezTo>
                    <a:cubicBezTo>
                      <a:pt x="20828" y="88992"/>
                      <a:pt x="0" y="68164"/>
                      <a:pt x="0" y="44496"/>
                    </a:cubicBezTo>
                    <a:cubicBezTo>
                      <a:pt x="0" y="20828"/>
                      <a:pt x="20828" y="0"/>
                      <a:pt x="44496" y="0"/>
                    </a:cubicBezTo>
                    <a:cubicBezTo>
                      <a:pt x="68164" y="0"/>
                      <a:pt x="88992" y="20828"/>
                      <a:pt x="88992" y="44496"/>
                    </a:cubicBezTo>
                  </a:path>
                </a:pathLst>
              </a:custGeom>
              <a:solidFill>
                <a:schemeClr val="accent2"/>
              </a:solidFill>
              <a:ln w="9438" cap="flat">
                <a:noFill/>
                <a:prstDash val="solid"/>
                <a:miter/>
              </a:ln>
            </p:spPr>
            <p:txBody>
              <a:bodyPr rtlCol="0" anchor="ctr"/>
              <a:lstStyle/>
              <a:p>
                <a:endParaRPr lang="en-US"/>
              </a:p>
            </p:txBody>
          </p:sp>
        </p:grpSp>
      </p:grpSp>
      <p:sp>
        <p:nvSpPr>
          <p:cNvPr id="16" name="TextBox 15">
            <a:extLst>
              <a:ext uri="{FF2B5EF4-FFF2-40B4-BE49-F238E27FC236}">
                <a16:creationId xmlns:a16="http://schemas.microsoft.com/office/drawing/2014/main" id="{872820C2-02BB-1851-4098-92912A7EE85A}"/>
              </a:ext>
            </a:extLst>
          </p:cNvPr>
          <p:cNvSpPr txBox="1"/>
          <p:nvPr/>
        </p:nvSpPr>
        <p:spPr>
          <a:xfrm>
            <a:off x="1418327" y="4046981"/>
            <a:ext cx="3534942" cy="553998"/>
          </a:xfrm>
          <a:prstGeom prst="rect">
            <a:avLst/>
          </a:prstGeom>
          <a:noFill/>
        </p:spPr>
        <p:txBody>
          <a:bodyPr wrap="none" rtlCol="0">
            <a:spAutoFit/>
          </a:bodyPr>
          <a:lstStyle/>
          <a:p>
            <a:pPr algn="l"/>
            <a:r>
              <a:rPr lang="en-US" sz="3000">
                <a:solidFill>
                  <a:schemeClr val="bg1"/>
                </a:solidFill>
              </a:rPr>
              <a:t>Established in </a:t>
            </a:r>
            <a:r>
              <a:rPr lang="en-US" sz="3000" b="1">
                <a:solidFill>
                  <a:schemeClr val="bg1"/>
                </a:solidFill>
              </a:rPr>
              <a:t>1887</a:t>
            </a:r>
          </a:p>
        </p:txBody>
      </p:sp>
      <p:grpSp>
        <p:nvGrpSpPr>
          <p:cNvPr id="17" name="Group 16">
            <a:extLst>
              <a:ext uri="{FF2B5EF4-FFF2-40B4-BE49-F238E27FC236}">
                <a16:creationId xmlns:a16="http://schemas.microsoft.com/office/drawing/2014/main" id="{439D451C-64C4-0711-0219-2C81DAAF5DE0}"/>
              </a:ext>
              <a:ext uri="{C183D7F6-B498-43B3-948B-1728B52AA6E4}">
                <adec:decorative xmlns:adec="http://schemas.microsoft.com/office/drawing/2017/decorative" val="1"/>
              </a:ext>
            </a:extLst>
          </p:cNvPr>
          <p:cNvGrpSpPr/>
          <p:nvPr/>
        </p:nvGrpSpPr>
        <p:grpSpPr>
          <a:xfrm>
            <a:off x="6159087" y="2918985"/>
            <a:ext cx="1080135" cy="767714"/>
            <a:chOff x="8853857" y="7502938"/>
            <a:chExt cx="1080135" cy="767714"/>
          </a:xfrm>
        </p:grpSpPr>
        <p:grpSp>
          <p:nvGrpSpPr>
            <p:cNvPr id="18" name="Graphic 6">
              <a:extLst>
                <a:ext uri="{FF2B5EF4-FFF2-40B4-BE49-F238E27FC236}">
                  <a16:creationId xmlns:a16="http://schemas.microsoft.com/office/drawing/2014/main" id="{661A02DA-D25D-B0D2-2DEE-B106771CD7A0}"/>
                </a:ext>
              </a:extLst>
            </p:cNvPr>
            <p:cNvGrpSpPr/>
            <p:nvPr/>
          </p:nvGrpSpPr>
          <p:grpSpPr>
            <a:xfrm>
              <a:off x="8853857" y="7620095"/>
              <a:ext cx="351483" cy="595312"/>
              <a:chOff x="8853857" y="7620095"/>
              <a:chExt cx="351483" cy="595312"/>
            </a:xfrm>
            <a:solidFill>
              <a:srgbClr val="000000"/>
            </a:solidFill>
          </p:grpSpPr>
          <p:sp>
            <p:nvSpPr>
              <p:cNvPr id="25" name="Freeform 166">
                <a:extLst>
                  <a:ext uri="{FF2B5EF4-FFF2-40B4-BE49-F238E27FC236}">
                    <a16:creationId xmlns:a16="http://schemas.microsoft.com/office/drawing/2014/main" id="{08B2F511-68D7-5FCA-E99C-2EEB0248C2FB}"/>
                  </a:ext>
                </a:extLst>
              </p:cNvPr>
              <p:cNvSpPr/>
              <p:nvPr/>
            </p:nvSpPr>
            <p:spPr>
              <a:xfrm>
                <a:off x="8941487" y="7620095"/>
                <a:ext cx="254317" cy="251460"/>
              </a:xfrm>
              <a:custGeom>
                <a:avLst/>
                <a:gdLst>
                  <a:gd name="connsiteX0" fmla="*/ 127635 w 254317"/>
                  <a:gd name="connsiteY0" fmla="*/ 251460 h 251460"/>
                  <a:gd name="connsiteX1" fmla="*/ 254318 w 254317"/>
                  <a:gd name="connsiteY1" fmla="*/ 125730 h 251460"/>
                  <a:gd name="connsiteX2" fmla="*/ 127635 w 254317"/>
                  <a:gd name="connsiteY2" fmla="*/ 0 h 251460"/>
                  <a:gd name="connsiteX3" fmla="*/ 0 w 254317"/>
                  <a:gd name="connsiteY3" fmla="*/ 125730 h 251460"/>
                  <a:gd name="connsiteX4" fmla="*/ 127635 w 254317"/>
                  <a:gd name="connsiteY4" fmla="*/ 251460 h 251460"/>
                  <a:gd name="connsiteX5" fmla="*/ 40005 w 254317"/>
                  <a:gd name="connsiteY5" fmla="*/ 125730 h 251460"/>
                  <a:gd name="connsiteX6" fmla="*/ 127635 w 254317"/>
                  <a:gd name="connsiteY6" fmla="*/ 39053 h 251460"/>
                  <a:gd name="connsiteX7" fmla="*/ 215265 w 254317"/>
                  <a:gd name="connsiteY7" fmla="*/ 125730 h 251460"/>
                  <a:gd name="connsiteX8" fmla="*/ 127635 w 254317"/>
                  <a:gd name="connsiteY8" fmla="*/ 212408 h 251460"/>
                  <a:gd name="connsiteX9" fmla="*/ 40005 w 254317"/>
                  <a:gd name="connsiteY9" fmla="*/ 125730 h 25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317" h="251460">
                    <a:moveTo>
                      <a:pt x="127635" y="251460"/>
                    </a:moveTo>
                    <a:cubicBezTo>
                      <a:pt x="198120" y="251460"/>
                      <a:pt x="254318" y="195263"/>
                      <a:pt x="254318" y="125730"/>
                    </a:cubicBezTo>
                    <a:cubicBezTo>
                      <a:pt x="254318" y="56198"/>
                      <a:pt x="197168" y="0"/>
                      <a:pt x="127635" y="0"/>
                    </a:cubicBezTo>
                    <a:cubicBezTo>
                      <a:pt x="57150" y="0"/>
                      <a:pt x="0" y="56198"/>
                      <a:pt x="0" y="125730"/>
                    </a:cubicBezTo>
                    <a:cubicBezTo>
                      <a:pt x="0" y="195263"/>
                      <a:pt x="57150" y="251460"/>
                      <a:pt x="127635" y="251460"/>
                    </a:cubicBezTo>
                    <a:close/>
                    <a:moveTo>
                      <a:pt x="40005" y="125730"/>
                    </a:moveTo>
                    <a:cubicBezTo>
                      <a:pt x="40005" y="78105"/>
                      <a:pt x="79057" y="39053"/>
                      <a:pt x="127635" y="39053"/>
                    </a:cubicBezTo>
                    <a:cubicBezTo>
                      <a:pt x="176213" y="39053"/>
                      <a:pt x="215265" y="78105"/>
                      <a:pt x="215265" y="125730"/>
                    </a:cubicBezTo>
                    <a:cubicBezTo>
                      <a:pt x="215265" y="173355"/>
                      <a:pt x="176213" y="212408"/>
                      <a:pt x="127635" y="212408"/>
                    </a:cubicBezTo>
                    <a:cubicBezTo>
                      <a:pt x="79057" y="212408"/>
                      <a:pt x="40005" y="173355"/>
                      <a:pt x="40005" y="125730"/>
                    </a:cubicBezTo>
                    <a:close/>
                  </a:path>
                </a:pathLst>
              </a:custGeom>
              <a:solidFill>
                <a:schemeClr val="bg1"/>
              </a:solidFill>
              <a:ln w="9525" cap="flat">
                <a:noFill/>
                <a:prstDash val="solid"/>
                <a:miter/>
              </a:ln>
            </p:spPr>
            <p:txBody>
              <a:bodyPr rtlCol="0" anchor="ctr"/>
              <a:lstStyle/>
              <a:p>
                <a:endParaRPr lang="en-US"/>
              </a:p>
            </p:txBody>
          </p:sp>
          <p:sp>
            <p:nvSpPr>
              <p:cNvPr id="26" name="Freeform 167">
                <a:extLst>
                  <a:ext uri="{FF2B5EF4-FFF2-40B4-BE49-F238E27FC236}">
                    <a16:creationId xmlns:a16="http://schemas.microsoft.com/office/drawing/2014/main" id="{F214D2F3-5EA9-9CB1-F5F2-729CEC873B81}"/>
                  </a:ext>
                </a:extLst>
              </p:cNvPr>
              <p:cNvSpPr/>
              <p:nvPr/>
            </p:nvSpPr>
            <p:spPr>
              <a:xfrm>
                <a:off x="8853857" y="7897273"/>
                <a:ext cx="351483" cy="318135"/>
              </a:xfrm>
              <a:custGeom>
                <a:avLst/>
                <a:gdLst>
                  <a:gd name="connsiteX0" fmla="*/ 343853 w 351483"/>
                  <a:gd name="connsiteY0" fmla="*/ 41910 h 318135"/>
                  <a:gd name="connsiteX1" fmla="*/ 215265 w 351483"/>
                  <a:gd name="connsiteY1" fmla="*/ 0 h 318135"/>
                  <a:gd name="connsiteX2" fmla="*/ 0 w 351483"/>
                  <a:gd name="connsiteY2" fmla="*/ 213360 h 318135"/>
                  <a:gd name="connsiteX3" fmla="*/ 0 w 351483"/>
                  <a:gd name="connsiteY3" fmla="*/ 270510 h 318135"/>
                  <a:gd name="connsiteX4" fmla="*/ 47625 w 351483"/>
                  <a:gd name="connsiteY4" fmla="*/ 318135 h 318135"/>
                  <a:gd name="connsiteX5" fmla="*/ 264795 w 351483"/>
                  <a:gd name="connsiteY5" fmla="*/ 318135 h 318135"/>
                  <a:gd name="connsiteX6" fmla="*/ 284798 w 351483"/>
                  <a:gd name="connsiteY6" fmla="*/ 298132 h 318135"/>
                  <a:gd name="connsiteX7" fmla="*/ 264795 w 351483"/>
                  <a:gd name="connsiteY7" fmla="*/ 277178 h 318135"/>
                  <a:gd name="connsiteX8" fmla="*/ 47625 w 351483"/>
                  <a:gd name="connsiteY8" fmla="*/ 277178 h 318135"/>
                  <a:gd name="connsiteX9" fmla="*/ 39053 w 351483"/>
                  <a:gd name="connsiteY9" fmla="*/ 269557 h 318135"/>
                  <a:gd name="connsiteX10" fmla="*/ 39053 w 351483"/>
                  <a:gd name="connsiteY10" fmla="*/ 212407 h 318135"/>
                  <a:gd name="connsiteX11" fmla="*/ 214313 w 351483"/>
                  <a:gd name="connsiteY11" fmla="*/ 39052 h 318135"/>
                  <a:gd name="connsiteX12" fmla="*/ 319088 w 351483"/>
                  <a:gd name="connsiteY12" fmla="*/ 73342 h 318135"/>
                  <a:gd name="connsiteX13" fmla="*/ 346710 w 351483"/>
                  <a:gd name="connsiteY13" fmla="*/ 69532 h 318135"/>
                  <a:gd name="connsiteX14" fmla="*/ 343853 w 351483"/>
                  <a:gd name="connsiteY14" fmla="*/ 41910 h 31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1483" h="318135">
                    <a:moveTo>
                      <a:pt x="343853" y="41910"/>
                    </a:moveTo>
                    <a:cubicBezTo>
                      <a:pt x="306705" y="14288"/>
                      <a:pt x="261938" y="0"/>
                      <a:pt x="215265" y="0"/>
                    </a:cubicBezTo>
                    <a:cubicBezTo>
                      <a:pt x="96203" y="0"/>
                      <a:pt x="0" y="95250"/>
                      <a:pt x="0" y="213360"/>
                    </a:cubicBezTo>
                    <a:lnTo>
                      <a:pt x="0" y="270510"/>
                    </a:lnTo>
                    <a:cubicBezTo>
                      <a:pt x="0" y="296228"/>
                      <a:pt x="20955" y="318135"/>
                      <a:pt x="47625" y="318135"/>
                    </a:cubicBezTo>
                    <a:lnTo>
                      <a:pt x="264795" y="318135"/>
                    </a:lnTo>
                    <a:cubicBezTo>
                      <a:pt x="275273" y="318135"/>
                      <a:pt x="284798" y="309563"/>
                      <a:pt x="284798" y="298132"/>
                    </a:cubicBezTo>
                    <a:cubicBezTo>
                      <a:pt x="284798" y="286703"/>
                      <a:pt x="276225" y="277178"/>
                      <a:pt x="264795" y="277178"/>
                    </a:cubicBezTo>
                    <a:lnTo>
                      <a:pt x="47625" y="277178"/>
                    </a:lnTo>
                    <a:cubicBezTo>
                      <a:pt x="42863" y="277178"/>
                      <a:pt x="39053" y="273367"/>
                      <a:pt x="39053" y="269557"/>
                    </a:cubicBezTo>
                    <a:lnTo>
                      <a:pt x="39053" y="212407"/>
                    </a:lnTo>
                    <a:cubicBezTo>
                      <a:pt x="39053" y="117157"/>
                      <a:pt x="118110" y="39052"/>
                      <a:pt x="214313" y="39052"/>
                    </a:cubicBezTo>
                    <a:cubicBezTo>
                      <a:pt x="252413" y="39052"/>
                      <a:pt x="288608" y="50482"/>
                      <a:pt x="319088" y="73342"/>
                    </a:cubicBezTo>
                    <a:cubicBezTo>
                      <a:pt x="327660" y="80010"/>
                      <a:pt x="340043" y="78105"/>
                      <a:pt x="346710" y="69532"/>
                    </a:cubicBezTo>
                    <a:cubicBezTo>
                      <a:pt x="354330" y="60007"/>
                      <a:pt x="352425" y="47625"/>
                      <a:pt x="343853" y="41910"/>
                    </a:cubicBezTo>
                    <a:close/>
                  </a:path>
                </a:pathLst>
              </a:custGeom>
              <a:solidFill>
                <a:schemeClr val="bg1"/>
              </a:solidFill>
              <a:ln w="9525" cap="flat">
                <a:noFill/>
                <a:prstDash val="solid"/>
                <a:miter/>
              </a:ln>
            </p:spPr>
            <p:txBody>
              <a:bodyPr rtlCol="0" anchor="ctr"/>
              <a:lstStyle/>
              <a:p>
                <a:endParaRPr lang="en-US"/>
              </a:p>
            </p:txBody>
          </p:sp>
        </p:grpSp>
        <p:grpSp>
          <p:nvGrpSpPr>
            <p:cNvPr id="19" name="Graphic 6">
              <a:extLst>
                <a:ext uri="{FF2B5EF4-FFF2-40B4-BE49-F238E27FC236}">
                  <a16:creationId xmlns:a16="http://schemas.microsoft.com/office/drawing/2014/main" id="{1999BDD9-D54A-2EB2-0021-5E15578566C4}"/>
                </a:ext>
              </a:extLst>
            </p:cNvPr>
            <p:cNvGrpSpPr/>
            <p:nvPr/>
          </p:nvGrpSpPr>
          <p:grpSpPr>
            <a:xfrm>
              <a:off x="9574657" y="7611523"/>
              <a:ext cx="359335" cy="589597"/>
              <a:chOff x="9574657" y="7611523"/>
              <a:chExt cx="359335" cy="589597"/>
            </a:xfrm>
            <a:solidFill>
              <a:srgbClr val="000000"/>
            </a:solidFill>
          </p:grpSpPr>
          <p:sp>
            <p:nvSpPr>
              <p:cNvPr id="23" name="Freeform 164">
                <a:extLst>
                  <a:ext uri="{FF2B5EF4-FFF2-40B4-BE49-F238E27FC236}">
                    <a16:creationId xmlns:a16="http://schemas.microsoft.com/office/drawing/2014/main" id="{D6300FB3-7DBF-75BE-E635-DED31F80C934}"/>
                  </a:ext>
                </a:extLst>
              </p:cNvPr>
              <p:cNvSpPr/>
              <p:nvPr/>
            </p:nvSpPr>
            <p:spPr>
              <a:xfrm>
                <a:off x="9574657" y="7883938"/>
                <a:ext cx="359335" cy="317182"/>
              </a:xfrm>
              <a:custGeom>
                <a:avLst/>
                <a:gdLst>
                  <a:gd name="connsiteX0" fmla="*/ 144070 w 359335"/>
                  <a:gd name="connsiteY0" fmla="*/ 0 h 317182"/>
                  <a:gd name="connsiteX1" fmla="*/ 7863 w 359335"/>
                  <a:gd name="connsiteY1" fmla="*/ 47625 h 317182"/>
                  <a:gd name="connsiteX2" fmla="*/ 243 w 359335"/>
                  <a:gd name="connsiteY2" fmla="*/ 60960 h 317182"/>
                  <a:gd name="connsiteX3" fmla="*/ 5005 w 359335"/>
                  <a:gd name="connsiteY3" fmla="*/ 75248 h 317182"/>
                  <a:gd name="connsiteX4" fmla="*/ 32628 w 359335"/>
                  <a:gd name="connsiteY4" fmla="*/ 78105 h 317182"/>
                  <a:gd name="connsiteX5" fmla="*/ 144070 w 359335"/>
                  <a:gd name="connsiteY5" fmla="*/ 39052 h 317182"/>
                  <a:gd name="connsiteX6" fmla="*/ 319330 w 359335"/>
                  <a:gd name="connsiteY6" fmla="*/ 212408 h 317182"/>
                  <a:gd name="connsiteX7" fmla="*/ 319330 w 359335"/>
                  <a:gd name="connsiteY7" fmla="*/ 269558 h 317182"/>
                  <a:gd name="connsiteX8" fmla="*/ 310758 w 359335"/>
                  <a:gd name="connsiteY8" fmla="*/ 277178 h 317182"/>
                  <a:gd name="connsiteX9" fmla="*/ 94540 w 359335"/>
                  <a:gd name="connsiteY9" fmla="*/ 277178 h 317182"/>
                  <a:gd name="connsiteX10" fmla="*/ 74538 w 359335"/>
                  <a:gd name="connsiteY10" fmla="*/ 297180 h 317182"/>
                  <a:gd name="connsiteX11" fmla="*/ 94540 w 359335"/>
                  <a:gd name="connsiteY11" fmla="*/ 317183 h 317182"/>
                  <a:gd name="connsiteX12" fmla="*/ 311710 w 359335"/>
                  <a:gd name="connsiteY12" fmla="*/ 317183 h 317182"/>
                  <a:gd name="connsiteX13" fmla="*/ 359335 w 359335"/>
                  <a:gd name="connsiteY13" fmla="*/ 269558 h 317182"/>
                  <a:gd name="connsiteX14" fmla="*/ 359335 w 359335"/>
                  <a:gd name="connsiteY14" fmla="*/ 212408 h 317182"/>
                  <a:gd name="connsiteX15" fmla="*/ 144070 w 359335"/>
                  <a:gd name="connsiteY15" fmla="*/ 0 h 317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9335" h="317182">
                    <a:moveTo>
                      <a:pt x="144070" y="0"/>
                    </a:moveTo>
                    <a:cubicBezTo>
                      <a:pt x="94540" y="0"/>
                      <a:pt x="45963" y="17145"/>
                      <a:pt x="7863" y="47625"/>
                    </a:cubicBezTo>
                    <a:cubicBezTo>
                      <a:pt x="4053" y="50482"/>
                      <a:pt x="1195" y="55245"/>
                      <a:pt x="243" y="60960"/>
                    </a:cubicBezTo>
                    <a:cubicBezTo>
                      <a:pt x="-710" y="65723"/>
                      <a:pt x="1195" y="71438"/>
                      <a:pt x="5005" y="75248"/>
                    </a:cubicBezTo>
                    <a:cubicBezTo>
                      <a:pt x="11673" y="83820"/>
                      <a:pt x="24055" y="84773"/>
                      <a:pt x="32628" y="78105"/>
                    </a:cubicBezTo>
                    <a:cubicBezTo>
                      <a:pt x="64060" y="52388"/>
                      <a:pt x="103113" y="39052"/>
                      <a:pt x="144070" y="39052"/>
                    </a:cubicBezTo>
                    <a:cubicBezTo>
                      <a:pt x="241225" y="39052"/>
                      <a:pt x="319330" y="117158"/>
                      <a:pt x="319330" y="212408"/>
                    </a:cubicBezTo>
                    <a:lnTo>
                      <a:pt x="319330" y="269558"/>
                    </a:lnTo>
                    <a:cubicBezTo>
                      <a:pt x="319330" y="274320"/>
                      <a:pt x="315520" y="277178"/>
                      <a:pt x="310758" y="277178"/>
                    </a:cubicBezTo>
                    <a:lnTo>
                      <a:pt x="94540" y="277178"/>
                    </a:lnTo>
                    <a:cubicBezTo>
                      <a:pt x="84063" y="277178"/>
                      <a:pt x="74538" y="285750"/>
                      <a:pt x="74538" y="297180"/>
                    </a:cubicBezTo>
                    <a:cubicBezTo>
                      <a:pt x="74538" y="308610"/>
                      <a:pt x="83110" y="317183"/>
                      <a:pt x="94540" y="317183"/>
                    </a:cubicBezTo>
                    <a:lnTo>
                      <a:pt x="311710" y="317183"/>
                    </a:lnTo>
                    <a:cubicBezTo>
                      <a:pt x="338380" y="317183"/>
                      <a:pt x="359335" y="296228"/>
                      <a:pt x="359335" y="269558"/>
                    </a:cubicBezTo>
                    <a:lnTo>
                      <a:pt x="359335" y="212408"/>
                    </a:lnTo>
                    <a:cubicBezTo>
                      <a:pt x="359335" y="95250"/>
                      <a:pt x="263133" y="0"/>
                      <a:pt x="144070" y="0"/>
                    </a:cubicBezTo>
                    <a:close/>
                  </a:path>
                </a:pathLst>
              </a:custGeom>
              <a:solidFill>
                <a:schemeClr val="bg1"/>
              </a:solidFill>
              <a:ln w="9525" cap="flat">
                <a:noFill/>
                <a:prstDash val="solid"/>
                <a:miter/>
              </a:ln>
            </p:spPr>
            <p:txBody>
              <a:bodyPr rtlCol="0" anchor="ctr"/>
              <a:lstStyle/>
              <a:p>
                <a:endParaRPr lang="en-US"/>
              </a:p>
            </p:txBody>
          </p:sp>
          <p:sp>
            <p:nvSpPr>
              <p:cNvPr id="24" name="Freeform 165">
                <a:extLst>
                  <a:ext uri="{FF2B5EF4-FFF2-40B4-BE49-F238E27FC236}">
                    <a16:creationId xmlns:a16="http://schemas.microsoft.com/office/drawing/2014/main" id="{94FF3553-FD47-4A24-1F8B-5AFE0D67ED22}"/>
                  </a:ext>
                </a:extLst>
              </p:cNvPr>
              <p:cNvSpPr/>
              <p:nvPr/>
            </p:nvSpPr>
            <p:spPr>
              <a:xfrm>
                <a:off x="9592045" y="7611523"/>
                <a:ext cx="254317" cy="251459"/>
              </a:xfrm>
              <a:custGeom>
                <a:avLst/>
                <a:gdLst>
                  <a:gd name="connsiteX0" fmla="*/ 126682 w 254317"/>
                  <a:gd name="connsiteY0" fmla="*/ 251460 h 251459"/>
                  <a:gd name="connsiteX1" fmla="*/ 254317 w 254317"/>
                  <a:gd name="connsiteY1" fmla="*/ 125730 h 251459"/>
                  <a:gd name="connsiteX2" fmla="*/ 126682 w 254317"/>
                  <a:gd name="connsiteY2" fmla="*/ 0 h 251459"/>
                  <a:gd name="connsiteX3" fmla="*/ 0 w 254317"/>
                  <a:gd name="connsiteY3" fmla="*/ 125730 h 251459"/>
                  <a:gd name="connsiteX4" fmla="*/ 126682 w 254317"/>
                  <a:gd name="connsiteY4" fmla="*/ 251460 h 251459"/>
                  <a:gd name="connsiteX5" fmla="*/ 39052 w 254317"/>
                  <a:gd name="connsiteY5" fmla="*/ 125730 h 251459"/>
                  <a:gd name="connsiteX6" fmla="*/ 126682 w 254317"/>
                  <a:gd name="connsiteY6" fmla="*/ 39053 h 251459"/>
                  <a:gd name="connsiteX7" fmla="*/ 214313 w 254317"/>
                  <a:gd name="connsiteY7" fmla="*/ 125730 h 251459"/>
                  <a:gd name="connsiteX8" fmla="*/ 126682 w 254317"/>
                  <a:gd name="connsiteY8" fmla="*/ 212408 h 251459"/>
                  <a:gd name="connsiteX9" fmla="*/ 39052 w 254317"/>
                  <a:gd name="connsiteY9" fmla="*/ 125730 h 251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317" h="251459">
                    <a:moveTo>
                      <a:pt x="126682" y="251460"/>
                    </a:moveTo>
                    <a:cubicBezTo>
                      <a:pt x="197167" y="251460"/>
                      <a:pt x="254317" y="195263"/>
                      <a:pt x="254317" y="125730"/>
                    </a:cubicBezTo>
                    <a:cubicBezTo>
                      <a:pt x="254317" y="56197"/>
                      <a:pt x="197167" y="0"/>
                      <a:pt x="126682" y="0"/>
                    </a:cubicBezTo>
                    <a:cubicBezTo>
                      <a:pt x="56197" y="0"/>
                      <a:pt x="0" y="56197"/>
                      <a:pt x="0" y="125730"/>
                    </a:cubicBezTo>
                    <a:cubicBezTo>
                      <a:pt x="0" y="195263"/>
                      <a:pt x="57150" y="251460"/>
                      <a:pt x="126682" y="251460"/>
                    </a:cubicBezTo>
                    <a:close/>
                    <a:moveTo>
                      <a:pt x="39052" y="125730"/>
                    </a:moveTo>
                    <a:cubicBezTo>
                      <a:pt x="39052" y="78105"/>
                      <a:pt x="78105" y="39053"/>
                      <a:pt x="126682" y="39053"/>
                    </a:cubicBezTo>
                    <a:cubicBezTo>
                      <a:pt x="175260" y="39053"/>
                      <a:pt x="214313" y="78105"/>
                      <a:pt x="214313" y="125730"/>
                    </a:cubicBezTo>
                    <a:cubicBezTo>
                      <a:pt x="214313" y="173355"/>
                      <a:pt x="175260" y="212408"/>
                      <a:pt x="126682" y="212408"/>
                    </a:cubicBezTo>
                    <a:cubicBezTo>
                      <a:pt x="78105" y="212408"/>
                      <a:pt x="39052" y="173355"/>
                      <a:pt x="39052" y="125730"/>
                    </a:cubicBezTo>
                    <a:close/>
                  </a:path>
                </a:pathLst>
              </a:custGeom>
              <a:solidFill>
                <a:schemeClr val="bg1"/>
              </a:solidFill>
              <a:ln w="9525" cap="flat">
                <a:noFill/>
                <a:prstDash val="solid"/>
                <a:miter/>
              </a:ln>
            </p:spPr>
            <p:txBody>
              <a:bodyPr rtlCol="0" anchor="ctr"/>
              <a:lstStyle/>
              <a:p>
                <a:endParaRPr lang="en-US"/>
              </a:p>
            </p:txBody>
          </p:sp>
        </p:grpSp>
        <p:grpSp>
          <p:nvGrpSpPr>
            <p:cNvPr id="20" name="Graphic 6">
              <a:extLst>
                <a:ext uri="{FF2B5EF4-FFF2-40B4-BE49-F238E27FC236}">
                  <a16:creationId xmlns:a16="http://schemas.microsoft.com/office/drawing/2014/main" id="{377FF7EA-C8B7-570B-E729-8BC11C7A18CE}"/>
                </a:ext>
              </a:extLst>
            </p:cNvPr>
            <p:cNvGrpSpPr/>
            <p:nvPr/>
          </p:nvGrpSpPr>
          <p:grpSpPr>
            <a:xfrm>
              <a:off x="9099602" y="7502938"/>
              <a:ext cx="588645" cy="767714"/>
              <a:chOff x="9099602" y="7502938"/>
              <a:chExt cx="588645" cy="767714"/>
            </a:xfrm>
            <a:solidFill>
              <a:srgbClr val="7A003C"/>
            </a:solidFill>
          </p:grpSpPr>
          <p:sp>
            <p:nvSpPr>
              <p:cNvPr id="21" name="Freeform 162">
                <a:extLst>
                  <a:ext uri="{FF2B5EF4-FFF2-40B4-BE49-F238E27FC236}">
                    <a16:creationId xmlns:a16="http://schemas.microsoft.com/office/drawing/2014/main" id="{6CA716A5-1671-0AA5-E4A8-D1EAF49CA667}"/>
                  </a:ext>
                </a:extLst>
              </p:cNvPr>
              <p:cNvSpPr/>
              <p:nvPr/>
            </p:nvSpPr>
            <p:spPr>
              <a:xfrm>
                <a:off x="9099602" y="7840123"/>
                <a:ext cx="588645" cy="430529"/>
              </a:xfrm>
              <a:custGeom>
                <a:avLst/>
                <a:gdLst>
                  <a:gd name="connsiteX0" fmla="*/ 294323 w 588645"/>
                  <a:gd name="connsiteY0" fmla="*/ 0 h 430529"/>
                  <a:gd name="connsiteX1" fmla="*/ 0 w 588645"/>
                  <a:gd name="connsiteY1" fmla="*/ 291465 h 430529"/>
                  <a:gd name="connsiteX2" fmla="*/ 0 w 588645"/>
                  <a:gd name="connsiteY2" fmla="*/ 371475 h 430529"/>
                  <a:gd name="connsiteX3" fmla="*/ 59055 w 588645"/>
                  <a:gd name="connsiteY3" fmla="*/ 430530 h 430529"/>
                  <a:gd name="connsiteX4" fmla="*/ 529590 w 588645"/>
                  <a:gd name="connsiteY4" fmla="*/ 430530 h 430529"/>
                  <a:gd name="connsiteX5" fmla="*/ 588645 w 588645"/>
                  <a:gd name="connsiteY5" fmla="*/ 371475 h 430529"/>
                  <a:gd name="connsiteX6" fmla="*/ 588645 w 588645"/>
                  <a:gd name="connsiteY6" fmla="*/ 291465 h 430529"/>
                  <a:gd name="connsiteX7" fmla="*/ 294323 w 588645"/>
                  <a:gd name="connsiteY7" fmla="*/ 0 h 430529"/>
                  <a:gd name="connsiteX8" fmla="*/ 549593 w 588645"/>
                  <a:gd name="connsiteY8" fmla="*/ 291465 h 430529"/>
                  <a:gd name="connsiteX9" fmla="*/ 549593 w 588645"/>
                  <a:gd name="connsiteY9" fmla="*/ 371475 h 430529"/>
                  <a:gd name="connsiteX10" fmla="*/ 529590 w 588645"/>
                  <a:gd name="connsiteY10" fmla="*/ 390525 h 430529"/>
                  <a:gd name="connsiteX11" fmla="*/ 59055 w 588645"/>
                  <a:gd name="connsiteY11" fmla="*/ 390525 h 430529"/>
                  <a:gd name="connsiteX12" fmla="*/ 39053 w 588645"/>
                  <a:gd name="connsiteY12" fmla="*/ 371475 h 430529"/>
                  <a:gd name="connsiteX13" fmla="*/ 39053 w 588645"/>
                  <a:gd name="connsiteY13" fmla="*/ 291465 h 430529"/>
                  <a:gd name="connsiteX14" fmla="*/ 294323 w 588645"/>
                  <a:gd name="connsiteY14" fmla="*/ 39052 h 430529"/>
                  <a:gd name="connsiteX15" fmla="*/ 474345 w 588645"/>
                  <a:gd name="connsiteY15" fmla="*/ 113348 h 430529"/>
                  <a:gd name="connsiteX16" fmla="*/ 549593 w 588645"/>
                  <a:gd name="connsiteY16" fmla="*/ 291465 h 43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8645" h="430529">
                    <a:moveTo>
                      <a:pt x="294323" y="0"/>
                    </a:moveTo>
                    <a:cubicBezTo>
                      <a:pt x="131445" y="0"/>
                      <a:pt x="0" y="130492"/>
                      <a:pt x="0" y="291465"/>
                    </a:cubicBezTo>
                    <a:lnTo>
                      <a:pt x="0" y="371475"/>
                    </a:lnTo>
                    <a:cubicBezTo>
                      <a:pt x="0" y="403860"/>
                      <a:pt x="26670" y="430530"/>
                      <a:pt x="59055" y="430530"/>
                    </a:cubicBezTo>
                    <a:lnTo>
                      <a:pt x="529590" y="430530"/>
                    </a:lnTo>
                    <a:cubicBezTo>
                      <a:pt x="561975" y="430530"/>
                      <a:pt x="588645" y="403860"/>
                      <a:pt x="588645" y="371475"/>
                    </a:cubicBezTo>
                    <a:lnTo>
                      <a:pt x="588645" y="291465"/>
                    </a:lnTo>
                    <a:cubicBezTo>
                      <a:pt x="588645" y="130492"/>
                      <a:pt x="457200" y="0"/>
                      <a:pt x="294323" y="0"/>
                    </a:cubicBezTo>
                    <a:close/>
                    <a:moveTo>
                      <a:pt x="549593" y="291465"/>
                    </a:moveTo>
                    <a:lnTo>
                      <a:pt x="549593" y="371475"/>
                    </a:lnTo>
                    <a:cubicBezTo>
                      <a:pt x="549593" y="381953"/>
                      <a:pt x="541020" y="390525"/>
                      <a:pt x="529590" y="390525"/>
                    </a:cubicBezTo>
                    <a:lnTo>
                      <a:pt x="59055" y="390525"/>
                    </a:lnTo>
                    <a:cubicBezTo>
                      <a:pt x="48578" y="390525"/>
                      <a:pt x="39053" y="381953"/>
                      <a:pt x="39053" y="371475"/>
                    </a:cubicBezTo>
                    <a:lnTo>
                      <a:pt x="39053" y="291465"/>
                    </a:lnTo>
                    <a:cubicBezTo>
                      <a:pt x="39053" y="152400"/>
                      <a:pt x="153353" y="39052"/>
                      <a:pt x="294323" y="39052"/>
                    </a:cubicBezTo>
                    <a:cubicBezTo>
                      <a:pt x="361950" y="39052"/>
                      <a:pt x="426720" y="65722"/>
                      <a:pt x="474345" y="113348"/>
                    </a:cubicBezTo>
                    <a:cubicBezTo>
                      <a:pt x="522923" y="160973"/>
                      <a:pt x="549593" y="224790"/>
                      <a:pt x="549593" y="291465"/>
                    </a:cubicBezTo>
                    <a:close/>
                  </a:path>
                </a:pathLst>
              </a:custGeom>
              <a:solidFill>
                <a:schemeClr val="accent2"/>
              </a:solidFill>
              <a:ln w="9525" cap="flat">
                <a:noFill/>
                <a:prstDash val="solid"/>
                <a:miter/>
              </a:ln>
            </p:spPr>
            <p:txBody>
              <a:bodyPr rtlCol="0" anchor="ctr"/>
              <a:lstStyle/>
              <a:p>
                <a:endParaRPr lang="en-US"/>
              </a:p>
            </p:txBody>
          </p:sp>
          <p:sp>
            <p:nvSpPr>
              <p:cNvPr id="22" name="Freeform 163">
                <a:extLst>
                  <a:ext uri="{FF2B5EF4-FFF2-40B4-BE49-F238E27FC236}">
                    <a16:creationId xmlns:a16="http://schemas.microsoft.com/office/drawing/2014/main" id="{9E8F8B97-9778-82C6-A6C4-899ADBCD1920}"/>
                  </a:ext>
                </a:extLst>
              </p:cNvPr>
              <p:cNvSpPr/>
              <p:nvPr/>
            </p:nvSpPr>
            <p:spPr>
              <a:xfrm>
                <a:off x="9225332" y="7502938"/>
                <a:ext cx="325755" cy="321944"/>
              </a:xfrm>
              <a:custGeom>
                <a:avLst/>
                <a:gdLst>
                  <a:gd name="connsiteX0" fmla="*/ 162878 w 325755"/>
                  <a:gd name="connsiteY0" fmla="*/ 321945 h 321944"/>
                  <a:gd name="connsiteX1" fmla="*/ 325755 w 325755"/>
                  <a:gd name="connsiteY1" fmla="*/ 160973 h 321944"/>
                  <a:gd name="connsiteX2" fmla="*/ 162878 w 325755"/>
                  <a:gd name="connsiteY2" fmla="*/ 0 h 321944"/>
                  <a:gd name="connsiteX3" fmla="*/ 0 w 325755"/>
                  <a:gd name="connsiteY3" fmla="*/ 160973 h 321944"/>
                  <a:gd name="connsiteX4" fmla="*/ 162878 w 325755"/>
                  <a:gd name="connsiteY4" fmla="*/ 321945 h 321944"/>
                  <a:gd name="connsiteX5" fmla="*/ 39053 w 325755"/>
                  <a:gd name="connsiteY5" fmla="*/ 160973 h 321944"/>
                  <a:gd name="connsiteX6" fmla="*/ 161925 w 325755"/>
                  <a:gd name="connsiteY6" fmla="*/ 39053 h 321944"/>
                  <a:gd name="connsiteX7" fmla="*/ 284797 w 325755"/>
                  <a:gd name="connsiteY7" fmla="*/ 160973 h 321944"/>
                  <a:gd name="connsiteX8" fmla="*/ 161925 w 325755"/>
                  <a:gd name="connsiteY8" fmla="*/ 282893 h 321944"/>
                  <a:gd name="connsiteX9" fmla="*/ 39053 w 325755"/>
                  <a:gd name="connsiteY9" fmla="*/ 160973 h 32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5755" h="321944">
                    <a:moveTo>
                      <a:pt x="162878" y="321945"/>
                    </a:moveTo>
                    <a:cubicBezTo>
                      <a:pt x="252413" y="321945"/>
                      <a:pt x="325755" y="249555"/>
                      <a:pt x="325755" y="160973"/>
                    </a:cubicBezTo>
                    <a:cubicBezTo>
                      <a:pt x="325755" y="72390"/>
                      <a:pt x="252413" y="0"/>
                      <a:pt x="162878" y="0"/>
                    </a:cubicBezTo>
                    <a:cubicBezTo>
                      <a:pt x="73343" y="0"/>
                      <a:pt x="0" y="71438"/>
                      <a:pt x="0" y="160973"/>
                    </a:cubicBezTo>
                    <a:cubicBezTo>
                      <a:pt x="0" y="249555"/>
                      <a:pt x="72390" y="321945"/>
                      <a:pt x="162878" y="321945"/>
                    </a:cubicBezTo>
                    <a:close/>
                    <a:moveTo>
                      <a:pt x="39053" y="160973"/>
                    </a:moveTo>
                    <a:cubicBezTo>
                      <a:pt x="39053" y="94298"/>
                      <a:pt x="94298" y="39053"/>
                      <a:pt x="161925" y="39053"/>
                    </a:cubicBezTo>
                    <a:cubicBezTo>
                      <a:pt x="229553" y="39053"/>
                      <a:pt x="284797" y="93345"/>
                      <a:pt x="284797" y="160973"/>
                    </a:cubicBezTo>
                    <a:cubicBezTo>
                      <a:pt x="284797" y="227648"/>
                      <a:pt x="229553" y="282893"/>
                      <a:pt x="161925" y="282893"/>
                    </a:cubicBezTo>
                    <a:cubicBezTo>
                      <a:pt x="94298" y="282893"/>
                      <a:pt x="39053" y="227648"/>
                      <a:pt x="39053" y="160973"/>
                    </a:cubicBezTo>
                    <a:close/>
                  </a:path>
                </a:pathLst>
              </a:custGeom>
              <a:solidFill>
                <a:schemeClr val="accent2"/>
              </a:solidFill>
              <a:ln w="9525" cap="flat">
                <a:noFill/>
                <a:prstDash val="solid"/>
                <a:miter/>
              </a:ln>
            </p:spPr>
            <p:txBody>
              <a:bodyPr rtlCol="0" anchor="ctr"/>
              <a:lstStyle/>
              <a:p>
                <a:endParaRPr lang="en-US"/>
              </a:p>
            </p:txBody>
          </p:sp>
        </p:grpSp>
      </p:grpSp>
      <p:sp>
        <p:nvSpPr>
          <p:cNvPr id="27" name="TextBox 26">
            <a:extLst>
              <a:ext uri="{FF2B5EF4-FFF2-40B4-BE49-F238E27FC236}">
                <a16:creationId xmlns:a16="http://schemas.microsoft.com/office/drawing/2014/main" id="{A26AD379-9579-C9A4-831F-7F443AF7CF5A}"/>
              </a:ext>
            </a:extLst>
          </p:cNvPr>
          <p:cNvSpPr txBox="1"/>
          <p:nvPr/>
        </p:nvSpPr>
        <p:spPr>
          <a:xfrm>
            <a:off x="6036142" y="4046981"/>
            <a:ext cx="2414862" cy="1015663"/>
          </a:xfrm>
          <a:prstGeom prst="rect">
            <a:avLst/>
          </a:prstGeom>
          <a:noFill/>
        </p:spPr>
        <p:txBody>
          <a:bodyPr wrap="square" rtlCol="0">
            <a:spAutoFit/>
          </a:bodyPr>
          <a:lstStyle/>
          <a:p>
            <a:pPr algn="l"/>
            <a:r>
              <a:rPr lang="en-US" sz="3000">
                <a:solidFill>
                  <a:schemeClr val="bg1"/>
                </a:solidFill>
              </a:rPr>
              <a:t>Over </a:t>
            </a:r>
            <a:r>
              <a:rPr lang="en-US" sz="3000" b="1">
                <a:solidFill>
                  <a:schemeClr val="bg1"/>
                </a:solidFill>
              </a:rPr>
              <a:t>37,500</a:t>
            </a:r>
          </a:p>
          <a:p>
            <a:pPr algn="l"/>
            <a:r>
              <a:rPr lang="en-US" sz="3000">
                <a:solidFill>
                  <a:schemeClr val="bg1"/>
                </a:solidFill>
              </a:rPr>
              <a:t>students</a:t>
            </a:r>
          </a:p>
        </p:txBody>
      </p:sp>
      <p:grpSp>
        <p:nvGrpSpPr>
          <p:cNvPr id="28" name="Group 27">
            <a:extLst>
              <a:ext uri="{FF2B5EF4-FFF2-40B4-BE49-F238E27FC236}">
                <a16:creationId xmlns:a16="http://schemas.microsoft.com/office/drawing/2014/main" id="{B2C16BA6-A90F-39EB-1418-E97151B34D59}"/>
              </a:ext>
              <a:ext uri="{C183D7F6-B498-43B3-948B-1728B52AA6E4}">
                <adec:decorative xmlns:adec="http://schemas.microsoft.com/office/drawing/2017/decorative" val="1"/>
              </a:ext>
            </a:extLst>
          </p:cNvPr>
          <p:cNvGrpSpPr/>
          <p:nvPr/>
        </p:nvGrpSpPr>
        <p:grpSpPr>
          <a:xfrm>
            <a:off x="10685134" y="2869220"/>
            <a:ext cx="800273" cy="1006504"/>
            <a:chOff x="2798862" y="7372220"/>
            <a:chExt cx="800273" cy="1006504"/>
          </a:xfrm>
        </p:grpSpPr>
        <p:grpSp>
          <p:nvGrpSpPr>
            <p:cNvPr id="29" name="Group 28">
              <a:extLst>
                <a:ext uri="{FF2B5EF4-FFF2-40B4-BE49-F238E27FC236}">
                  <a16:creationId xmlns:a16="http://schemas.microsoft.com/office/drawing/2014/main" id="{62498654-7602-C57D-274C-6269100E5D39}"/>
                </a:ext>
              </a:extLst>
            </p:cNvPr>
            <p:cNvGrpSpPr/>
            <p:nvPr/>
          </p:nvGrpSpPr>
          <p:grpSpPr>
            <a:xfrm>
              <a:off x="2935855" y="7385477"/>
              <a:ext cx="662406" cy="668507"/>
              <a:chOff x="2935855" y="7385477"/>
              <a:chExt cx="662406" cy="668507"/>
            </a:xfrm>
          </p:grpSpPr>
          <p:sp>
            <p:nvSpPr>
              <p:cNvPr id="31" name="Freeform 149">
                <a:extLst>
                  <a:ext uri="{FF2B5EF4-FFF2-40B4-BE49-F238E27FC236}">
                    <a16:creationId xmlns:a16="http://schemas.microsoft.com/office/drawing/2014/main" id="{B6A6F8C8-A59C-F463-0F06-8400D971B4FD}"/>
                  </a:ext>
                </a:extLst>
              </p:cNvPr>
              <p:cNvSpPr/>
              <p:nvPr/>
            </p:nvSpPr>
            <p:spPr>
              <a:xfrm>
                <a:off x="2935855" y="7390715"/>
                <a:ext cx="259670" cy="260668"/>
              </a:xfrm>
              <a:custGeom>
                <a:avLst/>
                <a:gdLst>
                  <a:gd name="connsiteX0" fmla="*/ 97269 w 259670"/>
                  <a:gd name="connsiteY0" fmla="*/ 260668 h 260668"/>
                  <a:gd name="connsiteX1" fmla="*/ 10190 w 259670"/>
                  <a:gd name="connsiteY1" fmla="*/ 235031 h 260668"/>
                  <a:gd name="connsiteX2" fmla="*/ 3564 w 259670"/>
                  <a:gd name="connsiteY2" fmla="*/ 205595 h 260668"/>
                  <a:gd name="connsiteX3" fmla="*/ 32906 w 259670"/>
                  <a:gd name="connsiteY3" fmla="*/ 198948 h 260668"/>
                  <a:gd name="connsiteX4" fmla="*/ 181508 w 259670"/>
                  <a:gd name="connsiteY4" fmla="*/ 181857 h 260668"/>
                  <a:gd name="connsiteX5" fmla="*/ 198545 w 259670"/>
                  <a:gd name="connsiteY5" fmla="*/ 32780 h 260668"/>
                  <a:gd name="connsiteX6" fmla="*/ 205171 w 259670"/>
                  <a:gd name="connsiteY6" fmla="*/ 3345 h 260668"/>
                  <a:gd name="connsiteX7" fmla="*/ 234512 w 259670"/>
                  <a:gd name="connsiteY7" fmla="*/ 9991 h 260668"/>
                  <a:gd name="connsiteX8" fmla="*/ 211796 w 259670"/>
                  <a:gd name="connsiteY8" fmla="*/ 212242 h 260668"/>
                  <a:gd name="connsiteX9" fmla="*/ 97269 w 259670"/>
                  <a:gd name="connsiteY9" fmla="*/ 260668 h 26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9670" h="260668">
                    <a:moveTo>
                      <a:pt x="97269" y="260668"/>
                    </a:moveTo>
                    <a:cubicBezTo>
                      <a:pt x="66980" y="260668"/>
                      <a:pt x="37639" y="252122"/>
                      <a:pt x="10190" y="235031"/>
                    </a:cubicBezTo>
                    <a:cubicBezTo>
                      <a:pt x="-222" y="228384"/>
                      <a:pt x="-3061" y="215091"/>
                      <a:pt x="3564" y="205595"/>
                    </a:cubicBezTo>
                    <a:cubicBezTo>
                      <a:pt x="10190" y="195150"/>
                      <a:pt x="23441" y="192302"/>
                      <a:pt x="32906" y="198948"/>
                    </a:cubicBezTo>
                    <a:cubicBezTo>
                      <a:pt x="80231" y="229334"/>
                      <a:pt x="141755" y="221737"/>
                      <a:pt x="181508" y="181857"/>
                    </a:cubicBezTo>
                    <a:cubicBezTo>
                      <a:pt x="221261" y="141977"/>
                      <a:pt x="227887" y="80257"/>
                      <a:pt x="198545" y="32780"/>
                    </a:cubicBezTo>
                    <a:cubicBezTo>
                      <a:pt x="191920" y="22335"/>
                      <a:pt x="195706" y="9042"/>
                      <a:pt x="205171" y="3345"/>
                    </a:cubicBezTo>
                    <a:cubicBezTo>
                      <a:pt x="215582" y="-3302"/>
                      <a:pt x="228833" y="496"/>
                      <a:pt x="234512" y="9991"/>
                    </a:cubicBezTo>
                    <a:cubicBezTo>
                      <a:pt x="275212" y="74560"/>
                      <a:pt x="265747" y="158119"/>
                      <a:pt x="211796" y="212242"/>
                    </a:cubicBezTo>
                    <a:cubicBezTo>
                      <a:pt x="180561" y="243577"/>
                      <a:pt x="139862" y="260668"/>
                      <a:pt x="97269" y="260668"/>
                    </a:cubicBezTo>
                    <a:close/>
                  </a:path>
                </a:pathLst>
              </a:custGeom>
              <a:solidFill>
                <a:schemeClr val="accent2"/>
              </a:solidFill>
              <a:ln w="9435" cap="flat">
                <a:noFill/>
                <a:prstDash val="solid"/>
                <a:miter/>
              </a:ln>
            </p:spPr>
            <p:txBody>
              <a:bodyPr rtlCol="0" anchor="ctr"/>
              <a:lstStyle/>
              <a:p>
                <a:endParaRPr lang="en-US"/>
              </a:p>
            </p:txBody>
          </p:sp>
          <p:sp>
            <p:nvSpPr>
              <p:cNvPr id="32" name="Freeform 150">
                <a:extLst>
                  <a:ext uri="{FF2B5EF4-FFF2-40B4-BE49-F238E27FC236}">
                    <a16:creationId xmlns:a16="http://schemas.microsoft.com/office/drawing/2014/main" id="{C688A365-68A7-BFE2-44A6-D6A2F904AB3D}"/>
                  </a:ext>
                </a:extLst>
              </p:cNvPr>
              <p:cNvSpPr/>
              <p:nvPr/>
            </p:nvSpPr>
            <p:spPr>
              <a:xfrm>
                <a:off x="2951960" y="7741588"/>
                <a:ext cx="331678" cy="312396"/>
              </a:xfrm>
              <a:custGeom>
                <a:avLst/>
                <a:gdLst>
                  <a:gd name="connsiteX0" fmla="*/ 296967 w 331678"/>
                  <a:gd name="connsiteY0" fmla="*/ 312396 h 312396"/>
                  <a:gd name="connsiteX1" fmla="*/ 291288 w 331678"/>
                  <a:gd name="connsiteY1" fmla="*/ 311447 h 312396"/>
                  <a:gd name="connsiteX2" fmla="*/ 277091 w 331678"/>
                  <a:gd name="connsiteY2" fmla="*/ 284860 h 312396"/>
                  <a:gd name="connsiteX3" fmla="*/ 285609 w 331678"/>
                  <a:gd name="connsiteY3" fmla="*/ 256374 h 312396"/>
                  <a:gd name="connsiteX4" fmla="*/ 278984 w 331678"/>
                  <a:gd name="connsiteY4" fmla="*/ 206998 h 312396"/>
                  <a:gd name="connsiteX5" fmla="*/ 237337 w 331678"/>
                  <a:gd name="connsiteY5" fmla="*/ 179462 h 312396"/>
                  <a:gd name="connsiteX6" fmla="*/ 170135 w 331678"/>
                  <a:gd name="connsiteY6" fmla="*/ 86407 h 312396"/>
                  <a:gd name="connsiteX7" fmla="*/ 159723 w 331678"/>
                  <a:gd name="connsiteY7" fmla="*/ 54123 h 312396"/>
                  <a:gd name="connsiteX8" fmla="*/ 106719 w 331678"/>
                  <a:gd name="connsiteY8" fmla="*/ 54123 h 312396"/>
                  <a:gd name="connsiteX9" fmla="*/ 36677 w 331678"/>
                  <a:gd name="connsiteY9" fmla="*/ 124389 h 312396"/>
                  <a:gd name="connsiteX10" fmla="*/ 6389 w 331678"/>
                  <a:gd name="connsiteY10" fmla="*/ 124389 h 312396"/>
                  <a:gd name="connsiteX11" fmla="*/ 6389 w 331678"/>
                  <a:gd name="connsiteY11" fmla="*/ 94004 h 312396"/>
                  <a:gd name="connsiteX12" fmla="*/ 76431 w 331678"/>
                  <a:gd name="connsiteY12" fmla="*/ 23738 h 312396"/>
                  <a:gd name="connsiteX13" fmla="*/ 133221 w 331678"/>
                  <a:gd name="connsiteY13" fmla="*/ 0 h 312396"/>
                  <a:gd name="connsiteX14" fmla="*/ 190012 w 331678"/>
                  <a:gd name="connsiteY14" fmla="*/ 23738 h 312396"/>
                  <a:gd name="connsiteX15" fmla="*/ 212728 w 331678"/>
                  <a:gd name="connsiteY15" fmla="*/ 92105 h 312396"/>
                  <a:gd name="connsiteX16" fmla="*/ 244909 w 331678"/>
                  <a:gd name="connsiteY16" fmla="*/ 135783 h 312396"/>
                  <a:gd name="connsiteX17" fmla="*/ 315898 w 331678"/>
                  <a:gd name="connsiteY17" fmla="*/ 183260 h 312396"/>
                  <a:gd name="connsiteX18" fmla="*/ 327256 w 331678"/>
                  <a:gd name="connsiteY18" fmla="*/ 268718 h 312396"/>
                  <a:gd name="connsiteX19" fmla="*/ 318737 w 331678"/>
                  <a:gd name="connsiteY19" fmla="*/ 297204 h 312396"/>
                  <a:gd name="connsiteX20" fmla="*/ 296967 w 331678"/>
                  <a:gd name="connsiteY20" fmla="*/ 312396 h 312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1678" h="312396">
                    <a:moveTo>
                      <a:pt x="296967" y="312396"/>
                    </a:moveTo>
                    <a:cubicBezTo>
                      <a:pt x="295074" y="312396"/>
                      <a:pt x="293181" y="312396"/>
                      <a:pt x="291288" y="311447"/>
                    </a:cubicBezTo>
                    <a:cubicBezTo>
                      <a:pt x="279930" y="307649"/>
                      <a:pt x="273305" y="296254"/>
                      <a:pt x="277091" y="284860"/>
                    </a:cubicBezTo>
                    <a:lnTo>
                      <a:pt x="285609" y="256374"/>
                    </a:lnTo>
                    <a:cubicBezTo>
                      <a:pt x="290342" y="239282"/>
                      <a:pt x="288449" y="221241"/>
                      <a:pt x="278984" y="206998"/>
                    </a:cubicBezTo>
                    <a:cubicBezTo>
                      <a:pt x="269519" y="191806"/>
                      <a:pt x="254374" y="182310"/>
                      <a:pt x="237337" y="179462"/>
                    </a:cubicBezTo>
                    <a:cubicBezTo>
                      <a:pt x="193798" y="171865"/>
                      <a:pt x="163510" y="131036"/>
                      <a:pt x="170135" y="86407"/>
                    </a:cubicBezTo>
                    <a:cubicBezTo>
                      <a:pt x="172028" y="75013"/>
                      <a:pt x="168242" y="62669"/>
                      <a:pt x="159723" y="54123"/>
                    </a:cubicBezTo>
                    <a:cubicBezTo>
                      <a:pt x="145526" y="39880"/>
                      <a:pt x="120917" y="39880"/>
                      <a:pt x="106719" y="54123"/>
                    </a:cubicBezTo>
                    <a:lnTo>
                      <a:pt x="36677" y="124389"/>
                    </a:lnTo>
                    <a:cubicBezTo>
                      <a:pt x="28159" y="132935"/>
                      <a:pt x="14908" y="132935"/>
                      <a:pt x="6389" y="124389"/>
                    </a:cubicBezTo>
                    <a:cubicBezTo>
                      <a:pt x="-2130" y="115843"/>
                      <a:pt x="-2130" y="102550"/>
                      <a:pt x="6389" y="94004"/>
                    </a:cubicBezTo>
                    <a:lnTo>
                      <a:pt x="76431" y="23738"/>
                    </a:lnTo>
                    <a:cubicBezTo>
                      <a:pt x="91575" y="8546"/>
                      <a:pt x="111451" y="0"/>
                      <a:pt x="133221" y="0"/>
                    </a:cubicBezTo>
                    <a:cubicBezTo>
                      <a:pt x="154991" y="0"/>
                      <a:pt x="174868" y="8546"/>
                      <a:pt x="190012" y="23738"/>
                    </a:cubicBezTo>
                    <a:cubicBezTo>
                      <a:pt x="207995" y="41779"/>
                      <a:pt x="216514" y="67417"/>
                      <a:pt x="212728" y="92105"/>
                    </a:cubicBezTo>
                    <a:cubicBezTo>
                      <a:pt x="209888" y="112994"/>
                      <a:pt x="224086" y="132935"/>
                      <a:pt x="244909" y="135783"/>
                    </a:cubicBezTo>
                    <a:cubicBezTo>
                      <a:pt x="274251" y="140531"/>
                      <a:pt x="299807" y="157622"/>
                      <a:pt x="315898" y="183260"/>
                    </a:cubicBezTo>
                    <a:cubicBezTo>
                      <a:pt x="331988" y="208897"/>
                      <a:pt x="335774" y="239282"/>
                      <a:pt x="327256" y="268718"/>
                    </a:cubicBezTo>
                    <a:lnTo>
                      <a:pt x="318737" y="297204"/>
                    </a:lnTo>
                    <a:cubicBezTo>
                      <a:pt x="314951" y="306699"/>
                      <a:pt x="306432" y="312396"/>
                      <a:pt x="296967" y="312396"/>
                    </a:cubicBezTo>
                    <a:close/>
                  </a:path>
                </a:pathLst>
              </a:custGeom>
              <a:solidFill>
                <a:schemeClr val="accent2"/>
              </a:solidFill>
              <a:ln w="9435" cap="flat">
                <a:noFill/>
                <a:prstDash val="solid"/>
                <a:miter/>
              </a:ln>
            </p:spPr>
            <p:txBody>
              <a:bodyPr rtlCol="0" anchor="ctr"/>
              <a:lstStyle/>
              <a:p>
                <a:endParaRPr lang="en-US"/>
              </a:p>
            </p:txBody>
          </p:sp>
          <p:sp>
            <p:nvSpPr>
              <p:cNvPr id="33" name="Freeform 151">
                <a:extLst>
                  <a:ext uri="{FF2B5EF4-FFF2-40B4-BE49-F238E27FC236}">
                    <a16:creationId xmlns:a16="http://schemas.microsoft.com/office/drawing/2014/main" id="{7AD9271B-EE36-1F79-320F-2AB3D0EE5D1D}"/>
                  </a:ext>
                </a:extLst>
              </p:cNvPr>
              <p:cNvSpPr/>
              <p:nvPr/>
            </p:nvSpPr>
            <p:spPr>
              <a:xfrm>
                <a:off x="3229524" y="7385477"/>
                <a:ext cx="368737" cy="458660"/>
              </a:xfrm>
              <a:custGeom>
                <a:avLst/>
                <a:gdLst>
                  <a:gd name="connsiteX0" fmla="*/ 93231 w 368737"/>
                  <a:gd name="connsiteY0" fmla="*/ 458661 h 458660"/>
                  <a:gd name="connsiteX1" fmla="*/ 26976 w 368737"/>
                  <a:gd name="connsiteY1" fmla="*/ 431124 h 458660"/>
                  <a:gd name="connsiteX2" fmla="*/ 26976 w 368737"/>
                  <a:gd name="connsiteY2" fmla="*/ 299139 h 458660"/>
                  <a:gd name="connsiteX3" fmla="*/ 44959 w 368737"/>
                  <a:gd name="connsiteY3" fmla="*/ 281098 h 458660"/>
                  <a:gd name="connsiteX4" fmla="*/ 62943 w 368737"/>
                  <a:gd name="connsiteY4" fmla="*/ 223176 h 458660"/>
                  <a:gd name="connsiteX5" fmla="*/ 103643 w 368737"/>
                  <a:gd name="connsiteY5" fmla="*/ 10481 h 458660"/>
                  <a:gd name="connsiteX6" fmla="*/ 132985 w 368737"/>
                  <a:gd name="connsiteY6" fmla="*/ 2885 h 458660"/>
                  <a:gd name="connsiteX7" fmla="*/ 140557 w 368737"/>
                  <a:gd name="connsiteY7" fmla="*/ 32320 h 458660"/>
                  <a:gd name="connsiteX8" fmla="*/ 105536 w 368737"/>
                  <a:gd name="connsiteY8" fmla="*/ 216530 h 458660"/>
                  <a:gd name="connsiteX9" fmla="*/ 75247 w 368737"/>
                  <a:gd name="connsiteY9" fmla="*/ 311483 h 458660"/>
                  <a:gd name="connsiteX10" fmla="*/ 57264 w 368737"/>
                  <a:gd name="connsiteY10" fmla="*/ 329524 h 458660"/>
                  <a:gd name="connsiteX11" fmla="*/ 57264 w 368737"/>
                  <a:gd name="connsiteY11" fmla="*/ 400739 h 458660"/>
                  <a:gd name="connsiteX12" fmla="*/ 97964 w 368737"/>
                  <a:gd name="connsiteY12" fmla="*/ 414982 h 458660"/>
                  <a:gd name="connsiteX13" fmla="*/ 134878 w 368737"/>
                  <a:gd name="connsiteY13" fmla="*/ 393143 h 458660"/>
                  <a:gd name="connsiteX14" fmla="*/ 299570 w 368737"/>
                  <a:gd name="connsiteY14" fmla="*/ 318130 h 458660"/>
                  <a:gd name="connsiteX15" fmla="*/ 349735 w 368737"/>
                  <a:gd name="connsiteY15" fmla="*/ 324776 h 458660"/>
                  <a:gd name="connsiteX16" fmla="*/ 368665 w 368737"/>
                  <a:gd name="connsiteY16" fmla="*/ 349464 h 458660"/>
                  <a:gd name="connsiteX17" fmla="*/ 344056 w 368737"/>
                  <a:gd name="connsiteY17" fmla="*/ 368455 h 458660"/>
                  <a:gd name="connsiteX18" fmla="*/ 293891 w 368737"/>
                  <a:gd name="connsiteY18" fmla="*/ 361808 h 458660"/>
                  <a:gd name="connsiteX19" fmla="*/ 170845 w 368737"/>
                  <a:gd name="connsiteY19" fmla="*/ 417831 h 458660"/>
                  <a:gd name="connsiteX20" fmla="*/ 102696 w 368737"/>
                  <a:gd name="connsiteY20" fmla="*/ 458661 h 458660"/>
                  <a:gd name="connsiteX21" fmla="*/ 93231 w 368737"/>
                  <a:gd name="connsiteY21" fmla="*/ 458661 h 45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68737" h="458660">
                    <a:moveTo>
                      <a:pt x="93231" y="458661"/>
                    </a:moveTo>
                    <a:cubicBezTo>
                      <a:pt x="68622" y="458661"/>
                      <a:pt x="44959" y="449165"/>
                      <a:pt x="26976" y="431124"/>
                    </a:cubicBezTo>
                    <a:cubicBezTo>
                      <a:pt x="-8992" y="395042"/>
                      <a:pt x="-8992" y="335221"/>
                      <a:pt x="26976" y="299139"/>
                    </a:cubicBezTo>
                    <a:lnTo>
                      <a:pt x="44959" y="281098"/>
                    </a:lnTo>
                    <a:cubicBezTo>
                      <a:pt x="60103" y="265905"/>
                      <a:pt x="66729" y="244066"/>
                      <a:pt x="62943" y="223176"/>
                    </a:cubicBezTo>
                    <a:cubicBezTo>
                      <a:pt x="50638" y="150062"/>
                      <a:pt x="64836" y="75049"/>
                      <a:pt x="103643" y="10481"/>
                    </a:cubicBezTo>
                    <a:cubicBezTo>
                      <a:pt x="109322" y="36"/>
                      <a:pt x="122573" y="-2812"/>
                      <a:pt x="132985" y="2885"/>
                    </a:cubicBezTo>
                    <a:cubicBezTo>
                      <a:pt x="143396" y="8582"/>
                      <a:pt x="146236" y="21875"/>
                      <a:pt x="140557" y="32320"/>
                    </a:cubicBezTo>
                    <a:cubicBezTo>
                      <a:pt x="107429" y="87393"/>
                      <a:pt x="95124" y="152911"/>
                      <a:pt x="105536" y="216530"/>
                    </a:cubicBezTo>
                    <a:cubicBezTo>
                      <a:pt x="111215" y="251662"/>
                      <a:pt x="99857" y="286795"/>
                      <a:pt x="75247" y="311483"/>
                    </a:cubicBezTo>
                    <a:lnTo>
                      <a:pt x="57264" y="329524"/>
                    </a:lnTo>
                    <a:cubicBezTo>
                      <a:pt x="37387" y="349464"/>
                      <a:pt x="37387" y="380799"/>
                      <a:pt x="57264" y="400739"/>
                    </a:cubicBezTo>
                    <a:cubicBezTo>
                      <a:pt x="67675" y="411184"/>
                      <a:pt x="82820" y="416881"/>
                      <a:pt x="97964" y="414982"/>
                    </a:cubicBezTo>
                    <a:cubicBezTo>
                      <a:pt x="113108" y="413083"/>
                      <a:pt x="126359" y="405487"/>
                      <a:pt x="134878" y="393143"/>
                    </a:cubicBezTo>
                    <a:cubicBezTo>
                      <a:pt x="170845" y="338070"/>
                      <a:pt x="234261" y="309584"/>
                      <a:pt x="299570" y="318130"/>
                    </a:cubicBezTo>
                    <a:lnTo>
                      <a:pt x="349735" y="324776"/>
                    </a:lnTo>
                    <a:cubicBezTo>
                      <a:pt x="361093" y="326675"/>
                      <a:pt x="369612" y="337120"/>
                      <a:pt x="368665" y="349464"/>
                    </a:cubicBezTo>
                    <a:cubicBezTo>
                      <a:pt x="366772" y="360859"/>
                      <a:pt x="356361" y="369404"/>
                      <a:pt x="344056" y="368455"/>
                    </a:cubicBezTo>
                    <a:lnTo>
                      <a:pt x="293891" y="361808"/>
                    </a:lnTo>
                    <a:cubicBezTo>
                      <a:pt x="245619" y="355161"/>
                      <a:pt x="198294" y="377001"/>
                      <a:pt x="170845" y="417831"/>
                    </a:cubicBezTo>
                    <a:cubicBezTo>
                      <a:pt x="155701" y="441569"/>
                      <a:pt x="130145" y="456761"/>
                      <a:pt x="102696" y="458661"/>
                    </a:cubicBezTo>
                    <a:cubicBezTo>
                      <a:pt x="98910" y="458661"/>
                      <a:pt x="96071" y="458661"/>
                      <a:pt x="93231" y="458661"/>
                    </a:cubicBezTo>
                    <a:close/>
                  </a:path>
                </a:pathLst>
              </a:custGeom>
              <a:solidFill>
                <a:schemeClr val="accent2"/>
              </a:solidFill>
              <a:ln w="9435" cap="flat">
                <a:noFill/>
                <a:prstDash val="solid"/>
                <a:miter/>
              </a:ln>
            </p:spPr>
            <p:txBody>
              <a:bodyPr rtlCol="0" anchor="ctr"/>
              <a:lstStyle/>
              <a:p>
                <a:endParaRPr lang="en-US"/>
              </a:p>
            </p:txBody>
          </p:sp>
        </p:grpSp>
        <p:sp>
          <p:nvSpPr>
            <p:cNvPr id="30" name="Freeform 148">
              <a:extLst>
                <a:ext uri="{FF2B5EF4-FFF2-40B4-BE49-F238E27FC236}">
                  <a16:creationId xmlns:a16="http://schemas.microsoft.com/office/drawing/2014/main" id="{6DD70F8D-408F-6037-D1AE-3E52D7FE5992}"/>
                </a:ext>
              </a:extLst>
            </p:cNvPr>
            <p:cNvSpPr/>
            <p:nvPr/>
          </p:nvSpPr>
          <p:spPr>
            <a:xfrm>
              <a:off x="2798862" y="7372220"/>
              <a:ext cx="800273" cy="1006504"/>
            </a:xfrm>
            <a:custGeom>
              <a:avLst/>
              <a:gdLst>
                <a:gd name="connsiteX0" fmla="*/ 715088 w 800273"/>
                <a:gd name="connsiteY0" fmla="*/ 566871 h 1006504"/>
                <a:gd name="connsiteX1" fmla="*/ 800274 w 800273"/>
                <a:gd name="connsiteY1" fmla="*/ 341832 h 1006504"/>
                <a:gd name="connsiteX2" fmla="*/ 459530 w 800273"/>
                <a:gd name="connsiteY2" fmla="*/ 0 h 1006504"/>
                <a:gd name="connsiteX3" fmla="*/ 235208 w 800273"/>
                <a:gd name="connsiteY3" fmla="*/ 85458 h 1006504"/>
                <a:gd name="connsiteX4" fmla="*/ 165166 w 800273"/>
                <a:gd name="connsiteY4" fmla="*/ 15193 h 1006504"/>
                <a:gd name="connsiteX5" fmla="*/ 134878 w 800273"/>
                <a:gd name="connsiteY5" fmla="*/ 15193 h 1006504"/>
                <a:gd name="connsiteX6" fmla="*/ 134878 w 800273"/>
                <a:gd name="connsiteY6" fmla="*/ 667522 h 1006504"/>
                <a:gd name="connsiteX7" fmla="*/ 278747 w 800273"/>
                <a:gd name="connsiteY7" fmla="*/ 765323 h 1006504"/>
                <a:gd name="connsiteX8" fmla="*/ 278747 w 800273"/>
                <a:gd name="connsiteY8" fmla="*/ 791910 h 1006504"/>
                <a:gd name="connsiteX9" fmla="*/ 211545 w 800273"/>
                <a:gd name="connsiteY9" fmla="*/ 962826 h 1006504"/>
                <a:gd name="connsiteX10" fmla="*/ 100803 w 800273"/>
                <a:gd name="connsiteY10" fmla="*/ 962826 h 1006504"/>
                <a:gd name="connsiteX11" fmla="*/ 79034 w 800273"/>
                <a:gd name="connsiteY11" fmla="*/ 984665 h 1006504"/>
                <a:gd name="connsiteX12" fmla="*/ 100803 w 800273"/>
                <a:gd name="connsiteY12" fmla="*/ 1006505 h 1006504"/>
                <a:gd name="connsiteX13" fmla="*/ 220063 w 800273"/>
                <a:gd name="connsiteY13" fmla="*/ 1006505 h 1006504"/>
                <a:gd name="connsiteX14" fmla="*/ 578791 w 800273"/>
                <a:gd name="connsiteY14" fmla="*/ 1006505 h 1006504"/>
                <a:gd name="connsiteX15" fmla="*/ 698051 w 800273"/>
                <a:gd name="connsiteY15" fmla="*/ 1006505 h 1006504"/>
                <a:gd name="connsiteX16" fmla="*/ 719820 w 800273"/>
                <a:gd name="connsiteY16" fmla="*/ 984665 h 1006504"/>
                <a:gd name="connsiteX17" fmla="*/ 698051 w 800273"/>
                <a:gd name="connsiteY17" fmla="*/ 962826 h 1006504"/>
                <a:gd name="connsiteX18" fmla="*/ 588256 w 800273"/>
                <a:gd name="connsiteY18" fmla="*/ 962826 h 1006504"/>
                <a:gd name="connsiteX19" fmla="*/ 521053 w 800273"/>
                <a:gd name="connsiteY19" fmla="*/ 797608 h 1006504"/>
                <a:gd name="connsiteX20" fmla="*/ 784183 w 800273"/>
                <a:gd name="connsiteY20" fmla="*/ 666572 h 1006504"/>
                <a:gd name="connsiteX21" fmla="*/ 784183 w 800273"/>
                <a:gd name="connsiteY21" fmla="*/ 636187 h 1006504"/>
                <a:gd name="connsiteX22" fmla="*/ 715088 w 800273"/>
                <a:gd name="connsiteY22" fmla="*/ 566871 h 1006504"/>
                <a:gd name="connsiteX23" fmla="*/ 756734 w 800273"/>
                <a:gd name="connsiteY23" fmla="*/ 340882 h 1006504"/>
                <a:gd name="connsiteX24" fmla="*/ 459530 w 800273"/>
                <a:gd name="connsiteY24" fmla="*/ 639036 h 1006504"/>
                <a:gd name="connsiteX25" fmla="*/ 162326 w 800273"/>
                <a:gd name="connsiteY25" fmla="*/ 340882 h 1006504"/>
                <a:gd name="connsiteX26" fmla="*/ 459530 w 800273"/>
                <a:gd name="connsiteY26" fmla="*/ 42729 h 1006504"/>
                <a:gd name="connsiteX27" fmla="*/ 756734 w 800273"/>
                <a:gd name="connsiteY27" fmla="*/ 340882 h 1006504"/>
                <a:gd name="connsiteX28" fmla="*/ 532412 w 800273"/>
                <a:gd name="connsiteY28" fmla="*/ 962826 h 1006504"/>
                <a:gd name="connsiteX29" fmla="*/ 267389 w 800273"/>
                <a:gd name="connsiteY29" fmla="*/ 962826 h 1006504"/>
                <a:gd name="connsiteX30" fmla="*/ 322286 w 800273"/>
                <a:gd name="connsiteY30" fmla="*/ 791910 h 1006504"/>
                <a:gd name="connsiteX31" fmla="*/ 322286 w 800273"/>
                <a:gd name="connsiteY31" fmla="*/ 781465 h 1006504"/>
                <a:gd name="connsiteX32" fmla="*/ 459530 w 800273"/>
                <a:gd name="connsiteY32" fmla="*/ 802355 h 1006504"/>
                <a:gd name="connsiteX33" fmla="*/ 478461 w 800273"/>
                <a:gd name="connsiteY33" fmla="*/ 802355 h 1006504"/>
                <a:gd name="connsiteX34" fmla="*/ 532412 w 800273"/>
                <a:gd name="connsiteY34" fmla="*/ 962826 h 1006504"/>
                <a:gd name="connsiteX35" fmla="*/ 309982 w 800273"/>
                <a:gd name="connsiteY35" fmla="*/ 731140 h 1006504"/>
                <a:gd name="connsiteX36" fmla="*/ 307142 w 800273"/>
                <a:gd name="connsiteY36" fmla="*/ 730191 h 1006504"/>
                <a:gd name="connsiteX37" fmla="*/ 165166 w 800273"/>
                <a:gd name="connsiteY37" fmla="*/ 637136 h 1006504"/>
                <a:gd name="connsiteX38" fmla="*/ 150022 w 800273"/>
                <a:gd name="connsiteY38" fmla="*/ 60770 h 1006504"/>
                <a:gd name="connsiteX39" fmla="*/ 203973 w 800273"/>
                <a:gd name="connsiteY39" fmla="*/ 114893 h 1006504"/>
                <a:gd name="connsiteX40" fmla="*/ 118787 w 800273"/>
                <a:gd name="connsiteY40" fmla="*/ 339933 h 1006504"/>
                <a:gd name="connsiteX41" fmla="*/ 459530 w 800273"/>
                <a:gd name="connsiteY41" fmla="*/ 681765 h 1006504"/>
                <a:gd name="connsiteX42" fmla="*/ 683853 w 800273"/>
                <a:gd name="connsiteY42" fmla="*/ 596307 h 1006504"/>
                <a:gd name="connsiteX43" fmla="*/ 737804 w 800273"/>
                <a:gd name="connsiteY43" fmla="*/ 650430 h 1006504"/>
                <a:gd name="connsiteX44" fmla="*/ 309982 w 800273"/>
                <a:gd name="connsiteY44" fmla="*/ 731140 h 1006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00273" h="1006504">
                  <a:moveTo>
                    <a:pt x="715088" y="566871"/>
                  </a:moveTo>
                  <a:cubicBezTo>
                    <a:pt x="768092" y="507050"/>
                    <a:pt x="800274" y="428239"/>
                    <a:pt x="800274" y="341832"/>
                  </a:cubicBezTo>
                  <a:cubicBezTo>
                    <a:pt x="800274" y="153824"/>
                    <a:pt x="647886" y="0"/>
                    <a:pt x="459530" y="0"/>
                  </a:cubicBezTo>
                  <a:cubicBezTo>
                    <a:pt x="373398" y="0"/>
                    <a:pt x="294838" y="32284"/>
                    <a:pt x="235208" y="85458"/>
                  </a:cubicBezTo>
                  <a:lnTo>
                    <a:pt x="165166" y="15193"/>
                  </a:lnTo>
                  <a:cubicBezTo>
                    <a:pt x="156647" y="6647"/>
                    <a:pt x="143396" y="6647"/>
                    <a:pt x="134878" y="15193"/>
                  </a:cubicBezTo>
                  <a:cubicBezTo>
                    <a:pt x="-44959" y="194654"/>
                    <a:pt x="-44959" y="487110"/>
                    <a:pt x="134878" y="667522"/>
                  </a:cubicBezTo>
                  <a:cubicBezTo>
                    <a:pt x="177471" y="710251"/>
                    <a:pt x="226689" y="742535"/>
                    <a:pt x="278747" y="765323"/>
                  </a:cubicBezTo>
                  <a:lnTo>
                    <a:pt x="278747" y="791910"/>
                  </a:lnTo>
                  <a:cubicBezTo>
                    <a:pt x="278747" y="856479"/>
                    <a:pt x="255084" y="916299"/>
                    <a:pt x="211545" y="962826"/>
                  </a:cubicBezTo>
                  <a:lnTo>
                    <a:pt x="100803" y="962826"/>
                  </a:lnTo>
                  <a:cubicBezTo>
                    <a:pt x="88499" y="962826"/>
                    <a:pt x="79034" y="972322"/>
                    <a:pt x="79034" y="984665"/>
                  </a:cubicBezTo>
                  <a:cubicBezTo>
                    <a:pt x="79034" y="997009"/>
                    <a:pt x="88499" y="1006505"/>
                    <a:pt x="100803" y="1006505"/>
                  </a:cubicBezTo>
                  <a:lnTo>
                    <a:pt x="220063" y="1006505"/>
                  </a:lnTo>
                  <a:lnTo>
                    <a:pt x="578791" y="1006505"/>
                  </a:lnTo>
                  <a:lnTo>
                    <a:pt x="698051" y="1006505"/>
                  </a:lnTo>
                  <a:cubicBezTo>
                    <a:pt x="710355" y="1006505"/>
                    <a:pt x="719820" y="997009"/>
                    <a:pt x="719820" y="984665"/>
                  </a:cubicBezTo>
                  <a:cubicBezTo>
                    <a:pt x="719820" y="972322"/>
                    <a:pt x="710355" y="962826"/>
                    <a:pt x="698051" y="962826"/>
                  </a:cubicBezTo>
                  <a:lnTo>
                    <a:pt x="588256" y="962826"/>
                  </a:lnTo>
                  <a:cubicBezTo>
                    <a:pt x="546609" y="918198"/>
                    <a:pt x="522946" y="859327"/>
                    <a:pt x="521053" y="797608"/>
                  </a:cubicBezTo>
                  <a:cubicBezTo>
                    <a:pt x="617597" y="784314"/>
                    <a:pt x="710355" y="741585"/>
                    <a:pt x="784183" y="666572"/>
                  </a:cubicBezTo>
                  <a:cubicBezTo>
                    <a:pt x="792702" y="658026"/>
                    <a:pt x="792702" y="644733"/>
                    <a:pt x="784183" y="636187"/>
                  </a:cubicBezTo>
                  <a:lnTo>
                    <a:pt x="715088" y="566871"/>
                  </a:lnTo>
                  <a:close/>
                  <a:moveTo>
                    <a:pt x="756734" y="340882"/>
                  </a:moveTo>
                  <a:cubicBezTo>
                    <a:pt x="756734" y="505151"/>
                    <a:pt x="623276" y="639036"/>
                    <a:pt x="459530" y="639036"/>
                  </a:cubicBezTo>
                  <a:cubicBezTo>
                    <a:pt x="295784" y="639036"/>
                    <a:pt x="162326" y="505151"/>
                    <a:pt x="162326" y="340882"/>
                  </a:cubicBezTo>
                  <a:cubicBezTo>
                    <a:pt x="162326" y="176613"/>
                    <a:pt x="295784" y="42729"/>
                    <a:pt x="459530" y="42729"/>
                  </a:cubicBezTo>
                  <a:cubicBezTo>
                    <a:pt x="623276" y="42729"/>
                    <a:pt x="756734" y="176613"/>
                    <a:pt x="756734" y="340882"/>
                  </a:cubicBezTo>
                  <a:close/>
                  <a:moveTo>
                    <a:pt x="532412" y="962826"/>
                  </a:moveTo>
                  <a:lnTo>
                    <a:pt x="267389" y="962826"/>
                  </a:lnTo>
                  <a:cubicBezTo>
                    <a:pt x="303356" y="913450"/>
                    <a:pt x="322286" y="853630"/>
                    <a:pt x="322286" y="791910"/>
                  </a:cubicBezTo>
                  <a:lnTo>
                    <a:pt x="322286" y="781465"/>
                  </a:lnTo>
                  <a:cubicBezTo>
                    <a:pt x="366772" y="795708"/>
                    <a:pt x="413151" y="802355"/>
                    <a:pt x="459530" y="802355"/>
                  </a:cubicBezTo>
                  <a:cubicBezTo>
                    <a:pt x="466156" y="802355"/>
                    <a:pt x="471835" y="802355"/>
                    <a:pt x="478461" y="802355"/>
                  </a:cubicBezTo>
                  <a:cubicBezTo>
                    <a:pt x="480354" y="860277"/>
                    <a:pt x="499284" y="916299"/>
                    <a:pt x="532412" y="962826"/>
                  </a:cubicBezTo>
                  <a:close/>
                  <a:moveTo>
                    <a:pt x="309982" y="731140"/>
                  </a:moveTo>
                  <a:cubicBezTo>
                    <a:pt x="309035" y="731140"/>
                    <a:pt x="308089" y="730191"/>
                    <a:pt x="307142" y="730191"/>
                  </a:cubicBezTo>
                  <a:cubicBezTo>
                    <a:pt x="255084" y="710251"/>
                    <a:pt x="206812" y="678916"/>
                    <a:pt x="165166" y="637136"/>
                  </a:cubicBezTo>
                  <a:cubicBezTo>
                    <a:pt x="7099" y="478565"/>
                    <a:pt x="2366" y="225039"/>
                    <a:pt x="150022" y="60770"/>
                  </a:cubicBezTo>
                  <a:lnTo>
                    <a:pt x="203973" y="114893"/>
                  </a:lnTo>
                  <a:cubicBezTo>
                    <a:pt x="150968" y="174714"/>
                    <a:pt x="118787" y="253525"/>
                    <a:pt x="118787" y="339933"/>
                  </a:cubicBezTo>
                  <a:cubicBezTo>
                    <a:pt x="118787" y="527940"/>
                    <a:pt x="271175" y="681765"/>
                    <a:pt x="459530" y="681765"/>
                  </a:cubicBezTo>
                  <a:cubicBezTo>
                    <a:pt x="545663" y="681765"/>
                    <a:pt x="624223" y="649480"/>
                    <a:pt x="683853" y="596307"/>
                  </a:cubicBezTo>
                  <a:lnTo>
                    <a:pt x="737804" y="650430"/>
                  </a:lnTo>
                  <a:cubicBezTo>
                    <a:pt x="619490" y="759626"/>
                    <a:pt x="451958" y="786213"/>
                    <a:pt x="309982" y="731140"/>
                  </a:cubicBezTo>
                  <a:close/>
                </a:path>
              </a:pathLst>
            </a:custGeom>
            <a:solidFill>
              <a:schemeClr val="bg1"/>
            </a:solidFill>
            <a:ln w="9435" cap="flat">
              <a:noFill/>
              <a:prstDash val="solid"/>
              <a:miter/>
            </a:ln>
          </p:spPr>
          <p:txBody>
            <a:bodyPr rtlCol="0" anchor="ctr"/>
            <a:lstStyle/>
            <a:p>
              <a:endParaRPr lang="en-US"/>
            </a:p>
          </p:txBody>
        </p:sp>
      </p:grpSp>
      <p:sp>
        <p:nvSpPr>
          <p:cNvPr id="34" name="TextBox 33">
            <a:extLst>
              <a:ext uri="{FF2B5EF4-FFF2-40B4-BE49-F238E27FC236}">
                <a16:creationId xmlns:a16="http://schemas.microsoft.com/office/drawing/2014/main" id="{F16994BB-A531-7BCE-050E-C153B945C3F3}"/>
              </a:ext>
            </a:extLst>
          </p:cNvPr>
          <p:cNvSpPr txBox="1"/>
          <p:nvPr/>
        </p:nvSpPr>
        <p:spPr>
          <a:xfrm>
            <a:off x="10600976" y="4046981"/>
            <a:ext cx="2709293" cy="1015663"/>
          </a:xfrm>
          <a:prstGeom prst="rect">
            <a:avLst/>
          </a:prstGeom>
          <a:noFill/>
        </p:spPr>
        <p:txBody>
          <a:bodyPr wrap="square" rtlCol="0">
            <a:spAutoFit/>
          </a:bodyPr>
          <a:lstStyle/>
          <a:p>
            <a:pPr algn="l"/>
            <a:r>
              <a:rPr lang="en-US" sz="3000">
                <a:solidFill>
                  <a:schemeClr val="bg1"/>
                </a:solidFill>
              </a:rPr>
              <a:t>Students from</a:t>
            </a:r>
          </a:p>
          <a:p>
            <a:pPr algn="l"/>
            <a:r>
              <a:rPr lang="en-US" sz="3000" b="1">
                <a:solidFill>
                  <a:schemeClr val="bg1"/>
                </a:solidFill>
              </a:rPr>
              <a:t>125 </a:t>
            </a:r>
            <a:r>
              <a:rPr lang="en-US" sz="3000">
                <a:solidFill>
                  <a:schemeClr val="bg1"/>
                </a:solidFill>
              </a:rPr>
              <a:t>countries</a:t>
            </a:r>
          </a:p>
        </p:txBody>
      </p:sp>
      <p:grpSp>
        <p:nvGrpSpPr>
          <p:cNvPr id="35" name="Group 34">
            <a:extLst>
              <a:ext uri="{FF2B5EF4-FFF2-40B4-BE49-F238E27FC236}">
                <a16:creationId xmlns:a16="http://schemas.microsoft.com/office/drawing/2014/main" id="{AE8DDA96-83F3-6B17-1C63-7116F9A8131D}"/>
              </a:ext>
              <a:ext uri="{C183D7F6-B498-43B3-948B-1728B52AA6E4}">
                <adec:decorative xmlns:adec="http://schemas.microsoft.com/office/drawing/2017/decorative" val="1"/>
              </a:ext>
            </a:extLst>
          </p:cNvPr>
          <p:cNvGrpSpPr/>
          <p:nvPr/>
        </p:nvGrpSpPr>
        <p:grpSpPr>
          <a:xfrm>
            <a:off x="15271871" y="2911460"/>
            <a:ext cx="1099185" cy="993219"/>
            <a:chOff x="10855841" y="5498275"/>
            <a:chExt cx="1099185" cy="993219"/>
          </a:xfrm>
        </p:grpSpPr>
        <p:sp>
          <p:nvSpPr>
            <p:cNvPr id="36" name="Freeform 144">
              <a:extLst>
                <a:ext uri="{FF2B5EF4-FFF2-40B4-BE49-F238E27FC236}">
                  <a16:creationId xmlns:a16="http://schemas.microsoft.com/office/drawing/2014/main" id="{16254534-330B-F91F-6737-B5C9A5367245}"/>
                </a:ext>
              </a:extLst>
            </p:cNvPr>
            <p:cNvSpPr/>
            <p:nvPr/>
          </p:nvSpPr>
          <p:spPr>
            <a:xfrm>
              <a:off x="10855841" y="5498275"/>
              <a:ext cx="1099185" cy="794146"/>
            </a:xfrm>
            <a:custGeom>
              <a:avLst/>
              <a:gdLst>
                <a:gd name="connsiteX0" fmla="*/ 1071563 w 1099185"/>
                <a:gd name="connsiteY0" fmla="*/ 212169 h 794146"/>
                <a:gd name="connsiteX1" fmla="*/ 567690 w 1099185"/>
                <a:gd name="connsiteY1" fmla="*/ 3572 h 794146"/>
                <a:gd name="connsiteX2" fmla="*/ 532448 w 1099185"/>
                <a:gd name="connsiteY2" fmla="*/ 3572 h 794146"/>
                <a:gd name="connsiteX3" fmla="*/ 28575 w 1099185"/>
                <a:gd name="connsiteY3" fmla="*/ 212169 h 794146"/>
                <a:gd name="connsiteX4" fmla="*/ 0 w 1099185"/>
                <a:gd name="connsiteY4" fmla="*/ 255032 h 794146"/>
                <a:gd name="connsiteX5" fmla="*/ 28575 w 1099185"/>
                <a:gd name="connsiteY5" fmla="*/ 297894 h 794146"/>
                <a:gd name="connsiteX6" fmla="*/ 144780 w 1099185"/>
                <a:gd name="connsiteY6" fmla="*/ 346472 h 794146"/>
                <a:gd name="connsiteX7" fmla="*/ 144780 w 1099185"/>
                <a:gd name="connsiteY7" fmla="*/ 600789 h 794146"/>
                <a:gd name="connsiteX8" fmla="*/ 186690 w 1099185"/>
                <a:gd name="connsiteY8" fmla="*/ 666512 h 794146"/>
                <a:gd name="connsiteX9" fmla="*/ 203835 w 1099185"/>
                <a:gd name="connsiteY9" fmla="*/ 675084 h 794146"/>
                <a:gd name="connsiteX10" fmla="*/ 550545 w 1099185"/>
                <a:gd name="connsiteY10" fmla="*/ 753189 h 794146"/>
                <a:gd name="connsiteX11" fmla="*/ 802005 w 1099185"/>
                <a:gd name="connsiteY11" fmla="*/ 713184 h 794146"/>
                <a:gd name="connsiteX12" fmla="*/ 802005 w 1099185"/>
                <a:gd name="connsiteY12" fmla="*/ 770334 h 794146"/>
                <a:gd name="connsiteX13" fmla="*/ 825818 w 1099185"/>
                <a:gd name="connsiteY13" fmla="*/ 794147 h 794146"/>
                <a:gd name="connsiteX14" fmla="*/ 849630 w 1099185"/>
                <a:gd name="connsiteY14" fmla="*/ 770334 h 794146"/>
                <a:gd name="connsiteX15" fmla="*/ 849630 w 1099185"/>
                <a:gd name="connsiteY15" fmla="*/ 696992 h 794146"/>
                <a:gd name="connsiteX16" fmla="*/ 914400 w 1099185"/>
                <a:gd name="connsiteY16" fmla="*/ 668417 h 794146"/>
                <a:gd name="connsiteX17" fmla="*/ 954405 w 1099185"/>
                <a:gd name="connsiteY17" fmla="*/ 603647 h 794146"/>
                <a:gd name="connsiteX18" fmla="*/ 954405 w 1099185"/>
                <a:gd name="connsiteY18" fmla="*/ 346472 h 794146"/>
                <a:gd name="connsiteX19" fmla="*/ 1070610 w 1099185"/>
                <a:gd name="connsiteY19" fmla="*/ 297894 h 794146"/>
                <a:gd name="connsiteX20" fmla="*/ 1099185 w 1099185"/>
                <a:gd name="connsiteY20" fmla="*/ 255032 h 794146"/>
                <a:gd name="connsiteX21" fmla="*/ 1071563 w 1099185"/>
                <a:gd name="connsiteY21" fmla="*/ 212169 h 794146"/>
                <a:gd name="connsiteX22" fmla="*/ 223838 w 1099185"/>
                <a:gd name="connsiteY22" fmla="*/ 631269 h 794146"/>
                <a:gd name="connsiteX23" fmla="*/ 206693 w 1099185"/>
                <a:gd name="connsiteY23" fmla="*/ 622697 h 794146"/>
                <a:gd name="connsiteX24" fmla="*/ 192405 w 1099185"/>
                <a:gd name="connsiteY24" fmla="*/ 599837 h 794146"/>
                <a:gd name="connsiteX25" fmla="*/ 192405 w 1099185"/>
                <a:gd name="connsiteY25" fmla="*/ 365522 h 794146"/>
                <a:gd name="connsiteX26" fmla="*/ 532448 w 1099185"/>
                <a:gd name="connsiteY26" fmla="*/ 506492 h 794146"/>
                <a:gd name="connsiteX27" fmla="*/ 550545 w 1099185"/>
                <a:gd name="connsiteY27" fmla="*/ 510302 h 794146"/>
                <a:gd name="connsiteX28" fmla="*/ 568643 w 1099185"/>
                <a:gd name="connsiteY28" fmla="*/ 506492 h 794146"/>
                <a:gd name="connsiteX29" fmla="*/ 802958 w 1099185"/>
                <a:gd name="connsiteY29" fmla="*/ 409337 h 794146"/>
                <a:gd name="connsiteX30" fmla="*/ 802958 w 1099185"/>
                <a:gd name="connsiteY30" fmla="*/ 661749 h 794146"/>
                <a:gd name="connsiteX31" fmla="*/ 223838 w 1099185"/>
                <a:gd name="connsiteY31" fmla="*/ 631269 h 794146"/>
                <a:gd name="connsiteX32" fmla="*/ 907733 w 1099185"/>
                <a:gd name="connsiteY32" fmla="*/ 601742 h 794146"/>
                <a:gd name="connsiteX33" fmla="*/ 893445 w 1099185"/>
                <a:gd name="connsiteY33" fmla="*/ 624602 h 794146"/>
                <a:gd name="connsiteX34" fmla="*/ 849630 w 1099185"/>
                <a:gd name="connsiteY34" fmla="*/ 644604 h 794146"/>
                <a:gd name="connsiteX35" fmla="*/ 849630 w 1099185"/>
                <a:gd name="connsiteY35" fmla="*/ 390287 h 794146"/>
                <a:gd name="connsiteX36" fmla="*/ 907733 w 1099185"/>
                <a:gd name="connsiteY36" fmla="*/ 366474 h 794146"/>
                <a:gd name="connsiteX37" fmla="*/ 907733 w 1099185"/>
                <a:gd name="connsiteY37" fmla="*/ 601742 h 794146"/>
                <a:gd name="connsiteX38" fmla="*/ 825818 w 1099185"/>
                <a:gd name="connsiteY38" fmla="*/ 348377 h 794146"/>
                <a:gd name="connsiteX39" fmla="*/ 559118 w 1099185"/>
                <a:gd name="connsiteY39" fmla="*/ 237887 h 794146"/>
                <a:gd name="connsiteX40" fmla="*/ 528638 w 1099185"/>
                <a:gd name="connsiteY40" fmla="*/ 250269 h 794146"/>
                <a:gd name="connsiteX41" fmla="*/ 541020 w 1099185"/>
                <a:gd name="connsiteY41" fmla="*/ 280749 h 794146"/>
                <a:gd name="connsiteX42" fmla="*/ 764858 w 1099185"/>
                <a:gd name="connsiteY42" fmla="*/ 373142 h 794146"/>
                <a:gd name="connsiteX43" fmla="*/ 550545 w 1099185"/>
                <a:gd name="connsiteY43" fmla="*/ 461724 h 794146"/>
                <a:gd name="connsiteX44" fmla="*/ 48578 w 1099185"/>
                <a:gd name="connsiteY44" fmla="*/ 255032 h 794146"/>
                <a:gd name="connsiteX45" fmla="*/ 549593 w 1099185"/>
                <a:gd name="connsiteY45" fmla="*/ 46434 h 794146"/>
                <a:gd name="connsiteX46" fmla="*/ 1051560 w 1099185"/>
                <a:gd name="connsiteY46" fmla="*/ 255032 h 794146"/>
                <a:gd name="connsiteX47" fmla="*/ 825818 w 1099185"/>
                <a:gd name="connsiteY47" fmla="*/ 348377 h 794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99185" h="794146">
                  <a:moveTo>
                    <a:pt x="1071563" y="212169"/>
                  </a:moveTo>
                  <a:lnTo>
                    <a:pt x="567690" y="3572"/>
                  </a:lnTo>
                  <a:cubicBezTo>
                    <a:pt x="556260" y="-1191"/>
                    <a:pt x="543878" y="-1191"/>
                    <a:pt x="532448" y="3572"/>
                  </a:cubicBezTo>
                  <a:lnTo>
                    <a:pt x="28575" y="212169"/>
                  </a:lnTo>
                  <a:cubicBezTo>
                    <a:pt x="11430" y="219789"/>
                    <a:pt x="0" y="235982"/>
                    <a:pt x="0" y="255032"/>
                  </a:cubicBezTo>
                  <a:cubicBezTo>
                    <a:pt x="0" y="274082"/>
                    <a:pt x="11430" y="291227"/>
                    <a:pt x="28575" y="297894"/>
                  </a:cubicBezTo>
                  <a:lnTo>
                    <a:pt x="144780" y="346472"/>
                  </a:lnTo>
                  <a:lnTo>
                    <a:pt x="144780" y="600789"/>
                  </a:lnTo>
                  <a:cubicBezTo>
                    <a:pt x="144780" y="628412"/>
                    <a:pt x="160973" y="654129"/>
                    <a:pt x="186690" y="666512"/>
                  </a:cubicBezTo>
                  <a:lnTo>
                    <a:pt x="203835" y="675084"/>
                  </a:lnTo>
                  <a:cubicBezTo>
                    <a:pt x="314325" y="726519"/>
                    <a:pt x="432435" y="753189"/>
                    <a:pt x="550545" y="753189"/>
                  </a:cubicBezTo>
                  <a:cubicBezTo>
                    <a:pt x="635318" y="753189"/>
                    <a:pt x="720090" y="739854"/>
                    <a:pt x="802005" y="713184"/>
                  </a:cubicBezTo>
                  <a:lnTo>
                    <a:pt x="802005" y="770334"/>
                  </a:lnTo>
                  <a:cubicBezTo>
                    <a:pt x="802005" y="783669"/>
                    <a:pt x="812483" y="794147"/>
                    <a:pt x="825818" y="794147"/>
                  </a:cubicBezTo>
                  <a:cubicBezTo>
                    <a:pt x="839153" y="794147"/>
                    <a:pt x="849630" y="783669"/>
                    <a:pt x="849630" y="770334"/>
                  </a:cubicBezTo>
                  <a:lnTo>
                    <a:pt x="849630" y="696992"/>
                  </a:lnTo>
                  <a:cubicBezTo>
                    <a:pt x="871538" y="688419"/>
                    <a:pt x="893445" y="678894"/>
                    <a:pt x="914400" y="668417"/>
                  </a:cubicBezTo>
                  <a:cubicBezTo>
                    <a:pt x="939165" y="656034"/>
                    <a:pt x="954405" y="631269"/>
                    <a:pt x="954405" y="603647"/>
                  </a:cubicBezTo>
                  <a:lnTo>
                    <a:pt x="954405" y="346472"/>
                  </a:lnTo>
                  <a:lnTo>
                    <a:pt x="1070610" y="297894"/>
                  </a:lnTo>
                  <a:cubicBezTo>
                    <a:pt x="1087755" y="290274"/>
                    <a:pt x="1099185" y="274082"/>
                    <a:pt x="1099185" y="255032"/>
                  </a:cubicBezTo>
                  <a:cubicBezTo>
                    <a:pt x="1099185" y="235982"/>
                    <a:pt x="1088708" y="219789"/>
                    <a:pt x="1071563" y="212169"/>
                  </a:cubicBezTo>
                  <a:close/>
                  <a:moveTo>
                    <a:pt x="223838" y="631269"/>
                  </a:moveTo>
                  <a:lnTo>
                    <a:pt x="206693" y="622697"/>
                  </a:lnTo>
                  <a:cubicBezTo>
                    <a:pt x="198120" y="618887"/>
                    <a:pt x="192405" y="609362"/>
                    <a:pt x="192405" y="599837"/>
                  </a:cubicBezTo>
                  <a:lnTo>
                    <a:pt x="192405" y="365522"/>
                  </a:lnTo>
                  <a:lnTo>
                    <a:pt x="532448" y="506492"/>
                  </a:lnTo>
                  <a:cubicBezTo>
                    <a:pt x="538163" y="508397"/>
                    <a:pt x="543878" y="510302"/>
                    <a:pt x="550545" y="510302"/>
                  </a:cubicBezTo>
                  <a:cubicBezTo>
                    <a:pt x="557213" y="510302"/>
                    <a:pt x="562928" y="509349"/>
                    <a:pt x="568643" y="506492"/>
                  </a:cubicBezTo>
                  <a:lnTo>
                    <a:pt x="802958" y="409337"/>
                  </a:lnTo>
                  <a:lnTo>
                    <a:pt x="802958" y="661749"/>
                  </a:lnTo>
                  <a:cubicBezTo>
                    <a:pt x="613410" y="727472"/>
                    <a:pt x="407670" y="717947"/>
                    <a:pt x="223838" y="631269"/>
                  </a:cubicBezTo>
                  <a:close/>
                  <a:moveTo>
                    <a:pt x="907733" y="601742"/>
                  </a:moveTo>
                  <a:cubicBezTo>
                    <a:pt x="907733" y="611267"/>
                    <a:pt x="902018" y="619839"/>
                    <a:pt x="893445" y="624602"/>
                  </a:cubicBezTo>
                  <a:cubicBezTo>
                    <a:pt x="879158" y="632222"/>
                    <a:pt x="863918" y="638889"/>
                    <a:pt x="849630" y="644604"/>
                  </a:cubicBezTo>
                  <a:lnTo>
                    <a:pt x="849630" y="390287"/>
                  </a:lnTo>
                  <a:lnTo>
                    <a:pt x="907733" y="366474"/>
                  </a:lnTo>
                  <a:lnTo>
                    <a:pt x="907733" y="601742"/>
                  </a:lnTo>
                  <a:close/>
                  <a:moveTo>
                    <a:pt x="825818" y="348377"/>
                  </a:moveTo>
                  <a:lnTo>
                    <a:pt x="559118" y="237887"/>
                  </a:lnTo>
                  <a:cubicBezTo>
                    <a:pt x="546735" y="233124"/>
                    <a:pt x="533400" y="238839"/>
                    <a:pt x="528638" y="250269"/>
                  </a:cubicBezTo>
                  <a:cubicBezTo>
                    <a:pt x="523875" y="262652"/>
                    <a:pt x="529590" y="275987"/>
                    <a:pt x="541020" y="280749"/>
                  </a:cubicBezTo>
                  <a:lnTo>
                    <a:pt x="764858" y="373142"/>
                  </a:lnTo>
                  <a:lnTo>
                    <a:pt x="550545" y="461724"/>
                  </a:lnTo>
                  <a:lnTo>
                    <a:pt x="48578" y="255032"/>
                  </a:lnTo>
                  <a:lnTo>
                    <a:pt x="549593" y="46434"/>
                  </a:lnTo>
                  <a:lnTo>
                    <a:pt x="1051560" y="255032"/>
                  </a:lnTo>
                  <a:lnTo>
                    <a:pt x="825818" y="348377"/>
                  </a:lnTo>
                  <a:close/>
                </a:path>
              </a:pathLst>
            </a:custGeom>
            <a:solidFill>
              <a:schemeClr val="bg1"/>
            </a:solidFill>
            <a:ln w="9525" cap="flat">
              <a:noFill/>
              <a:prstDash val="solid"/>
              <a:miter/>
            </a:ln>
          </p:spPr>
          <p:txBody>
            <a:bodyPr rtlCol="0" anchor="ctr"/>
            <a:lstStyle/>
            <a:p>
              <a:endParaRPr lang="en-US"/>
            </a:p>
          </p:txBody>
        </p:sp>
        <p:sp>
          <p:nvSpPr>
            <p:cNvPr id="37" name="Freeform 145">
              <a:extLst>
                <a:ext uri="{FF2B5EF4-FFF2-40B4-BE49-F238E27FC236}">
                  <a16:creationId xmlns:a16="http://schemas.microsoft.com/office/drawing/2014/main" id="{8BD44AF1-D5B3-A2EB-90C4-B93C105D0F41}"/>
                </a:ext>
              </a:extLst>
            </p:cNvPr>
            <p:cNvSpPr/>
            <p:nvPr/>
          </p:nvSpPr>
          <p:spPr>
            <a:xfrm>
              <a:off x="11583551" y="6254322"/>
              <a:ext cx="196214" cy="237172"/>
            </a:xfrm>
            <a:custGeom>
              <a:avLst/>
              <a:gdLst>
                <a:gd name="connsiteX0" fmla="*/ 136207 w 196214"/>
                <a:gd name="connsiteY0" fmla="*/ 237173 h 237172"/>
                <a:gd name="connsiteX1" fmla="*/ 60007 w 196214"/>
                <a:gd name="connsiteY1" fmla="*/ 237173 h 237172"/>
                <a:gd name="connsiteX2" fmla="*/ 0 w 196214"/>
                <a:gd name="connsiteY2" fmla="*/ 177165 h 237172"/>
                <a:gd name="connsiteX3" fmla="*/ 0 w 196214"/>
                <a:gd name="connsiteY3" fmla="*/ 98108 h 237172"/>
                <a:gd name="connsiteX4" fmla="*/ 98107 w 196214"/>
                <a:gd name="connsiteY4" fmla="*/ 0 h 237172"/>
                <a:gd name="connsiteX5" fmla="*/ 196215 w 196214"/>
                <a:gd name="connsiteY5" fmla="*/ 98108 h 237172"/>
                <a:gd name="connsiteX6" fmla="*/ 196215 w 196214"/>
                <a:gd name="connsiteY6" fmla="*/ 177165 h 237172"/>
                <a:gd name="connsiteX7" fmla="*/ 136207 w 196214"/>
                <a:gd name="connsiteY7" fmla="*/ 237173 h 237172"/>
                <a:gd name="connsiteX8" fmla="*/ 98107 w 196214"/>
                <a:gd name="connsiteY8" fmla="*/ 47625 h 237172"/>
                <a:gd name="connsiteX9" fmla="*/ 47625 w 196214"/>
                <a:gd name="connsiteY9" fmla="*/ 98108 h 237172"/>
                <a:gd name="connsiteX10" fmla="*/ 47625 w 196214"/>
                <a:gd name="connsiteY10" fmla="*/ 177165 h 237172"/>
                <a:gd name="connsiteX11" fmla="*/ 60007 w 196214"/>
                <a:gd name="connsiteY11" fmla="*/ 189548 h 237172"/>
                <a:gd name="connsiteX12" fmla="*/ 136207 w 196214"/>
                <a:gd name="connsiteY12" fmla="*/ 189548 h 237172"/>
                <a:gd name="connsiteX13" fmla="*/ 148590 w 196214"/>
                <a:gd name="connsiteY13" fmla="*/ 177165 h 237172"/>
                <a:gd name="connsiteX14" fmla="*/ 148590 w 196214"/>
                <a:gd name="connsiteY14" fmla="*/ 98108 h 237172"/>
                <a:gd name="connsiteX15" fmla="*/ 98107 w 196214"/>
                <a:gd name="connsiteY15" fmla="*/ 47625 h 2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6214" h="237172">
                  <a:moveTo>
                    <a:pt x="136207" y="237173"/>
                  </a:moveTo>
                  <a:lnTo>
                    <a:pt x="60007" y="237173"/>
                  </a:lnTo>
                  <a:cubicBezTo>
                    <a:pt x="26670" y="237173"/>
                    <a:pt x="0" y="210502"/>
                    <a:pt x="0" y="177165"/>
                  </a:cubicBezTo>
                  <a:lnTo>
                    <a:pt x="0" y="98108"/>
                  </a:lnTo>
                  <a:cubicBezTo>
                    <a:pt x="0" y="43815"/>
                    <a:pt x="43815" y="0"/>
                    <a:pt x="98107" y="0"/>
                  </a:cubicBezTo>
                  <a:cubicBezTo>
                    <a:pt x="152400" y="0"/>
                    <a:pt x="196215" y="43815"/>
                    <a:pt x="196215" y="98108"/>
                  </a:cubicBezTo>
                  <a:lnTo>
                    <a:pt x="196215" y="177165"/>
                  </a:lnTo>
                  <a:cubicBezTo>
                    <a:pt x="196215" y="210502"/>
                    <a:pt x="169545" y="237173"/>
                    <a:pt x="136207" y="237173"/>
                  </a:cubicBezTo>
                  <a:close/>
                  <a:moveTo>
                    <a:pt x="98107" y="47625"/>
                  </a:moveTo>
                  <a:cubicBezTo>
                    <a:pt x="70485" y="47625"/>
                    <a:pt x="47625" y="70485"/>
                    <a:pt x="47625" y="98108"/>
                  </a:cubicBezTo>
                  <a:lnTo>
                    <a:pt x="47625" y="177165"/>
                  </a:lnTo>
                  <a:cubicBezTo>
                    <a:pt x="47625" y="183833"/>
                    <a:pt x="53340" y="189548"/>
                    <a:pt x="60007" y="189548"/>
                  </a:cubicBezTo>
                  <a:lnTo>
                    <a:pt x="136207" y="189548"/>
                  </a:lnTo>
                  <a:cubicBezTo>
                    <a:pt x="142875" y="189548"/>
                    <a:pt x="148590" y="183833"/>
                    <a:pt x="148590" y="177165"/>
                  </a:cubicBezTo>
                  <a:lnTo>
                    <a:pt x="148590" y="98108"/>
                  </a:lnTo>
                  <a:cubicBezTo>
                    <a:pt x="148590" y="70485"/>
                    <a:pt x="125730" y="47625"/>
                    <a:pt x="98107" y="47625"/>
                  </a:cubicBezTo>
                  <a:close/>
                </a:path>
              </a:pathLst>
            </a:custGeom>
            <a:solidFill>
              <a:schemeClr val="accent2"/>
            </a:solidFill>
            <a:ln w="9525" cap="flat">
              <a:noFill/>
              <a:prstDash val="solid"/>
              <a:miter/>
            </a:ln>
          </p:spPr>
          <p:txBody>
            <a:bodyPr rtlCol="0" anchor="ctr"/>
            <a:lstStyle/>
            <a:p>
              <a:endParaRPr lang="en-US"/>
            </a:p>
          </p:txBody>
        </p:sp>
      </p:grpSp>
      <p:sp>
        <p:nvSpPr>
          <p:cNvPr id="38" name="TextBox 37">
            <a:extLst>
              <a:ext uri="{FF2B5EF4-FFF2-40B4-BE49-F238E27FC236}">
                <a16:creationId xmlns:a16="http://schemas.microsoft.com/office/drawing/2014/main" id="{3576014A-8A9E-8E95-5F2D-5405306244D7}"/>
              </a:ext>
            </a:extLst>
          </p:cNvPr>
          <p:cNvSpPr txBox="1"/>
          <p:nvPr/>
        </p:nvSpPr>
        <p:spPr>
          <a:xfrm>
            <a:off x="15271871" y="4046981"/>
            <a:ext cx="2702765" cy="1015663"/>
          </a:xfrm>
          <a:prstGeom prst="rect">
            <a:avLst/>
          </a:prstGeom>
          <a:noFill/>
        </p:spPr>
        <p:txBody>
          <a:bodyPr wrap="square" rtlCol="0">
            <a:spAutoFit/>
          </a:bodyPr>
          <a:lstStyle/>
          <a:p>
            <a:pPr algn="l"/>
            <a:r>
              <a:rPr lang="en-US" sz="3000">
                <a:solidFill>
                  <a:schemeClr val="bg1"/>
                </a:solidFill>
              </a:rPr>
              <a:t>Over </a:t>
            </a:r>
            <a:r>
              <a:rPr lang="en-US" sz="3000" b="1">
                <a:solidFill>
                  <a:schemeClr val="bg1"/>
                </a:solidFill>
              </a:rPr>
              <a:t>227,000</a:t>
            </a:r>
          </a:p>
          <a:p>
            <a:pPr algn="l"/>
            <a:r>
              <a:rPr lang="en-US" sz="3000">
                <a:solidFill>
                  <a:schemeClr val="bg1"/>
                </a:solidFill>
              </a:rPr>
              <a:t>graduates</a:t>
            </a:r>
          </a:p>
        </p:txBody>
      </p:sp>
      <p:grpSp>
        <p:nvGrpSpPr>
          <p:cNvPr id="39" name="Group 38">
            <a:extLst>
              <a:ext uri="{FF2B5EF4-FFF2-40B4-BE49-F238E27FC236}">
                <a16:creationId xmlns:a16="http://schemas.microsoft.com/office/drawing/2014/main" id="{BE85D4B5-06C5-2DFD-0117-AC1C36729FAD}"/>
              </a:ext>
              <a:ext uri="{C183D7F6-B498-43B3-948B-1728B52AA6E4}">
                <adec:decorative xmlns:adec="http://schemas.microsoft.com/office/drawing/2017/decorative" val="1"/>
              </a:ext>
            </a:extLst>
          </p:cNvPr>
          <p:cNvGrpSpPr/>
          <p:nvPr/>
        </p:nvGrpSpPr>
        <p:grpSpPr>
          <a:xfrm>
            <a:off x="1471853" y="5911340"/>
            <a:ext cx="1010931" cy="956049"/>
            <a:chOff x="13919831" y="3606509"/>
            <a:chExt cx="1010931" cy="956049"/>
          </a:xfrm>
        </p:grpSpPr>
        <p:grpSp>
          <p:nvGrpSpPr>
            <p:cNvPr id="40" name="Group 39">
              <a:extLst>
                <a:ext uri="{FF2B5EF4-FFF2-40B4-BE49-F238E27FC236}">
                  <a16:creationId xmlns:a16="http://schemas.microsoft.com/office/drawing/2014/main" id="{4813F0A4-E433-B96C-E0BC-7DAB98D38484}"/>
                </a:ext>
              </a:extLst>
            </p:cNvPr>
            <p:cNvGrpSpPr/>
            <p:nvPr/>
          </p:nvGrpSpPr>
          <p:grpSpPr>
            <a:xfrm>
              <a:off x="14092045" y="3792506"/>
              <a:ext cx="666504" cy="459075"/>
              <a:chOff x="14092045" y="3792506"/>
              <a:chExt cx="666504" cy="459075"/>
            </a:xfrm>
          </p:grpSpPr>
          <p:sp>
            <p:nvSpPr>
              <p:cNvPr id="42" name="Freeform 155">
                <a:extLst>
                  <a:ext uri="{FF2B5EF4-FFF2-40B4-BE49-F238E27FC236}">
                    <a16:creationId xmlns:a16="http://schemas.microsoft.com/office/drawing/2014/main" id="{8A18B475-6555-73A3-1F11-66BC255489BC}"/>
                  </a:ext>
                </a:extLst>
              </p:cNvPr>
              <p:cNvSpPr/>
              <p:nvPr/>
            </p:nvSpPr>
            <p:spPr>
              <a:xfrm>
                <a:off x="14092045" y="3953085"/>
                <a:ext cx="164699" cy="298496"/>
              </a:xfrm>
              <a:custGeom>
                <a:avLst/>
                <a:gdLst>
                  <a:gd name="connsiteX0" fmla="*/ 142981 w 164699"/>
                  <a:gd name="connsiteY0" fmla="*/ 298497 h 298496"/>
                  <a:gd name="connsiteX1" fmla="*/ 21720 w 164699"/>
                  <a:gd name="connsiteY1" fmla="*/ 298497 h 298496"/>
                  <a:gd name="connsiteX2" fmla="*/ 0 w 164699"/>
                  <a:gd name="connsiteY2" fmla="*/ 276777 h 298496"/>
                  <a:gd name="connsiteX3" fmla="*/ 0 w 164699"/>
                  <a:gd name="connsiteY3" fmla="*/ 21719 h 298496"/>
                  <a:gd name="connsiteX4" fmla="*/ 21720 w 164699"/>
                  <a:gd name="connsiteY4" fmla="*/ 0 h 298496"/>
                  <a:gd name="connsiteX5" fmla="*/ 142981 w 164699"/>
                  <a:gd name="connsiteY5" fmla="*/ 0 h 298496"/>
                  <a:gd name="connsiteX6" fmla="*/ 164699 w 164699"/>
                  <a:gd name="connsiteY6" fmla="*/ 21719 h 298496"/>
                  <a:gd name="connsiteX7" fmla="*/ 164699 w 164699"/>
                  <a:gd name="connsiteY7" fmla="*/ 276777 h 298496"/>
                  <a:gd name="connsiteX8" fmla="*/ 142981 w 164699"/>
                  <a:gd name="connsiteY8" fmla="*/ 298497 h 298496"/>
                  <a:gd name="connsiteX9" fmla="*/ 43438 w 164699"/>
                  <a:gd name="connsiteY9" fmla="*/ 255059 h 298496"/>
                  <a:gd name="connsiteX10" fmla="*/ 121261 w 164699"/>
                  <a:gd name="connsiteY10" fmla="*/ 255059 h 298496"/>
                  <a:gd name="connsiteX11" fmla="*/ 121261 w 164699"/>
                  <a:gd name="connsiteY11" fmla="*/ 43437 h 298496"/>
                  <a:gd name="connsiteX12" fmla="*/ 43438 w 164699"/>
                  <a:gd name="connsiteY12" fmla="*/ 43437 h 298496"/>
                  <a:gd name="connsiteX13" fmla="*/ 43438 w 164699"/>
                  <a:gd name="connsiteY13" fmla="*/ 255059 h 298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699" h="298496">
                    <a:moveTo>
                      <a:pt x="142981" y="298497"/>
                    </a:moveTo>
                    <a:lnTo>
                      <a:pt x="21720" y="298497"/>
                    </a:lnTo>
                    <a:cubicBezTo>
                      <a:pt x="9724" y="298497"/>
                      <a:pt x="0" y="288773"/>
                      <a:pt x="0" y="276777"/>
                    </a:cubicBezTo>
                    <a:lnTo>
                      <a:pt x="0" y="21719"/>
                    </a:lnTo>
                    <a:cubicBezTo>
                      <a:pt x="0" y="9724"/>
                      <a:pt x="9724" y="0"/>
                      <a:pt x="21720" y="0"/>
                    </a:cubicBezTo>
                    <a:lnTo>
                      <a:pt x="142981" y="0"/>
                    </a:lnTo>
                    <a:cubicBezTo>
                      <a:pt x="154975" y="0"/>
                      <a:pt x="164699" y="9724"/>
                      <a:pt x="164699" y="21719"/>
                    </a:cubicBezTo>
                    <a:lnTo>
                      <a:pt x="164699" y="276777"/>
                    </a:lnTo>
                    <a:cubicBezTo>
                      <a:pt x="164699" y="288773"/>
                      <a:pt x="154975" y="298497"/>
                      <a:pt x="142981" y="298497"/>
                    </a:cubicBezTo>
                    <a:close/>
                    <a:moveTo>
                      <a:pt x="43438" y="255059"/>
                    </a:moveTo>
                    <a:lnTo>
                      <a:pt x="121261" y="255059"/>
                    </a:lnTo>
                    <a:lnTo>
                      <a:pt x="121261" y="43437"/>
                    </a:lnTo>
                    <a:lnTo>
                      <a:pt x="43438" y="43437"/>
                    </a:lnTo>
                    <a:lnTo>
                      <a:pt x="43438" y="255059"/>
                    </a:lnTo>
                    <a:close/>
                  </a:path>
                </a:pathLst>
              </a:custGeom>
              <a:solidFill>
                <a:schemeClr val="accent2"/>
              </a:solidFill>
              <a:ln w="9436" cap="flat">
                <a:noFill/>
                <a:prstDash val="solid"/>
                <a:miter/>
              </a:ln>
            </p:spPr>
            <p:txBody>
              <a:bodyPr rtlCol="0" anchor="ctr"/>
              <a:lstStyle/>
              <a:p>
                <a:endParaRPr lang="en-US"/>
              </a:p>
            </p:txBody>
          </p:sp>
          <p:sp>
            <p:nvSpPr>
              <p:cNvPr id="43" name="Freeform 156">
                <a:extLst>
                  <a:ext uri="{FF2B5EF4-FFF2-40B4-BE49-F238E27FC236}">
                    <a16:creationId xmlns:a16="http://schemas.microsoft.com/office/drawing/2014/main" id="{EF750148-45FC-FF61-AB11-C7D0EB2214E3}"/>
                  </a:ext>
                </a:extLst>
              </p:cNvPr>
              <p:cNvSpPr/>
              <p:nvPr/>
            </p:nvSpPr>
            <p:spPr>
              <a:xfrm>
                <a:off x="14342949" y="3872795"/>
                <a:ext cx="164696" cy="378786"/>
              </a:xfrm>
              <a:custGeom>
                <a:avLst/>
                <a:gdLst>
                  <a:gd name="connsiteX0" fmla="*/ 142978 w 164696"/>
                  <a:gd name="connsiteY0" fmla="*/ 378787 h 378786"/>
                  <a:gd name="connsiteX1" fmla="*/ 21719 w 164696"/>
                  <a:gd name="connsiteY1" fmla="*/ 378787 h 378786"/>
                  <a:gd name="connsiteX2" fmla="*/ 0 w 164696"/>
                  <a:gd name="connsiteY2" fmla="*/ 357067 h 378786"/>
                  <a:gd name="connsiteX3" fmla="*/ 0 w 164696"/>
                  <a:gd name="connsiteY3" fmla="*/ 21719 h 378786"/>
                  <a:gd name="connsiteX4" fmla="*/ 21719 w 164696"/>
                  <a:gd name="connsiteY4" fmla="*/ 0 h 378786"/>
                  <a:gd name="connsiteX5" fmla="*/ 142978 w 164696"/>
                  <a:gd name="connsiteY5" fmla="*/ 0 h 378786"/>
                  <a:gd name="connsiteX6" fmla="*/ 164696 w 164696"/>
                  <a:gd name="connsiteY6" fmla="*/ 21719 h 378786"/>
                  <a:gd name="connsiteX7" fmla="*/ 164696 w 164696"/>
                  <a:gd name="connsiteY7" fmla="*/ 357067 h 378786"/>
                  <a:gd name="connsiteX8" fmla="*/ 142978 w 164696"/>
                  <a:gd name="connsiteY8" fmla="*/ 378787 h 378786"/>
                  <a:gd name="connsiteX9" fmla="*/ 43438 w 164696"/>
                  <a:gd name="connsiteY9" fmla="*/ 335348 h 378786"/>
                  <a:gd name="connsiteX10" fmla="*/ 121259 w 164696"/>
                  <a:gd name="connsiteY10" fmla="*/ 335348 h 378786"/>
                  <a:gd name="connsiteX11" fmla="*/ 121259 w 164696"/>
                  <a:gd name="connsiteY11" fmla="*/ 43438 h 378786"/>
                  <a:gd name="connsiteX12" fmla="*/ 43438 w 164696"/>
                  <a:gd name="connsiteY12" fmla="*/ 43438 h 378786"/>
                  <a:gd name="connsiteX13" fmla="*/ 43438 w 164696"/>
                  <a:gd name="connsiteY13" fmla="*/ 335348 h 378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696" h="378786">
                    <a:moveTo>
                      <a:pt x="142978" y="378787"/>
                    </a:moveTo>
                    <a:lnTo>
                      <a:pt x="21719" y="378787"/>
                    </a:lnTo>
                    <a:cubicBezTo>
                      <a:pt x="9724" y="378787"/>
                      <a:pt x="0" y="369062"/>
                      <a:pt x="0" y="357067"/>
                    </a:cubicBezTo>
                    <a:lnTo>
                      <a:pt x="0" y="21719"/>
                    </a:lnTo>
                    <a:cubicBezTo>
                      <a:pt x="0" y="9724"/>
                      <a:pt x="9724" y="0"/>
                      <a:pt x="21719" y="0"/>
                    </a:cubicBezTo>
                    <a:lnTo>
                      <a:pt x="142978" y="0"/>
                    </a:lnTo>
                    <a:cubicBezTo>
                      <a:pt x="154972" y="0"/>
                      <a:pt x="164696" y="9724"/>
                      <a:pt x="164696" y="21719"/>
                    </a:cubicBezTo>
                    <a:lnTo>
                      <a:pt x="164696" y="357067"/>
                    </a:lnTo>
                    <a:cubicBezTo>
                      <a:pt x="164696" y="369062"/>
                      <a:pt x="154972" y="378787"/>
                      <a:pt x="142978" y="378787"/>
                    </a:cubicBezTo>
                    <a:close/>
                    <a:moveTo>
                      <a:pt x="43438" y="335348"/>
                    </a:moveTo>
                    <a:lnTo>
                      <a:pt x="121259" y="335348"/>
                    </a:lnTo>
                    <a:lnTo>
                      <a:pt x="121259" y="43438"/>
                    </a:lnTo>
                    <a:lnTo>
                      <a:pt x="43438" y="43438"/>
                    </a:lnTo>
                    <a:lnTo>
                      <a:pt x="43438" y="335348"/>
                    </a:lnTo>
                    <a:close/>
                  </a:path>
                </a:pathLst>
              </a:custGeom>
              <a:solidFill>
                <a:schemeClr val="accent2"/>
              </a:solidFill>
              <a:ln w="9436" cap="flat">
                <a:noFill/>
                <a:prstDash val="solid"/>
                <a:miter/>
              </a:ln>
            </p:spPr>
            <p:txBody>
              <a:bodyPr rtlCol="0" anchor="ctr"/>
              <a:lstStyle/>
              <a:p>
                <a:endParaRPr lang="en-US"/>
              </a:p>
            </p:txBody>
          </p:sp>
          <p:sp>
            <p:nvSpPr>
              <p:cNvPr id="44" name="Freeform 157">
                <a:extLst>
                  <a:ext uri="{FF2B5EF4-FFF2-40B4-BE49-F238E27FC236}">
                    <a16:creationId xmlns:a16="http://schemas.microsoft.com/office/drawing/2014/main" id="{9FAD51E6-38D6-7E0B-C5D7-85230D1E1C1A}"/>
                  </a:ext>
                </a:extLst>
              </p:cNvPr>
              <p:cNvSpPr/>
              <p:nvPr/>
            </p:nvSpPr>
            <p:spPr>
              <a:xfrm>
                <a:off x="14593850" y="3792506"/>
                <a:ext cx="164699" cy="459075"/>
              </a:xfrm>
              <a:custGeom>
                <a:avLst/>
                <a:gdLst>
                  <a:gd name="connsiteX0" fmla="*/ 142981 w 164699"/>
                  <a:gd name="connsiteY0" fmla="*/ 459075 h 459075"/>
                  <a:gd name="connsiteX1" fmla="*/ 21720 w 164699"/>
                  <a:gd name="connsiteY1" fmla="*/ 459075 h 459075"/>
                  <a:gd name="connsiteX2" fmla="*/ 0 w 164699"/>
                  <a:gd name="connsiteY2" fmla="*/ 437357 h 459075"/>
                  <a:gd name="connsiteX3" fmla="*/ 0 w 164699"/>
                  <a:gd name="connsiteY3" fmla="*/ 21719 h 459075"/>
                  <a:gd name="connsiteX4" fmla="*/ 21720 w 164699"/>
                  <a:gd name="connsiteY4" fmla="*/ 0 h 459075"/>
                  <a:gd name="connsiteX5" fmla="*/ 142981 w 164699"/>
                  <a:gd name="connsiteY5" fmla="*/ 0 h 459075"/>
                  <a:gd name="connsiteX6" fmla="*/ 164699 w 164699"/>
                  <a:gd name="connsiteY6" fmla="*/ 21719 h 459075"/>
                  <a:gd name="connsiteX7" fmla="*/ 164699 w 164699"/>
                  <a:gd name="connsiteY7" fmla="*/ 437357 h 459075"/>
                  <a:gd name="connsiteX8" fmla="*/ 142981 w 164699"/>
                  <a:gd name="connsiteY8" fmla="*/ 459075 h 459075"/>
                  <a:gd name="connsiteX9" fmla="*/ 43438 w 164699"/>
                  <a:gd name="connsiteY9" fmla="*/ 415637 h 459075"/>
                  <a:gd name="connsiteX10" fmla="*/ 121261 w 164699"/>
                  <a:gd name="connsiteY10" fmla="*/ 415637 h 459075"/>
                  <a:gd name="connsiteX11" fmla="*/ 121261 w 164699"/>
                  <a:gd name="connsiteY11" fmla="*/ 43438 h 459075"/>
                  <a:gd name="connsiteX12" fmla="*/ 43438 w 164699"/>
                  <a:gd name="connsiteY12" fmla="*/ 43438 h 459075"/>
                  <a:gd name="connsiteX13" fmla="*/ 43438 w 164699"/>
                  <a:gd name="connsiteY13" fmla="*/ 415637 h 45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699" h="459075">
                    <a:moveTo>
                      <a:pt x="142981" y="459075"/>
                    </a:moveTo>
                    <a:lnTo>
                      <a:pt x="21720" y="459075"/>
                    </a:lnTo>
                    <a:cubicBezTo>
                      <a:pt x="9724" y="459075"/>
                      <a:pt x="0" y="449351"/>
                      <a:pt x="0" y="437357"/>
                    </a:cubicBezTo>
                    <a:lnTo>
                      <a:pt x="0" y="21719"/>
                    </a:lnTo>
                    <a:cubicBezTo>
                      <a:pt x="0" y="9724"/>
                      <a:pt x="9724" y="0"/>
                      <a:pt x="21720" y="0"/>
                    </a:cubicBezTo>
                    <a:lnTo>
                      <a:pt x="142981" y="0"/>
                    </a:lnTo>
                    <a:cubicBezTo>
                      <a:pt x="154975" y="0"/>
                      <a:pt x="164699" y="9724"/>
                      <a:pt x="164699" y="21719"/>
                    </a:cubicBezTo>
                    <a:lnTo>
                      <a:pt x="164699" y="437357"/>
                    </a:lnTo>
                    <a:cubicBezTo>
                      <a:pt x="164699" y="449351"/>
                      <a:pt x="154975" y="459075"/>
                      <a:pt x="142981" y="459075"/>
                    </a:cubicBezTo>
                    <a:close/>
                    <a:moveTo>
                      <a:pt x="43438" y="415637"/>
                    </a:moveTo>
                    <a:lnTo>
                      <a:pt x="121261" y="415637"/>
                    </a:lnTo>
                    <a:lnTo>
                      <a:pt x="121261" y="43438"/>
                    </a:lnTo>
                    <a:lnTo>
                      <a:pt x="43438" y="43438"/>
                    </a:lnTo>
                    <a:lnTo>
                      <a:pt x="43438" y="415637"/>
                    </a:lnTo>
                    <a:close/>
                  </a:path>
                </a:pathLst>
              </a:custGeom>
              <a:solidFill>
                <a:schemeClr val="accent2"/>
              </a:solidFill>
              <a:ln w="9436" cap="flat">
                <a:noFill/>
                <a:prstDash val="solid"/>
                <a:miter/>
              </a:ln>
            </p:spPr>
            <p:txBody>
              <a:bodyPr rtlCol="0" anchor="ctr"/>
              <a:lstStyle/>
              <a:p>
                <a:endParaRPr lang="en-US"/>
              </a:p>
            </p:txBody>
          </p:sp>
        </p:grpSp>
        <p:sp>
          <p:nvSpPr>
            <p:cNvPr id="41" name="Freeform 154">
              <a:extLst>
                <a:ext uri="{FF2B5EF4-FFF2-40B4-BE49-F238E27FC236}">
                  <a16:creationId xmlns:a16="http://schemas.microsoft.com/office/drawing/2014/main" id="{5C74B11B-441D-FBC7-3459-EA1AD566867C}"/>
                </a:ext>
              </a:extLst>
            </p:cNvPr>
            <p:cNvSpPr/>
            <p:nvPr/>
          </p:nvSpPr>
          <p:spPr>
            <a:xfrm>
              <a:off x="13919831" y="3606509"/>
              <a:ext cx="1010931" cy="956049"/>
            </a:xfrm>
            <a:custGeom>
              <a:avLst/>
              <a:gdLst>
                <a:gd name="connsiteX0" fmla="*/ 989204 w 1010931"/>
                <a:gd name="connsiteY0" fmla="*/ 0 h 956049"/>
                <a:gd name="connsiteX1" fmla="*/ 21726 w 1010931"/>
                <a:gd name="connsiteY1" fmla="*/ 0 h 956049"/>
                <a:gd name="connsiteX2" fmla="*/ 8 w 1010931"/>
                <a:gd name="connsiteY2" fmla="*/ 21719 h 956049"/>
                <a:gd name="connsiteX3" fmla="*/ 8 w 1010931"/>
                <a:gd name="connsiteY3" fmla="*/ 780038 h 956049"/>
                <a:gd name="connsiteX4" fmla="*/ 21726 w 1010931"/>
                <a:gd name="connsiteY4" fmla="*/ 801757 h 956049"/>
                <a:gd name="connsiteX5" fmla="*/ 396656 w 1010931"/>
                <a:gd name="connsiteY5" fmla="*/ 801757 h 956049"/>
                <a:gd name="connsiteX6" fmla="*/ 396656 w 1010931"/>
                <a:gd name="connsiteY6" fmla="*/ 912610 h 956049"/>
                <a:gd name="connsiteX7" fmla="*/ 379591 w 1010931"/>
                <a:gd name="connsiteY7" fmla="*/ 912610 h 956049"/>
                <a:gd name="connsiteX8" fmla="*/ 379591 w 1010931"/>
                <a:gd name="connsiteY8" fmla="*/ 956049 h 956049"/>
                <a:gd name="connsiteX9" fmla="*/ 631342 w 1010931"/>
                <a:gd name="connsiteY9" fmla="*/ 956049 h 956049"/>
                <a:gd name="connsiteX10" fmla="*/ 631342 w 1010931"/>
                <a:gd name="connsiteY10" fmla="*/ 912610 h 956049"/>
                <a:gd name="connsiteX11" fmla="*/ 614278 w 1010931"/>
                <a:gd name="connsiteY11" fmla="*/ 912610 h 956049"/>
                <a:gd name="connsiteX12" fmla="*/ 614278 w 1010931"/>
                <a:gd name="connsiteY12" fmla="*/ 801757 h 956049"/>
                <a:gd name="connsiteX13" fmla="*/ 989204 w 1010931"/>
                <a:gd name="connsiteY13" fmla="*/ 801757 h 956049"/>
                <a:gd name="connsiteX14" fmla="*/ 1010929 w 1010931"/>
                <a:gd name="connsiteY14" fmla="*/ 780038 h 956049"/>
                <a:gd name="connsiteX15" fmla="*/ 1010929 w 1010931"/>
                <a:gd name="connsiteY15" fmla="*/ 21719 h 956049"/>
                <a:gd name="connsiteX16" fmla="*/ 989204 w 1010931"/>
                <a:gd name="connsiteY16" fmla="*/ 0 h 956049"/>
                <a:gd name="connsiteX17" fmla="*/ 43445 w 1010931"/>
                <a:gd name="connsiteY17" fmla="*/ 43438 h 956049"/>
                <a:gd name="connsiteX18" fmla="*/ 967488 w 1010931"/>
                <a:gd name="connsiteY18" fmla="*/ 43438 h 956049"/>
                <a:gd name="connsiteX19" fmla="*/ 967488 w 1010931"/>
                <a:gd name="connsiteY19" fmla="*/ 601634 h 956049"/>
                <a:gd name="connsiteX20" fmla="*/ 43445 w 1010931"/>
                <a:gd name="connsiteY20" fmla="*/ 601634 h 956049"/>
                <a:gd name="connsiteX21" fmla="*/ 43445 w 1010931"/>
                <a:gd name="connsiteY21" fmla="*/ 43438 h 956049"/>
                <a:gd name="connsiteX22" fmla="*/ 570839 w 1010931"/>
                <a:gd name="connsiteY22" fmla="*/ 912610 h 956049"/>
                <a:gd name="connsiteX23" fmla="*/ 440093 w 1010931"/>
                <a:gd name="connsiteY23" fmla="*/ 912610 h 956049"/>
                <a:gd name="connsiteX24" fmla="*/ 440093 w 1010931"/>
                <a:gd name="connsiteY24" fmla="*/ 801757 h 956049"/>
                <a:gd name="connsiteX25" fmla="*/ 570839 w 1010931"/>
                <a:gd name="connsiteY25" fmla="*/ 801757 h 956049"/>
                <a:gd name="connsiteX26" fmla="*/ 570839 w 1010931"/>
                <a:gd name="connsiteY26" fmla="*/ 912610 h 956049"/>
                <a:gd name="connsiteX27" fmla="*/ 967488 w 1010931"/>
                <a:gd name="connsiteY27" fmla="*/ 758319 h 956049"/>
                <a:gd name="connsiteX28" fmla="*/ 43445 w 1010931"/>
                <a:gd name="connsiteY28" fmla="*/ 758319 h 956049"/>
                <a:gd name="connsiteX29" fmla="*/ 43445 w 1010931"/>
                <a:gd name="connsiteY29" fmla="*/ 645073 h 956049"/>
                <a:gd name="connsiteX30" fmla="*/ 967488 w 1010931"/>
                <a:gd name="connsiteY30" fmla="*/ 645073 h 956049"/>
                <a:gd name="connsiteX31" fmla="*/ 967488 w 1010931"/>
                <a:gd name="connsiteY31" fmla="*/ 758319 h 95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10931" h="956049">
                  <a:moveTo>
                    <a:pt x="989204" y="0"/>
                  </a:moveTo>
                  <a:lnTo>
                    <a:pt x="21726" y="0"/>
                  </a:lnTo>
                  <a:cubicBezTo>
                    <a:pt x="9732" y="0"/>
                    <a:pt x="8" y="9724"/>
                    <a:pt x="8" y="21719"/>
                  </a:cubicBezTo>
                  <a:cubicBezTo>
                    <a:pt x="-16" y="137887"/>
                    <a:pt x="25" y="675742"/>
                    <a:pt x="8" y="780038"/>
                  </a:cubicBezTo>
                  <a:cubicBezTo>
                    <a:pt x="8" y="792033"/>
                    <a:pt x="9732" y="801757"/>
                    <a:pt x="21726" y="801757"/>
                  </a:cubicBezTo>
                  <a:lnTo>
                    <a:pt x="396656" y="801757"/>
                  </a:lnTo>
                  <a:lnTo>
                    <a:pt x="396656" y="912610"/>
                  </a:lnTo>
                  <a:lnTo>
                    <a:pt x="379591" y="912610"/>
                  </a:lnTo>
                  <a:cubicBezTo>
                    <a:pt x="350849" y="913722"/>
                    <a:pt x="350725" y="954881"/>
                    <a:pt x="379591" y="956049"/>
                  </a:cubicBezTo>
                  <a:cubicBezTo>
                    <a:pt x="432498" y="956049"/>
                    <a:pt x="578425" y="956049"/>
                    <a:pt x="631342" y="956049"/>
                  </a:cubicBezTo>
                  <a:cubicBezTo>
                    <a:pt x="660082" y="954938"/>
                    <a:pt x="660208" y="913777"/>
                    <a:pt x="631342" y="912610"/>
                  </a:cubicBezTo>
                  <a:lnTo>
                    <a:pt x="614278" y="912610"/>
                  </a:lnTo>
                  <a:lnTo>
                    <a:pt x="614278" y="801757"/>
                  </a:lnTo>
                  <a:lnTo>
                    <a:pt x="989204" y="801757"/>
                  </a:lnTo>
                  <a:cubicBezTo>
                    <a:pt x="1001206" y="801757"/>
                    <a:pt x="1010929" y="792033"/>
                    <a:pt x="1010929" y="780038"/>
                  </a:cubicBezTo>
                  <a:cubicBezTo>
                    <a:pt x="1010920" y="678434"/>
                    <a:pt x="1010939" y="134989"/>
                    <a:pt x="1010929" y="21719"/>
                  </a:cubicBezTo>
                  <a:cubicBezTo>
                    <a:pt x="1010929" y="9724"/>
                    <a:pt x="1001206" y="0"/>
                    <a:pt x="989204" y="0"/>
                  </a:cubicBezTo>
                  <a:close/>
                  <a:moveTo>
                    <a:pt x="43445" y="43438"/>
                  </a:moveTo>
                  <a:lnTo>
                    <a:pt x="967488" y="43438"/>
                  </a:lnTo>
                  <a:lnTo>
                    <a:pt x="967488" y="601634"/>
                  </a:lnTo>
                  <a:lnTo>
                    <a:pt x="43445" y="601634"/>
                  </a:lnTo>
                  <a:lnTo>
                    <a:pt x="43445" y="43438"/>
                  </a:lnTo>
                  <a:close/>
                  <a:moveTo>
                    <a:pt x="570839" y="912610"/>
                  </a:moveTo>
                  <a:lnTo>
                    <a:pt x="440093" y="912610"/>
                  </a:lnTo>
                  <a:lnTo>
                    <a:pt x="440093" y="801757"/>
                  </a:lnTo>
                  <a:lnTo>
                    <a:pt x="570839" y="801757"/>
                  </a:lnTo>
                  <a:lnTo>
                    <a:pt x="570839" y="912610"/>
                  </a:lnTo>
                  <a:close/>
                  <a:moveTo>
                    <a:pt x="967488" y="758319"/>
                  </a:moveTo>
                  <a:cubicBezTo>
                    <a:pt x="701645" y="758319"/>
                    <a:pt x="309245" y="758319"/>
                    <a:pt x="43445" y="758319"/>
                  </a:cubicBezTo>
                  <a:lnTo>
                    <a:pt x="43445" y="645073"/>
                  </a:lnTo>
                  <a:lnTo>
                    <a:pt x="967488" y="645073"/>
                  </a:lnTo>
                  <a:lnTo>
                    <a:pt x="967488" y="758319"/>
                  </a:lnTo>
                  <a:close/>
                </a:path>
              </a:pathLst>
            </a:custGeom>
            <a:solidFill>
              <a:schemeClr val="bg1"/>
            </a:solidFill>
            <a:ln w="9436" cap="flat">
              <a:noFill/>
              <a:prstDash val="solid"/>
              <a:miter/>
            </a:ln>
          </p:spPr>
          <p:txBody>
            <a:bodyPr rtlCol="0" anchor="ctr"/>
            <a:lstStyle/>
            <a:p>
              <a:endParaRPr lang="en-US"/>
            </a:p>
          </p:txBody>
        </p:sp>
      </p:grpSp>
      <p:sp>
        <p:nvSpPr>
          <p:cNvPr id="45" name="TextBox 44">
            <a:extLst>
              <a:ext uri="{FF2B5EF4-FFF2-40B4-BE49-F238E27FC236}">
                <a16:creationId xmlns:a16="http://schemas.microsoft.com/office/drawing/2014/main" id="{E2E0308E-4519-67D4-F324-E88E8231B9B5}"/>
              </a:ext>
            </a:extLst>
          </p:cNvPr>
          <p:cNvSpPr txBox="1"/>
          <p:nvPr/>
        </p:nvSpPr>
        <p:spPr>
          <a:xfrm>
            <a:off x="1418327" y="7031429"/>
            <a:ext cx="3339069" cy="1015663"/>
          </a:xfrm>
          <a:prstGeom prst="rect">
            <a:avLst/>
          </a:prstGeom>
          <a:noFill/>
        </p:spPr>
        <p:txBody>
          <a:bodyPr wrap="square" rtlCol="0">
            <a:spAutoFit/>
          </a:bodyPr>
          <a:lstStyle/>
          <a:p>
            <a:pPr algn="l"/>
            <a:r>
              <a:rPr lang="en-US" sz="3000">
                <a:solidFill>
                  <a:schemeClr val="bg1"/>
                </a:solidFill>
              </a:rPr>
              <a:t>Ranked in the top </a:t>
            </a:r>
            <a:r>
              <a:rPr lang="en-US" sz="3000" b="1">
                <a:solidFill>
                  <a:schemeClr val="bg1"/>
                </a:solidFill>
              </a:rPr>
              <a:t>100 </a:t>
            </a:r>
            <a:r>
              <a:rPr lang="en-US" sz="3000">
                <a:solidFill>
                  <a:schemeClr val="bg1"/>
                </a:solidFill>
              </a:rPr>
              <a:t>universities</a:t>
            </a:r>
            <a:r>
              <a:rPr lang="en-US" sz="3000" baseline="30000">
                <a:solidFill>
                  <a:schemeClr val="bg1"/>
                </a:solidFill>
              </a:rPr>
              <a:t>‡</a:t>
            </a:r>
          </a:p>
        </p:txBody>
      </p:sp>
      <p:grpSp>
        <p:nvGrpSpPr>
          <p:cNvPr id="46" name="Group 45">
            <a:extLst>
              <a:ext uri="{FF2B5EF4-FFF2-40B4-BE49-F238E27FC236}">
                <a16:creationId xmlns:a16="http://schemas.microsoft.com/office/drawing/2014/main" id="{63A7A5ED-35C4-064C-45BE-8035E01BD3E2}"/>
              </a:ext>
              <a:ext uri="{C183D7F6-B498-43B3-948B-1728B52AA6E4}">
                <adec:decorative xmlns:adec="http://schemas.microsoft.com/office/drawing/2017/decorative" val="1"/>
              </a:ext>
            </a:extLst>
          </p:cNvPr>
          <p:cNvGrpSpPr/>
          <p:nvPr/>
        </p:nvGrpSpPr>
        <p:grpSpPr>
          <a:xfrm>
            <a:off x="6162240" y="5946368"/>
            <a:ext cx="833120" cy="994064"/>
            <a:chOff x="2791549" y="3626522"/>
            <a:chExt cx="833120" cy="994064"/>
          </a:xfrm>
        </p:grpSpPr>
        <p:grpSp>
          <p:nvGrpSpPr>
            <p:cNvPr id="47" name="Group 46">
              <a:extLst>
                <a:ext uri="{FF2B5EF4-FFF2-40B4-BE49-F238E27FC236}">
                  <a16:creationId xmlns:a16="http://schemas.microsoft.com/office/drawing/2014/main" id="{881598CE-B480-3473-6D80-1A42B4A8A732}"/>
                </a:ext>
              </a:extLst>
            </p:cNvPr>
            <p:cNvGrpSpPr/>
            <p:nvPr/>
          </p:nvGrpSpPr>
          <p:grpSpPr>
            <a:xfrm>
              <a:off x="2791549" y="3626522"/>
              <a:ext cx="833120" cy="605905"/>
              <a:chOff x="2791549" y="3626522"/>
              <a:chExt cx="833120" cy="605905"/>
            </a:xfrm>
          </p:grpSpPr>
          <p:sp>
            <p:nvSpPr>
              <p:cNvPr id="49" name="Freeform 125">
                <a:extLst>
                  <a:ext uri="{FF2B5EF4-FFF2-40B4-BE49-F238E27FC236}">
                    <a16:creationId xmlns:a16="http://schemas.microsoft.com/office/drawing/2014/main" id="{8E2F4E20-7D23-5D79-E9F5-D6832986EE13}"/>
                  </a:ext>
                </a:extLst>
              </p:cNvPr>
              <p:cNvSpPr/>
              <p:nvPr/>
            </p:nvSpPr>
            <p:spPr>
              <a:xfrm>
                <a:off x="2933558" y="3781786"/>
                <a:ext cx="539634" cy="276444"/>
              </a:xfrm>
              <a:custGeom>
                <a:avLst/>
                <a:gdLst>
                  <a:gd name="connsiteX0" fmla="*/ 18935 w 539634"/>
                  <a:gd name="connsiteY0" fmla="*/ 238575 h 276444"/>
                  <a:gd name="connsiteX1" fmla="*/ 0 w 539634"/>
                  <a:gd name="connsiteY1" fmla="*/ 257510 h 276444"/>
                  <a:gd name="connsiteX2" fmla="*/ 18935 w 539634"/>
                  <a:gd name="connsiteY2" fmla="*/ 276444 h 276444"/>
                  <a:gd name="connsiteX3" fmla="*/ 18935 w 539634"/>
                  <a:gd name="connsiteY3" fmla="*/ 238575 h 276444"/>
                  <a:gd name="connsiteX4" fmla="*/ 520700 w 539634"/>
                  <a:gd name="connsiteY4" fmla="*/ 276444 h 276444"/>
                  <a:gd name="connsiteX5" fmla="*/ 539635 w 539634"/>
                  <a:gd name="connsiteY5" fmla="*/ 257510 h 276444"/>
                  <a:gd name="connsiteX6" fmla="*/ 520700 w 539634"/>
                  <a:gd name="connsiteY6" fmla="*/ 238575 h 276444"/>
                  <a:gd name="connsiteX7" fmla="*/ 520700 w 539634"/>
                  <a:gd name="connsiteY7" fmla="*/ 276444 h 276444"/>
                  <a:gd name="connsiteX8" fmla="*/ 18935 w 539634"/>
                  <a:gd name="connsiteY8" fmla="*/ 0 h 276444"/>
                  <a:gd name="connsiteX9" fmla="*/ 0 w 539634"/>
                  <a:gd name="connsiteY9" fmla="*/ 18935 h 276444"/>
                  <a:gd name="connsiteX10" fmla="*/ 18935 w 539634"/>
                  <a:gd name="connsiteY10" fmla="*/ 37869 h 276444"/>
                  <a:gd name="connsiteX11" fmla="*/ 18935 w 539634"/>
                  <a:gd name="connsiteY11" fmla="*/ 0 h 276444"/>
                  <a:gd name="connsiteX12" fmla="*/ 520700 w 539634"/>
                  <a:gd name="connsiteY12" fmla="*/ 37869 h 276444"/>
                  <a:gd name="connsiteX13" fmla="*/ 539635 w 539634"/>
                  <a:gd name="connsiteY13" fmla="*/ 18935 h 276444"/>
                  <a:gd name="connsiteX14" fmla="*/ 520700 w 539634"/>
                  <a:gd name="connsiteY14" fmla="*/ 0 h 276444"/>
                  <a:gd name="connsiteX15" fmla="*/ 520700 w 539634"/>
                  <a:gd name="connsiteY15" fmla="*/ 37869 h 276444"/>
                  <a:gd name="connsiteX16" fmla="*/ 18935 w 539634"/>
                  <a:gd name="connsiteY16" fmla="*/ 119288 h 276444"/>
                  <a:gd name="connsiteX17" fmla="*/ 0 w 539634"/>
                  <a:gd name="connsiteY17" fmla="*/ 138222 h 276444"/>
                  <a:gd name="connsiteX18" fmla="*/ 18935 w 539634"/>
                  <a:gd name="connsiteY18" fmla="*/ 157157 h 276444"/>
                  <a:gd name="connsiteX19" fmla="*/ 18935 w 539634"/>
                  <a:gd name="connsiteY19" fmla="*/ 119288 h 276444"/>
                  <a:gd name="connsiteX20" fmla="*/ 520700 w 539634"/>
                  <a:gd name="connsiteY20" fmla="*/ 157157 h 276444"/>
                  <a:gd name="connsiteX21" fmla="*/ 539635 w 539634"/>
                  <a:gd name="connsiteY21" fmla="*/ 138222 h 276444"/>
                  <a:gd name="connsiteX22" fmla="*/ 520700 w 539634"/>
                  <a:gd name="connsiteY22" fmla="*/ 119288 h 276444"/>
                  <a:gd name="connsiteX23" fmla="*/ 520700 w 539634"/>
                  <a:gd name="connsiteY23" fmla="*/ 157157 h 276444"/>
                  <a:gd name="connsiteX24" fmla="*/ 18935 w 539634"/>
                  <a:gd name="connsiteY24" fmla="*/ 276444 h 276444"/>
                  <a:gd name="connsiteX25" fmla="*/ 520700 w 539634"/>
                  <a:gd name="connsiteY25" fmla="*/ 276444 h 276444"/>
                  <a:gd name="connsiteX26" fmla="*/ 520700 w 539634"/>
                  <a:gd name="connsiteY26" fmla="*/ 238575 h 276444"/>
                  <a:gd name="connsiteX27" fmla="*/ 18935 w 539634"/>
                  <a:gd name="connsiteY27" fmla="*/ 238575 h 276444"/>
                  <a:gd name="connsiteX28" fmla="*/ 18935 w 539634"/>
                  <a:gd name="connsiteY28" fmla="*/ 276444 h 276444"/>
                  <a:gd name="connsiteX29" fmla="*/ 18935 w 539634"/>
                  <a:gd name="connsiteY29" fmla="*/ 37869 h 276444"/>
                  <a:gd name="connsiteX30" fmla="*/ 520700 w 539634"/>
                  <a:gd name="connsiteY30" fmla="*/ 37869 h 276444"/>
                  <a:gd name="connsiteX31" fmla="*/ 520700 w 539634"/>
                  <a:gd name="connsiteY31" fmla="*/ 0 h 276444"/>
                  <a:gd name="connsiteX32" fmla="*/ 18935 w 539634"/>
                  <a:gd name="connsiteY32" fmla="*/ 0 h 276444"/>
                  <a:gd name="connsiteX33" fmla="*/ 18935 w 539634"/>
                  <a:gd name="connsiteY33" fmla="*/ 37869 h 276444"/>
                  <a:gd name="connsiteX34" fmla="*/ 18935 w 539634"/>
                  <a:gd name="connsiteY34" fmla="*/ 157157 h 276444"/>
                  <a:gd name="connsiteX35" fmla="*/ 520700 w 539634"/>
                  <a:gd name="connsiteY35" fmla="*/ 157157 h 276444"/>
                  <a:gd name="connsiteX36" fmla="*/ 520700 w 539634"/>
                  <a:gd name="connsiteY36" fmla="*/ 119288 h 276444"/>
                  <a:gd name="connsiteX37" fmla="*/ 18935 w 539634"/>
                  <a:gd name="connsiteY37" fmla="*/ 119288 h 276444"/>
                  <a:gd name="connsiteX38" fmla="*/ 18935 w 539634"/>
                  <a:gd name="connsiteY38" fmla="*/ 157157 h 27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39634" h="276444">
                    <a:moveTo>
                      <a:pt x="18935" y="238575"/>
                    </a:moveTo>
                    <a:cubicBezTo>
                      <a:pt x="8521" y="238575"/>
                      <a:pt x="0" y="247096"/>
                      <a:pt x="0" y="257510"/>
                    </a:cubicBezTo>
                    <a:cubicBezTo>
                      <a:pt x="0" y="267924"/>
                      <a:pt x="8521" y="276444"/>
                      <a:pt x="18935" y="276444"/>
                    </a:cubicBezTo>
                    <a:lnTo>
                      <a:pt x="18935" y="238575"/>
                    </a:lnTo>
                    <a:close/>
                    <a:moveTo>
                      <a:pt x="520700" y="276444"/>
                    </a:moveTo>
                    <a:cubicBezTo>
                      <a:pt x="531114" y="276444"/>
                      <a:pt x="539635" y="267924"/>
                      <a:pt x="539635" y="257510"/>
                    </a:cubicBezTo>
                    <a:cubicBezTo>
                      <a:pt x="539635" y="247096"/>
                      <a:pt x="531114" y="238575"/>
                      <a:pt x="520700" y="238575"/>
                    </a:cubicBezTo>
                    <a:lnTo>
                      <a:pt x="520700" y="276444"/>
                    </a:lnTo>
                    <a:close/>
                    <a:moveTo>
                      <a:pt x="18935" y="0"/>
                    </a:moveTo>
                    <a:cubicBezTo>
                      <a:pt x="8521" y="0"/>
                      <a:pt x="0" y="8521"/>
                      <a:pt x="0" y="18935"/>
                    </a:cubicBezTo>
                    <a:cubicBezTo>
                      <a:pt x="0" y="29349"/>
                      <a:pt x="8521" y="37869"/>
                      <a:pt x="18935" y="37869"/>
                    </a:cubicBezTo>
                    <a:lnTo>
                      <a:pt x="18935" y="0"/>
                    </a:lnTo>
                    <a:close/>
                    <a:moveTo>
                      <a:pt x="520700" y="37869"/>
                    </a:moveTo>
                    <a:cubicBezTo>
                      <a:pt x="531114" y="37869"/>
                      <a:pt x="539635" y="29349"/>
                      <a:pt x="539635" y="18935"/>
                    </a:cubicBezTo>
                    <a:cubicBezTo>
                      <a:pt x="539635" y="8521"/>
                      <a:pt x="531114" y="0"/>
                      <a:pt x="520700" y="0"/>
                    </a:cubicBezTo>
                    <a:lnTo>
                      <a:pt x="520700" y="37869"/>
                    </a:lnTo>
                    <a:close/>
                    <a:moveTo>
                      <a:pt x="18935" y="119288"/>
                    </a:moveTo>
                    <a:cubicBezTo>
                      <a:pt x="8521" y="119288"/>
                      <a:pt x="0" y="127808"/>
                      <a:pt x="0" y="138222"/>
                    </a:cubicBezTo>
                    <a:cubicBezTo>
                      <a:pt x="0" y="148636"/>
                      <a:pt x="8521" y="157157"/>
                      <a:pt x="18935" y="157157"/>
                    </a:cubicBezTo>
                    <a:lnTo>
                      <a:pt x="18935" y="119288"/>
                    </a:lnTo>
                    <a:close/>
                    <a:moveTo>
                      <a:pt x="520700" y="157157"/>
                    </a:moveTo>
                    <a:cubicBezTo>
                      <a:pt x="531114" y="157157"/>
                      <a:pt x="539635" y="148636"/>
                      <a:pt x="539635" y="138222"/>
                    </a:cubicBezTo>
                    <a:cubicBezTo>
                      <a:pt x="539635" y="127808"/>
                      <a:pt x="531114" y="119288"/>
                      <a:pt x="520700" y="119288"/>
                    </a:cubicBezTo>
                    <a:lnTo>
                      <a:pt x="520700" y="157157"/>
                    </a:lnTo>
                    <a:close/>
                    <a:moveTo>
                      <a:pt x="18935" y="276444"/>
                    </a:moveTo>
                    <a:lnTo>
                      <a:pt x="520700" y="276444"/>
                    </a:lnTo>
                    <a:lnTo>
                      <a:pt x="520700" y="238575"/>
                    </a:lnTo>
                    <a:lnTo>
                      <a:pt x="18935" y="238575"/>
                    </a:lnTo>
                    <a:lnTo>
                      <a:pt x="18935" y="276444"/>
                    </a:lnTo>
                    <a:close/>
                    <a:moveTo>
                      <a:pt x="18935" y="37869"/>
                    </a:moveTo>
                    <a:lnTo>
                      <a:pt x="520700" y="37869"/>
                    </a:lnTo>
                    <a:lnTo>
                      <a:pt x="520700" y="0"/>
                    </a:lnTo>
                    <a:lnTo>
                      <a:pt x="18935" y="0"/>
                    </a:lnTo>
                    <a:lnTo>
                      <a:pt x="18935" y="37869"/>
                    </a:lnTo>
                    <a:close/>
                    <a:moveTo>
                      <a:pt x="18935" y="157157"/>
                    </a:moveTo>
                    <a:lnTo>
                      <a:pt x="520700" y="157157"/>
                    </a:lnTo>
                    <a:lnTo>
                      <a:pt x="520700" y="119288"/>
                    </a:lnTo>
                    <a:lnTo>
                      <a:pt x="18935" y="119288"/>
                    </a:lnTo>
                    <a:lnTo>
                      <a:pt x="18935" y="157157"/>
                    </a:lnTo>
                    <a:close/>
                  </a:path>
                </a:pathLst>
              </a:custGeom>
              <a:solidFill>
                <a:schemeClr val="bg1"/>
              </a:solidFill>
              <a:ln w="9438" cap="flat">
                <a:noFill/>
                <a:prstDash val="solid"/>
                <a:miter/>
              </a:ln>
            </p:spPr>
            <p:txBody>
              <a:bodyPr rtlCol="0" anchor="ctr"/>
              <a:lstStyle/>
              <a:p>
                <a:endParaRPr lang="en-US"/>
              </a:p>
            </p:txBody>
          </p:sp>
          <p:sp>
            <p:nvSpPr>
              <p:cNvPr id="50" name="Freeform 126">
                <a:extLst>
                  <a:ext uri="{FF2B5EF4-FFF2-40B4-BE49-F238E27FC236}">
                    <a16:creationId xmlns:a16="http://schemas.microsoft.com/office/drawing/2014/main" id="{FA29162D-0625-BA73-C7A5-FEF946629722}"/>
                  </a:ext>
                </a:extLst>
              </p:cNvPr>
              <p:cNvSpPr/>
              <p:nvPr/>
            </p:nvSpPr>
            <p:spPr>
              <a:xfrm>
                <a:off x="2791549" y="3626522"/>
                <a:ext cx="833120" cy="605905"/>
              </a:xfrm>
              <a:custGeom>
                <a:avLst/>
                <a:gdLst>
                  <a:gd name="connsiteX0" fmla="*/ 0 w 833120"/>
                  <a:gd name="connsiteY0" fmla="*/ 0 h 605905"/>
                  <a:gd name="connsiteX1" fmla="*/ 0 w 833120"/>
                  <a:gd name="connsiteY1" fmla="*/ 605905 h 605905"/>
                  <a:gd name="connsiteX2" fmla="*/ 296326 w 833120"/>
                  <a:gd name="connsiteY2" fmla="*/ 605905 h 605905"/>
                  <a:gd name="connsiteX3" fmla="*/ 304846 w 833120"/>
                  <a:gd name="connsiteY3" fmla="*/ 565196 h 605905"/>
                  <a:gd name="connsiteX4" fmla="*/ 41656 w 833120"/>
                  <a:gd name="connsiteY4" fmla="*/ 565196 h 605905"/>
                  <a:gd name="connsiteX5" fmla="*/ 41656 w 833120"/>
                  <a:gd name="connsiteY5" fmla="*/ 40709 h 605905"/>
                  <a:gd name="connsiteX6" fmla="*/ 792411 w 833120"/>
                  <a:gd name="connsiteY6" fmla="*/ 40709 h 605905"/>
                  <a:gd name="connsiteX7" fmla="*/ 792411 w 833120"/>
                  <a:gd name="connsiteY7" fmla="*/ 565196 h 605905"/>
                  <a:gd name="connsiteX8" fmla="*/ 523540 w 833120"/>
                  <a:gd name="connsiteY8" fmla="*/ 565196 h 605905"/>
                  <a:gd name="connsiteX9" fmla="*/ 532061 w 833120"/>
                  <a:gd name="connsiteY9" fmla="*/ 605905 h 605905"/>
                  <a:gd name="connsiteX10" fmla="*/ 833120 w 833120"/>
                  <a:gd name="connsiteY10" fmla="*/ 605905 h 605905"/>
                  <a:gd name="connsiteX11" fmla="*/ 833120 w 833120"/>
                  <a:gd name="connsiteY11" fmla="*/ 0 h 605905"/>
                  <a:gd name="connsiteX12" fmla="*/ 0 w 833120"/>
                  <a:gd name="connsiteY12" fmla="*/ 0 h 60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3120" h="605905">
                    <a:moveTo>
                      <a:pt x="0" y="0"/>
                    </a:moveTo>
                    <a:lnTo>
                      <a:pt x="0" y="605905"/>
                    </a:lnTo>
                    <a:lnTo>
                      <a:pt x="296326" y="605905"/>
                    </a:lnTo>
                    <a:cubicBezTo>
                      <a:pt x="297272" y="591705"/>
                      <a:pt x="300113" y="577504"/>
                      <a:pt x="304846" y="565196"/>
                    </a:cubicBezTo>
                    <a:lnTo>
                      <a:pt x="41656" y="565196"/>
                    </a:lnTo>
                    <a:lnTo>
                      <a:pt x="41656" y="40709"/>
                    </a:lnTo>
                    <a:lnTo>
                      <a:pt x="792411" y="40709"/>
                    </a:lnTo>
                    <a:lnTo>
                      <a:pt x="792411" y="565196"/>
                    </a:lnTo>
                    <a:lnTo>
                      <a:pt x="523540" y="565196"/>
                    </a:lnTo>
                    <a:cubicBezTo>
                      <a:pt x="528274" y="577504"/>
                      <a:pt x="532061" y="591705"/>
                      <a:pt x="532061" y="605905"/>
                    </a:cubicBezTo>
                    <a:lnTo>
                      <a:pt x="833120" y="605905"/>
                    </a:lnTo>
                    <a:lnTo>
                      <a:pt x="833120" y="0"/>
                    </a:lnTo>
                    <a:lnTo>
                      <a:pt x="0" y="0"/>
                    </a:lnTo>
                    <a:close/>
                  </a:path>
                </a:pathLst>
              </a:custGeom>
              <a:solidFill>
                <a:schemeClr val="bg1"/>
              </a:solidFill>
              <a:ln w="9438" cap="flat">
                <a:noFill/>
                <a:prstDash val="solid"/>
                <a:miter/>
              </a:ln>
            </p:spPr>
            <p:txBody>
              <a:bodyPr rtlCol="0" anchor="ctr"/>
              <a:lstStyle/>
              <a:p>
                <a:endParaRPr lang="en-US"/>
              </a:p>
            </p:txBody>
          </p:sp>
        </p:grpSp>
        <p:sp>
          <p:nvSpPr>
            <p:cNvPr id="48" name="Freeform 124">
              <a:extLst>
                <a:ext uri="{FF2B5EF4-FFF2-40B4-BE49-F238E27FC236}">
                  <a16:creationId xmlns:a16="http://schemas.microsoft.com/office/drawing/2014/main" id="{61C09054-FF6C-9AF2-6A8B-9D3AFCEA0B46}"/>
                </a:ext>
              </a:extLst>
            </p:cNvPr>
            <p:cNvSpPr/>
            <p:nvPr/>
          </p:nvSpPr>
          <p:spPr>
            <a:xfrm>
              <a:off x="3056632" y="4099886"/>
              <a:ext cx="293485" cy="520700"/>
            </a:xfrm>
            <a:custGeom>
              <a:avLst/>
              <a:gdLst>
                <a:gd name="connsiteX0" fmla="*/ 252776 w 293485"/>
                <a:gd name="connsiteY0" fmla="*/ 224374 h 520700"/>
                <a:gd name="connsiteX1" fmla="*/ 284018 w 293485"/>
                <a:gd name="connsiteY1" fmla="*/ 137275 h 520700"/>
                <a:gd name="connsiteX2" fmla="*/ 146743 w 293485"/>
                <a:gd name="connsiteY2" fmla="*/ 0 h 520700"/>
                <a:gd name="connsiteX3" fmla="*/ 9467 w 293485"/>
                <a:gd name="connsiteY3" fmla="*/ 137275 h 520700"/>
                <a:gd name="connsiteX4" fmla="*/ 42603 w 293485"/>
                <a:gd name="connsiteY4" fmla="*/ 226268 h 520700"/>
                <a:gd name="connsiteX5" fmla="*/ 0 w 293485"/>
                <a:gd name="connsiteY5" fmla="*/ 520700 h 520700"/>
                <a:gd name="connsiteX6" fmla="*/ 146743 w 293485"/>
                <a:gd name="connsiteY6" fmla="*/ 383425 h 520700"/>
                <a:gd name="connsiteX7" fmla="*/ 293485 w 293485"/>
                <a:gd name="connsiteY7" fmla="*/ 520700 h 520700"/>
                <a:gd name="connsiteX8" fmla="*/ 252776 w 293485"/>
                <a:gd name="connsiteY8" fmla="*/ 224374 h 520700"/>
                <a:gd name="connsiteX9" fmla="*/ 146743 w 293485"/>
                <a:gd name="connsiteY9" fmla="*/ 40709 h 520700"/>
                <a:gd name="connsiteX10" fmla="*/ 243309 w 293485"/>
                <a:gd name="connsiteY10" fmla="*/ 137275 h 520700"/>
                <a:gd name="connsiteX11" fmla="*/ 146743 w 293485"/>
                <a:gd name="connsiteY11" fmla="*/ 233842 h 520700"/>
                <a:gd name="connsiteX12" fmla="*/ 50177 w 293485"/>
                <a:gd name="connsiteY12" fmla="*/ 137275 h 520700"/>
                <a:gd name="connsiteX13" fmla="*/ 146743 w 293485"/>
                <a:gd name="connsiteY13" fmla="*/ 40709 h 520700"/>
                <a:gd name="connsiteX14" fmla="*/ 177038 w 293485"/>
                <a:gd name="connsiteY14" fmla="*/ 353129 h 520700"/>
                <a:gd name="connsiteX15" fmla="*/ 149583 w 293485"/>
                <a:gd name="connsiteY15" fmla="*/ 325674 h 520700"/>
                <a:gd name="connsiteX16" fmla="*/ 122128 w 293485"/>
                <a:gd name="connsiteY16" fmla="*/ 353129 h 520700"/>
                <a:gd name="connsiteX17" fmla="*/ 61537 w 293485"/>
                <a:gd name="connsiteY17" fmla="*/ 408039 h 520700"/>
                <a:gd name="connsiteX18" fmla="*/ 83312 w 293485"/>
                <a:gd name="connsiteY18" fmla="*/ 259403 h 520700"/>
                <a:gd name="connsiteX19" fmla="*/ 84259 w 293485"/>
                <a:gd name="connsiteY19" fmla="*/ 259403 h 520700"/>
                <a:gd name="connsiteX20" fmla="*/ 146743 w 293485"/>
                <a:gd name="connsiteY20" fmla="*/ 274551 h 520700"/>
                <a:gd name="connsiteX21" fmla="*/ 209227 w 293485"/>
                <a:gd name="connsiteY21" fmla="*/ 259403 h 520700"/>
                <a:gd name="connsiteX22" fmla="*/ 215854 w 293485"/>
                <a:gd name="connsiteY22" fmla="*/ 259403 h 520700"/>
                <a:gd name="connsiteX23" fmla="*/ 237629 w 293485"/>
                <a:gd name="connsiteY23" fmla="*/ 408039 h 520700"/>
                <a:gd name="connsiteX24" fmla="*/ 177038 w 293485"/>
                <a:gd name="connsiteY24" fmla="*/ 353129 h 5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93485" h="520700">
                  <a:moveTo>
                    <a:pt x="252776" y="224374"/>
                  </a:moveTo>
                  <a:cubicBezTo>
                    <a:pt x="272657" y="200706"/>
                    <a:pt x="284018" y="170411"/>
                    <a:pt x="284018" y="137275"/>
                  </a:cubicBezTo>
                  <a:cubicBezTo>
                    <a:pt x="284018" y="61537"/>
                    <a:pt x="222481" y="0"/>
                    <a:pt x="146743" y="0"/>
                  </a:cubicBezTo>
                  <a:cubicBezTo>
                    <a:pt x="71005" y="0"/>
                    <a:pt x="9467" y="61537"/>
                    <a:pt x="9467" y="137275"/>
                  </a:cubicBezTo>
                  <a:cubicBezTo>
                    <a:pt x="9467" y="171358"/>
                    <a:pt x="21775" y="202600"/>
                    <a:pt x="42603" y="226268"/>
                  </a:cubicBezTo>
                  <a:lnTo>
                    <a:pt x="0" y="520700"/>
                  </a:lnTo>
                  <a:lnTo>
                    <a:pt x="146743" y="383425"/>
                  </a:lnTo>
                  <a:lnTo>
                    <a:pt x="293485" y="520700"/>
                  </a:lnTo>
                  <a:lnTo>
                    <a:pt x="252776" y="224374"/>
                  </a:lnTo>
                  <a:close/>
                  <a:moveTo>
                    <a:pt x="146743" y="40709"/>
                  </a:moveTo>
                  <a:cubicBezTo>
                    <a:pt x="200706" y="40709"/>
                    <a:pt x="243309" y="83312"/>
                    <a:pt x="243309" y="137275"/>
                  </a:cubicBezTo>
                  <a:cubicBezTo>
                    <a:pt x="243309" y="191239"/>
                    <a:pt x="200706" y="233842"/>
                    <a:pt x="146743" y="233842"/>
                  </a:cubicBezTo>
                  <a:cubicBezTo>
                    <a:pt x="92779" y="233842"/>
                    <a:pt x="50177" y="191239"/>
                    <a:pt x="50177" y="137275"/>
                  </a:cubicBezTo>
                  <a:cubicBezTo>
                    <a:pt x="50177" y="83312"/>
                    <a:pt x="92779" y="40709"/>
                    <a:pt x="146743" y="40709"/>
                  </a:cubicBezTo>
                  <a:close/>
                  <a:moveTo>
                    <a:pt x="177038" y="353129"/>
                  </a:moveTo>
                  <a:lnTo>
                    <a:pt x="149583" y="325674"/>
                  </a:lnTo>
                  <a:lnTo>
                    <a:pt x="122128" y="353129"/>
                  </a:lnTo>
                  <a:lnTo>
                    <a:pt x="61537" y="408039"/>
                  </a:lnTo>
                  <a:lnTo>
                    <a:pt x="83312" y="259403"/>
                  </a:lnTo>
                  <a:lnTo>
                    <a:pt x="84259" y="259403"/>
                  </a:lnTo>
                  <a:cubicBezTo>
                    <a:pt x="103193" y="268871"/>
                    <a:pt x="124021" y="274551"/>
                    <a:pt x="146743" y="274551"/>
                  </a:cubicBezTo>
                  <a:cubicBezTo>
                    <a:pt x="169464" y="274551"/>
                    <a:pt x="190292" y="268871"/>
                    <a:pt x="209227" y="259403"/>
                  </a:cubicBezTo>
                  <a:lnTo>
                    <a:pt x="215854" y="259403"/>
                  </a:lnTo>
                  <a:lnTo>
                    <a:pt x="237629" y="408039"/>
                  </a:lnTo>
                  <a:lnTo>
                    <a:pt x="177038" y="353129"/>
                  </a:lnTo>
                  <a:close/>
                </a:path>
              </a:pathLst>
            </a:custGeom>
            <a:solidFill>
              <a:schemeClr val="accent2"/>
            </a:solidFill>
            <a:ln w="9438" cap="flat">
              <a:noFill/>
              <a:prstDash val="solid"/>
              <a:miter/>
            </a:ln>
          </p:spPr>
          <p:txBody>
            <a:bodyPr rtlCol="0" anchor="ctr"/>
            <a:lstStyle/>
            <a:p>
              <a:endParaRPr lang="en-US"/>
            </a:p>
          </p:txBody>
        </p:sp>
      </p:grpSp>
      <p:sp>
        <p:nvSpPr>
          <p:cNvPr id="51" name="TextBox 50">
            <a:extLst>
              <a:ext uri="{FF2B5EF4-FFF2-40B4-BE49-F238E27FC236}">
                <a16:creationId xmlns:a16="http://schemas.microsoft.com/office/drawing/2014/main" id="{528A149C-FF1F-BBCD-F56D-DA753DCFD238}"/>
              </a:ext>
            </a:extLst>
          </p:cNvPr>
          <p:cNvSpPr txBox="1"/>
          <p:nvPr/>
        </p:nvSpPr>
        <p:spPr>
          <a:xfrm>
            <a:off x="6036142" y="7031429"/>
            <a:ext cx="3486226" cy="1015663"/>
          </a:xfrm>
          <a:prstGeom prst="rect">
            <a:avLst/>
          </a:prstGeom>
          <a:noFill/>
        </p:spPr>
        <p:txBody>
          <a:bodyPr wrap="square" rtlCol="0">
            <a:spAutoFit/>
          </a:bodyPr>
          <a:lstStyle/>
          <a:p>
            <a:pPr algn="l"/>
            <a:r>
              <a:rPr lang="en-US" sz="3000" b="1">
                <a:solidFill>
                  <a:schemeClr val="bg1"/>
                </a:solidFill>
              </a:rPr>
              <a:t>Top 40 </a:t>
            </a:r>
            <a:r>
              <a:rPr lang="en-US" sz="3000">
                <a:solidFill>
                  <a:schemeClr val="bg1"/>
                </a:solidFill>
              </a:rPr>
              <a:t>in the world for Global Impact</a:t>
            </a:r>
            <a:r>
              <a:rPr lang="en-US" sz="3000" baseline="30000">
                <a:solidFill>
                  <a:schemeClr val="bg1"/>
                </a:solidFill>
              </a:rPr>
              <a:t>*</a:t>
            </a:r>
          </a:p>
        </p:txBody>
      </p:sp>
      <p:grpSp>
        <p:nvGrpSpPr>
          <p:cNvPr id="52" name="Group 51">
            <a:extLst>
              <a:ext uri="{FF2B5EF4-FFF2-40B4-BE49-F238E27FC236}">
                <a16:creationId xmlns:a16="http://schemas.microsoft.com/office/drawing/2014/main" id="{1534B095-2DBE-A222-31DD-302120FB76CF}"/>
              </a:ext>
              <a:ext uri="{C183D7F6-B498-43B3-948B-1728B52AA6E4}">
                <adec:decorative xmlns:adec="http://schemas.microsoft.com/office/drawing/2017/decorative" val="1"/>
              </a:ext>
            </a:extLst>
          </p:cNvPr>
          <p:cNvGrpSpPr/>
          <p:nvPr/>
        </p:nvGrpSpPr>
        <p:grpSpPr>
          <a:xfrm>
            <a:off x="10685134" y="5933884"/>
            <a:ext cx="988375" cy="883051"/>
            <a:chOff x="11939092" y="5908279"/>
            <a:chExt cx="988375" cy="883051"/>
          </a:xfrm>
        </p:grpSpPr>
        <p:sp>
          <p:nvSpPr>
            <p:cNvPr id="53" name="Freeform 169">
              <a:extLst>
                <a:ext uri="{FF2B5EF4-FFF2-40B4-BE49-F238E27FC236}">
                  <a16:creationId xmlns:a16="http://schemas.microsoft.com/office/drawing/2014/main" id="{7406332A-343F-DB43-FFB9-906FCD4BE6B3}"/>
                </a:ext>
              </a:extLst>
            </p:cNvPr>
            <p:cNvSpPr/>
            <p:nvPr userDrawn="1"/>
          </p:nvSpPr>
          <p:spPr>
            <a:xfrm>
              <a:off x="12308149" y="6197923"/>
              <a:ext cx="251459" cy="251460"/>
            </a:xfrm>
            <a:custGeom>
              <a:avLst/>
              <a:gdLst>
                <a:gd name="connsiteX0" fmla="*/ 217170 w 251459"/>
                <a:gd name="connsiteY0" fmla="*/ 91440 h 251460"/>
                <a:gd name="connsiteX1" fmla="*/ 160020 w 251459"/>
                <a:gd name="connsiteY1" fmla="*/ 91440 h 251460"/>
                <a:gd name="connsiteX2" fmla="*/ 160020 w 251459"/>
                <a:gd name="connsiteY2" fmla="*/ 34290 h 251460"/>
                <a:gd name="connsiteX3" fmla="*/ 125730 w 251459"/>
                <a:gd name="connsiteY3" fmla="*/ 0 h 251460"/>
                <a:gd name="connsiteX4" fmla="*/ 91440 w 251459"/>
                <a:gd name="connsiteY4" fmla="*/ 34290 h 251460"/>
                <a:gd name="connsiteX5" fmla="*/ 91440 w 251459"/>
                <a:gd name="connsiteY5" fmla="*/ 91440 h 251460"/>
                <a:gd name="connsiteX6" fmla="*/ 34290 w 251459"/>
                <a:gd name="connsiteY6" fmla="*/ 91440 h 251460"/>
                <a:gd name="connsiteX7" fmla="*/ 0 w 251459"/>
                <a:gd name="connsiteY7" fmla="*/ 125730 h 251460"/>
                <a:gd name="connsiteX8" fmla="*/ 34290 w 251459"/>
                <a:gd name="connsiteY8" fmla="*/ 160020 h 251460"/>
                <a:gd name="connsiteX9" fmla="*/ 91440 w 251459"/>
                <a:gd name="connsiteY9" fmla="*/ 160020 h 251460"/>
                <a:gd name="connsiteX10" fmla="*/ 91440 w 251459"/>
                <a:gd name="connsiteY10" fmla="*/ 217170 h 251460"/>
                <a:gd name="connsiteX11" fmla="*/ 125730 w 251459"/>
                <a:gd name="connsiteY11" fmla="*/ 251460 h 251460"/>
                <a:gd name="connsiteX12" fmla="*/ 160020 w 251459"/>
                <a:gd name="connsiteY12" fmla="*/ 217170 h 251460"/>
                <a:gd name="connsiteX13" fmla="*/ 160020 w 251459"/>
                <a:gd name="connsiteY13" fmla="*/ 160020 h 251460"/>
                <a:gd name="connsiteX14" fmla="*/ 217170 w 251459"/>
                <a:gd name="connsiteY14" fmla="*/ 160020 h 251460"/>
                <a:gd name="connsiteX15" fmla="*/ 251460 w 251459"/>
                <a:gd name="connsiteY15" fmla="*/ 125730 h 251460"/>
                <a:gd name="connsiteX16" fmla="*/ 217170 w 251459"/>
                <a:gd name="connsiteY16" fmla="*/ 91440 h 25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1459" h="251460">
                  <a:moveTo>
                    <a:pt x="217170" y="91440"/>
                  </a:moveTo>
                  <a:lnTo>
                    <a:pt x="160020" y="91440"/>
                  </a:lnTo>
                  <a:lnTo>
                    <a:pt x="160020" y="34290"/>
                  </a:lnTo>
                  <a:cubicBezTo>
                    <a:pt x="160020" y="15240"/>
                    <a:pt x="144780" y="0"/>
                    <a:pt x="125730" y="0"/>
                  </a:cubicBezTo>
                  <a:cubicBezTo>
                    <a:pt x="106680" y="0"/>
                    <a:pt x="91440" y="15240"/>
                    <a:pt x="91440" y="34290"/>
                  </a:cubicBezTo>
                  <a:lnTo>
                    <a:pt x="91440" y="91440"/>
                  </a:lnTo>
                  <a:lnTo>
                    <a:pt x="34290" y="91440"/>
                  </a:lnTo>
                  <a:cubicBezTo>
                    <a:pt x="15240" y="91440"/>
                    <a:pt x="0" y="106680"/>
                    <a:pt x="0" y="125730"/>
                  </a:cubicBezTo>
                  <a:cubicBezTo>
                    <a:pt x="0" y="144780"/>
                    <a:pt x="15240" y="160020"/>
                    <a:pt x="34290" y="160020"/>
                  </a:cubicBezTo>
                  <a:lnTo>
                    <a:pt x="91440" y="160020"/>
                  </a:lnTo>
                  <a:lnTo>
                    <a:pt x="91440" y="217170"/>
                  </a:lnTo>
                  <a:cubicBezTo>
                    <a:pt x="91440" y="236220"/>
                    <a:pt x="106680" y="251460"/>
                    <a:pt x="125730" y="251460"/>
                  </a:cubicBezTo>
                  <a:cubicBezTo>
                    <a:pt x="144780" y="251460"/>
                    <a:pt x="160020" y="236220"/>
                    <a:pt x="160020" y="217170"/>
                  </a:cubicBezTo>
                  <a:lnTo>
                    <a:pt x="160020" y="160020"/>
                  </a:lnTo>
                  <a:lnTo>
                    <a:pt x="217170" y="160020"/>
                  </a:lnTo>
                  <a:cubicBezTo>
                    <a:pt x="236220" y="160020"/>
                    <a:pt x="251460" y="144780"/>
                    <a:pt x="251460" y="125730"/>
                  </a:cubicBezTo>
                  <a:cubicBezTo>
                    <a:pt x="251460" y="106680"/>
                    <a:pt x="236220" y="91440"/>
                    <a:pt x="217170" y="91440"/>
                  </a:cubicBezTo>
                  <a:close/>
                </a:path>
              </a:pathLst>
            </a:custGeom>
            <a:solidFill>
              <a:schemeClr val="accent2"/>
            </a:solidFill>
            <a:ln w="0" cap="flat">
              <a:noFill/>
              <a:prstDash val="solid"/>
              <a:miter/>
            </a:ln>
          </p:spPr>
          <p:txBody>
            <a:bodyPr rtlCol="0" anchor="ctr"/>
            <a:lstStyle/>
            <a:p>
              <a:endParaRPr lang="en-US"/>
            </a:p>
          </p:txBody>
        </p:sp>
        <p:sp>
          <p:nvSpPr>
            <p:cNvPr id="54" name="Freeform 170">
              <a:extLst>
                <a:ext uri="{FF2B5EF4-FFF2-40B4-BE49-F238E27FC236}">
                  <a16:creationId xmlns:a16="http://schemas.microsoft.com/office/drawing/2014/main" id="{FA0F1D61-9C11-5890-5B8C-B75EE935568F}"/>
                </a:ext>
              </a:extLst>
            </p:cNvPr>
            <p:cNvSpPr/>
            <p:nvPr userDrawn="1"/>
          </p:nvSpPr>
          <p:spPr>
            <a:xfrm>
              <a:off x="11939092" y="5908279"/>
              <a:ext cx="988375" cy="883051"/>
            </a:xfrm>
            <a:custGeom>
              <a:avLst/>
              <a:gdLst>
                <a:gd name="connsiteX0" fmla="*/ 927222 w 988375"/>
                <a:gd name="connsiteY0" fmla="*/ 103907 h 883051"/>
                <a:gd name="connsiteX1" fmla="*/ 721482 w 988375"/>
                <a:gd name="connsiteY1" fmla="*/ 84 h 883051"/>
                <a:gd name="connsiteX2" fmla="*/ 508122 w 988375"/>
                <a:gd name="connsiteY2" fmla="*/ 83904 h 883051"/>
                <a:gd name="connsiteX3" fmla="*/ 494787 w 988375"/>
                <a:gd name="connsiteY3" fmla="*/ 90572 h 883051"/>
                <a:gd name="connsiteX4" fmla="*/ 479547 w 988375"/>
                <a:gd name="connsiteY4" fmla="*/ 83904 h 883051"/>
                <a:gd name="connsiteX5" fmla="*/ 278569 w 988375"/>
                <a:gd name="connsiteY5" fmla="*/ 1037 h 883051"/>
                <a:gd name="connsiteX6" fmla="*/ 266187 w 988375"/>
                <a:gd name="connsiteY6" fmla="*/ 1037 h 883051"/>
                <a:gd name="connsiteX7" fmla="*/ 60447 w 988375"/>
                <a:gd name="connsiteY7" fmla="*/ 104859 h 883051"/>
                <a:gd name="connsiteX8" fmla="*/ 89022 w 988375"/>
                <a:gd name="connsiteY8" fmla="*/ 493479 h 883051"/>
                <a:gd name="connsiteX9" fmla="*/ 469069 w 988375"/>
                <a:gd name="connsiteY9" fmla="*/ 872574 h 883051"/>
                <a:gd name="connsiteX10" fmla="*/ 494787 w 988375"/>
                <a:gd name="connsiteY10" fmla="*/ 883052 h 883051"/>
                <a:gd name="connsiteX11" fmla="*/ 518599 w 988375"/>
                <a:gd name="connsiteY11" fmla="*/ 873527 h 883051"/>
                <a:gd name="connsiteX12" fmla="*/ 898647 w 988375"/>
                <a:gd name="connsiteY12" fmla="*/ 493479 h 883051"/>
                <a:gd name="connsiteX13" fmla="*/ 927222 w 988375"/>
                <a:gd name="connsiteY13" fmla="*/ 104859 h 883051"/>
                <a:gd name="connsiteX14" fmla="*/ 720529 w 988375"/>
                <a:gd name="connsiteY14" fmla="*/ 42947 h 883051"/>
                <a:gd name="connsiteX15" fmla="*/ 894837 w 988375"/>
                <a:gd name="connsiteY15" fmla="*/ 130577 h 883051"/>
                <a:gd name="connsiteX16" fmla="*/ 869119 w 988375"/>
                <a:gd name="connsiteY16" fmla="*/ 461094 h 883051"/>
                <a:gd name="connsiteX17" fmla="*/ 494787 w 988375"/>
                <a:gd name="connsiteY17" fmla="*/ 835427 h 883051"/>
                <a:gd name="connsiteX18" fmla="*/ 120454 w 988375"/>
                <a:gd name="connsiteY18" fmla="*/ 461094 h 883051"/>
                <a:gd name="connsiteX19" fmla="*/ 93784 w 988375"/>
                <a:gd name="connsiteY19" fmla="*/ 130577 h 883051"/>
                <a:gd name="connsiteX20" fmla="*/ 267139 w 988375"/>
                <a:gd name="connsiteY20" fmla="*/ 42947 h 883051"/>
                <a:gd name="connsiteX21" fmla="*/ 278569 w 988375"/>
                <a:gd name="connsiteY21" fmla="*/ 42947 h 883051"/>
                <a:gd name="connsiteX22" fmla="*/ 448114 w 988375"/>
                <a:gd name="connsiteY22" fmla="*/ 113432 h 883051"/>
                <a:gd name="connsiteX23" fmla="*/ 538602 w 988375"/>
                <a:gd name="connsiteY23" fmla="*/ 113432 h 883051"/>
                <a:gd name="connsiteX24" fmla="*/ 719577 w 988375"/>
                <a:gd name="connsiteY24" fmla="*/ 42947 h 88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88375" h="883051">
                  <a:moveTo>
                    <a:pt x="927222" y="103907"/>
                  </a:moveTo>
                  <a:cubicBezTo>
                    <a:pt x="874834" y="41042"/>
                    <a:pt x="802444" y="3894"/>
                    <a:pt x="721482" y="84"/>
                  </a:cubicBezTo>
                  <a:cubicBezTo>
                    <a:pt x="641472" y="-1821"/>
                    <a:pt x="563367" y="28659"/>
                    <a:pt x="508122" y="83904"/>
                  </a:cubicBezTo>
                  <a:cubicBezTo>
                    <a:pt x="504312" y="87714"/>
                    <a:pt x="499549" y="89619"/>
                    <a:pt x="494787" y="90572"/>
                  </a:cubicBezTo>
                  <a:cubicBezTo>
                    <a:pt x="489072" y="90572"/>
                    <a:pt x="483357" y="88667"/>
                    <a:pt x="479547" y="83904"/>
                  </a:cubicBezTo>
                  <a:cubicBezTo>
                    <a:pt x="426207" y="30564"/>
                    <a:pt x="353817" y="1037"/>
                    <a:pt x="278569" y="1037"/>
                  </a:cubicBezTo>
                  <a:lnTo>
                    <a:pt x="266187" y="1037"/>
                  </a:lnTo>
                  <a:cubicBezTo>
                    <a:pt x="186177" y="4847"/>
                    <a:pt x="112834" y="41994"/>
                    <a:pt x="60447" y="104859"/>
                  </a:cubicBezTo>
                  <a:cubicBezTo>
                    <a:pt x="-30041" y="216302"/>
                    <a:pt x="-17658" y="386799"/>
                    <a:pt x="89022" y="493479"/>
                  </a:cubicBezTo>
                  <a:lnTo>
                    <a:pt x="469069" y="872574"/>
                  </a:lnTo>
                  <a:cubicBezTo>
                    <a:pt x="475737" y="880194"/>
                    <a:pt x="485262" y="883052"/>
                    <a:pt x="494787" y="883052"/>
                  </a:cubicBezTo>
                  <a:cubicBezTo>
                    <a:pt x="504312" y="883052"/>
                    <a:pt x="512884" y="879242"/>
                    <a:pt x="518599" y="873527"/>
                  </a:cubicBezTo>
                  <a:lnTo>
                    <a:pt x="898647" y="493479"/>
                  </a:lnTo>
                  <a:cubicBezTo>
                    <a:pt x="1006279" y="386799"/>
                    <a:pt x="1018662" y="216302"/>
                    <a:pt x="927222" y="104859"/>
                  </a:cubicBezTo>
                  <a:close/>
                  <a:moveTo>
                    <a:pt x="720529" y="42947"/>
                  </a:moveTo>
                  <a:cubicBezTo>
                    <a:pt x="789109" y="46757"/>
                    <a:pt x="851022" y="78189"/>
                    <a:pt x="894837" y="130577"/>
                  </a:cubicBezTo>
                  <a:cubicBezTo>
                    <a:pt x="971989" y="224874"/>
                    <a:pt x="960559" y="369654"/>
                    <a:pt x="869119" y="461094"/>
                  </a:cubicBezTo>
                  <a:lnTo>
                    <a:pt x="494787" y="835427"/>
                  </a:lnTo>
                  <a:lnTo>
                    <a:pt x="120454" y="461094"/>
                  </a:lnTo>
                  <a:cubicBezTo>
                    <a:pt x="29014" y="369654"/>
                    <a:pt x="17584" y="224874"/>
                    <a:pt x="93784" y="130577"/>
                  </a:cubicBezTo>
                  <a:cubicBezTo>
                    <a:pt x="139504" y="76284"/>
                    <a:pt x="200464" y="45804"/>
                    <a:pt x="267139" y="42947"/>
                  </a:cubicBezTo>
                  <a:lnTo>
                    <a:pt x="278569" y="42947"/>
                  </a:lnTo>
                  <a:cubicBezTo>
                    <a:pt x="342387" y="42947"/>
                    <a:pt x="404299" y="68664"/>
                    <a:pt x="448114" y="113432"/>
                  </a:cubicBezTo>
                  <a:cubicBezTo>
                    <a:pt x="472879" y="138197"/>
                    <a:pt x="513837" y="138197"/>
                    <a:pt x="538602" y="113432"/>
                  </a:cubicBezTo>
                  <a:cubicBezTo>
                    <a:pt x="586227" y="66759"/>
                    <a:pt x="651949" y="41994"/>
                    <a:pt x="719577" y="42947"/>
                  </a:cubicBezTo>
                  <a:close/>
                </a:path>
              </a:pathLst>
            </a:custGeom>
            <a:solidFill>
              <a:schemeClr val="bg1"/>
            </a:solidFill>
            <a:ln w="0" cap="flat">
              <a:noFill/>
              <a:prstDash val="solid"/>
              <a:miter/>
            </a:ln>
          </p:spPr>
          <p:txBody>
            <a:bodyPr rtlCol="0" anchor="ctr"/>
            <a:lstStyle/>
            <a:p>
              <a:endParaRPr lang="en-US"/>
            </a:p>
          </p:txBody>
        </p:sp>
      </p:grpSp>
      <p:sp>
        <p:nvSpPr>
          <p:cNvPr id="55" name="TextBox 54">
            <a:extLst>
              <a:ext uri="{FF2B5EF4-FFF2-40B4-BE49-F238E27FC236}">
                <a16:creationId xmlns:a16="http://schemas.microsoft.com/office/drawing/2014/main" id="{E9F41ACA-DA14-C7C1-1D70-92BB408DB4A9}"/>
              </a:ext>
            </a:extLst>
          </p:cNvPr>
          <p:cNvSpPr txBox="1"/>
          <p:nvPr/>
        </p:nvSpPr>
        <p:spPr>
          <a:xfrm>
            <a:off x="10600976" y="7031429"/>
            <a:ext cx="4122782" cy="1477328"/>
          </a:xfrm>
          <a:prstGeom prst="rect">
            <a:avLst/>
          </a:prstGeom>
          <a:noFill/>
        </p:spPr>
        <p:txBody>
          <a:bodyPr wrap="square" rtlCol="0">
            <a:spAutoFit/>
          </a:bodyPr>
          <a:lstStyle/>
          <a:p>
            <a:pPr algn="l"/>
            <a:r>
              <a:rPr lang="en-US" sz="3000" b="1">
                <a:solidFill>
                  <a:schemeClr val="bg1"/>
                </a:solidFill>
              </a:rPr>
              <a:t>1st</a:t>
            </a:r>
            <a:r>
              <a:rPr lang="en-US" sz="3000">
                <a:solidFill>
                  <a:schemeClr val="bg1"/>
                </a:solidFill>
              </a:rPr>
              <a:t> in North America for SDG 3 Good Health and Well-Being</a:t>
            </a:r>
            <a:r>
              <a:rPr lang="en-US" sz="3000" baseline="30000">
                <a:solidFill>
                  <a:schemeClr val="bg1"/>
                </a:solidFill>
              </a:rPr>
              <a:t>*</a:t>
            </a:r>
          </a:p>
        </p:txBody>
      </p:sp>
      <p:grpSp>
        <p:nvGrpSpPr>
          <p:cNvPr id="56" name="Group 55">
            <a:extLst>
              <a:ext uri="{FF2B5EF4-FFF2-40B4-BE49-F238E27FC236}">
                <a16:creationId xmlns:a16="http://schemas.microsoft.com/office/drawing/2014/main" id="{3C058C7D-5808-E019-A8D3-1E840237781D}"/>
              </a:ext>
              <a:ext uri="{C183D7F6-B498-43B3-948B-1728B52AA6E4}">
                <adec:decorative xmlns:adec="http://schemas.microsoft.com/office/drawing/2017/decorative" val="1"/>
              </a:ext>
            </a:extLst>
          </p:cNvPr>
          <p:cNvGrpSpPr/>
          <p:nvPr/>
        </p:nvGrpSpPr>
        <p:grpSpPr>
          <a:xfrm>
            <a:off x="15271871" y="5759563"/>
            <a:ext cx="984365" cy="1074715"/>
            <a:chOff x="9446584" y="5459814"/>
            <a:chExt cx="984365" cy="1074715"/>
          </a:xfrm>
        </p:grpSpPr>
        <p:grpSp>
          <p:nvGrpSpPr>
            <p:cNvPr id="57" name="Group 56">
              <a:extLst>
                <a:ext uri="{FF2B5EF4-FFF2-40B4-BE49-F238E27FC236}">
                  <a16:creationId xmlns:a16="http://schemas.microsoft.com/office/drawing/2014/main" id="{9DE2E470-771E-D1CD-16F3-94204F98CF0E}"/>
                </a:ext>
              </a:extLst>
            </p:cNvPr>
            <p:cNvGrpSpPr/>
            <p:nvPr/>
          </p:nvGrpSpPr>
          <p:grpSpPr>
            <a:xfrm>
              <a:off x="9596465" y="5459814"/>
              <a:ext cx="707252" cy="706415"/>
              <a:chOff x="9596465" y="5459814"/>
              <a:chExt cx="707252" cy="706415"/>
            </a:xfrm>
          </p:grpSpPr>
          <p:sp>
            <p:nvSpPr>
              <p:cNvPr id="61" name="Freeform 141">
                <a:extLst>
                  <a:ext uri="{FF2B5EF4-FFF2-40B4-BE49-F238E27FC236}">
                    <a16:creationId xmlns:a16="http://schemas.microsoft.com/office/drawing/2014/main" id="{0044F3B3-FFD1-1F1C-9086-EFE6BA2B5FF5}"/>
                  </a:ext>
                </a:extLst>
              </p:cNvPr>
              <p:cNvSpPr/>
              <p:nvPr/>
            </p:nvSpPr>
            <p:spPr>
              <a:xfrm>
                <a:off x="9596465" y="5459814"/>
                <a:ext cx="234484" cy="233485"/>
              </a:xfrm>
              <a:custGeom>
                <a:avLst/>
                <a:gdLst>
                  <a:gd name="connsiteX0" fmla="*/ 94536 w 234484"/>
                  <a:gd name="connsiteY0" fmla="*/ 233485 h 233485"/>
                  <a:gd name="connsiteX1" fmla="*/ 92862 w 234484"/>
                  <a:gd name="connsiteY1" fmla="*/ 233485 h 233485"/>
                  <a:gd name="connsiteX2" fmla="*/ 79469 w 234484"/>
                  <a:gd name="connsiteY2" fmla="*/ 225952 h 233485"/>
                  <a:gd name="connsiteX3" fmla="*/ 3298 w 234484"/>
                  <a:gd name="connsiteY3" fmla="*/ 118810 h 233485"/>
                  <a:gd name="connsiteX4" fmla="*/ 4972 w 234484"/>
                  <a:gd name="connsiteY4" fmla="*/ 96210 h 233485"/>
                  <a:gd name="connsiteX5" fmla="*/ 97047 w 234484"/>
                  <a:gd name="connsiteY5" fmla="*/ 4972 h 233485"/>
                  <a:gd name="connsiteX6" fmla="*/ 119647 w 234484"/>
                  <a:gd name="connsiteY6" fmla="*/ 3298 h 233485"/>
                  <a:gd name="connsiteX7" fmla="*/ 226789 w 234484"/>
                  <a:gd name="connsiteY7" fmla="*/ 79469 h 233485"/>
                  <a:gd name="connsiteX8" fmla="*/ 234322 w 234484"/>
                  <a:gd name="connsiteY8" fmla="*/ 92862 h 233485"/>
                  <a:gd name="connsiteX9" fmla="*/ 229300 w 234484"/>
                  <a:gd name="connsiteY9" fmla="*/ 107091 h 233485"/>
                  <a:gd name="connsiteX10" fmla="*/ 107091 w 234484"/>
                  <a:gd name="connsiteY10" fmla="*/ 228463 h 233485"/>
                  <a:gd name="connsiteX11" fmla="*/ 94536 w 234484"/>
                  <a:gd name="connsiteY11" fmla="*/ 233485 h 233485"/>
                  <a:gd name="connsiteX12" fmla="*/ 40965 w 234484"/>
                  <a:gd name="connsiteY12" fmla="*/ 110440 h 233485"/>
                  <a:gd name="connsiteX13" fmla="*/ 96210 w 234484"/>
                  <a:gd name="connsiteY13" fmla="*/ 187448 h 233485"/>
                  <a:gd name="connsiteX14" fmla="*/ 188285 w 234484"/>
                  <a:gd name="connsiteY14" fmla="*/ 95373 h 233485"/>
                  <a:gd name="connsiteX15" fmla="*/ 111277 w 234484"/>
                  <a:gd name="connsiteY15" fmla="*/ 40128 h 233485"/>
                  <a:gd name="connsiteX16" fmla="*/ 40965 w 234484"/>
                  <a:gd name="connsiteY16" fmla="*/ 110440 h 233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4484" h="233485">
                    <a:moveTo>
                      <a:pt x="94536" y="233485"/>
                    </a:moveTo>
                    <a:cubicBezTo>
                      <a:pt x="93699" y="233485"/>
                      <a:pt x="93699" y="233485"/>
                      <a:pt x="92862" y="233485"/>
                    </a:cubicBezTo>
                    <a:cubicBezTo>
                      <a:pt x="87839" y="232648"/>
                      <a:pt x="82817" y="230137"/>
                      <a:pt x="79469" y="225952"/>
                    </a:cubicBezTo>
                    <a:lnTo>
                      <a:pt x="3298" y="118810"/>
                    </a:lnTo>
                    <a:cubicBezTo>
                      <a:pt x="-1725" y="112114"/>
                      <a:pt x="-888" y="102069"/>
                      <a:pt x="4972" y="96210"/>
                    </a:cubicBezTo>
                    <a:lnTo>
                      <a:pt x="97047" y="4972"/>
                    </a:lnTo>
                    <a:cubicBezTo>
                      <a:pt x="102906" y="-888"/>
                      <a:pt x="112951" y="-1725"/>
                      <a:pt x="119647" y="3298"/>
                    </a:cubicBezTo>
                    <a:lnTo>
                      <a:pt x="226789" y="79469"/>
                    </a:lnTo>
                    <a:cubicBezTo>
                      <a:pt x="230974" y="82817"/>
                      <a:pt x="233485" y="87002"/>
                      <a:pt x="234322" y="92862"/>
                    </a:cubicBezTo>
                    <a:cubicBezTo>
                      <a:pt x="235159" y="97884"/>
                      <a:pt x="232648" y="102906"/>
                      <a:pt x="229300" y="107091"/>
                    </a:cubicBezTo>
                    <a:lnTo>
                      <a:pt x="107091" y="228463"/>
                    </a:lnTo>
                    <a:cubicBezTo>
                      <a:pt x="103743" y="231811"/>
                      <a:pt x="98721" y="233485"/>
                      <a:pt x="94536" y="233485"/>
                    </a:cubicBezTo>
                    <a:close/>
                    <a:moveTo>
                      <a:pt x="40965" y="110440"/>
                    </a:moveTo>
                    <a:lnTo>
                      <a:pt x="96210" y="187448"/>
                    </a:lnTo>
                    <a:lnTo>
                      <a:pt x="188285" y="95373"/>
                    </a:lnTo>
                    <a:lnTo>
                      <a:pt x="111277" y="40128"/>
                    </a:lnTo>
                    <a:lnTo>
                      <a:pt x="40965" y="110440"/>
                    </a:lnTo>
                    <a:close/>
                  </a:path>
                </a:pathLst>
              </a:custGeom>
              <a:solidFill>
                <a:schemeClr val="accent2"/>
              </a:solidFill>
              <a:ln w="8370" cap="flat">
                <a:noFill/>
                <a:prstDash val="solid"/>
                <a:miter/>
              </a:ln>
            </p:spPr>
            <p:txBody>
              <a:bodyPr rtlCol="0" anchor="ctr"/>
              <a:lstStyle/>
              <a:p>
                <a:endParaRPr lang="en-US"/>
              </a:p>
            </p:txBody>
          </p:sp>
          <p:sp>
            <p:nvSpPr>
              <p:cNvPr id="62" name="Freeform 142">
                <a:extLst>
                  <a:ext uri="{FF2B5EF4-FFF2-40B4-BE49-F238E27FC236}">
                    <a16:creationId xmlns:a16="http://schemas.microsoft.com/office/drawing/2014/main" id="{FDF28D2D-F475-C63D-7C73-718FE5387E27}"/>
                  </a:ext>
                </a:extLst>
              </p:cNvPr>
              <p:cNvSpPr/>
              <p:nvPr/>
            </p:nvSpPr>
            <p:spPr>
              <a:xfrm>
                <a:off x="10085249" y="5947761"/>
                <a:ext cx="218468" cy="218468"/>
              </a:xfrm>
              <a:custGeom>
                <a:avLst/>
                <a:gdLst>
                  <a:gd name="connsiteX0" fmla="*/ 108816 w 218468"/>
                  <a:gd name="connsiteY0" fmla="*/ 218469 h 218468"/>
                  <a:gd name="connsiteX1" fmla="*/ 96260 w 218468"/>
                  <a:gd name="connsiteY1" fmla="*/ 213447 h 218468"/>
                  <a:gd name="connsiteX2" fmla="*/ 5022 w 218468"/>
                  <a:gd name="connsiteY2" fmla="*/ 121372 h 218468"/>
                  <a:gd name="connsiteX3" fmla="*/ 0 w 218468"/>
                  <a:gd name="connsiteY3" fmla="*/ 108816 h 218468"/>
                  <a:gd name="connsiteX4" fmla="*/ 5022 w 218468"/>
                  <a:gd name="connsiteY4" fmla="*/ 96260 h 218468"/>
                  <a:gd name="connsiteX5" fmla="*/ 96260 w 218468"/>
                  <a:gd name="connsiteY5" fmla="*/ 5022 h 218468"/>
                  <a:gd name="connsiteX6" fmla="*/ 121372 w 218468"/>
                  <a:gd name="connsiteY6" fmla="*/ 5022 h 218468"/>
                  <a:gd name="connsiteX7" fmla="*/ 213447 w 218468"/>
                  <a:gd name="connsiteY7" fmla="*/ 96260 h 218468"/>
                  <a:gd name="connsiteX8" fmla="*/ 218469 w 218468"/>
                  <a:gd name="connsiteY8" fmla="*/ 108816 h 218468"/>
                  <a:gd name="connsiteX9" fmla="*/ 213447 w 218468"/>
                  <a:gd name="connsiteY9" fmla="*/ 121372 h 218468"/>
                  <a:gd name="connsiteX10" fmla="*/ 121372 w 218468"/>
                  <a:gd name="connsiteY10" fmla="*/ 213447 h 218468"/>
                  <a:gd name="connsiteX11" fmla="*/ 108816 w 218468"/>
                  <a:gd name="connsiteY11" fmla="*/ 218469 h 218468"/>
                  <a:gd name="connsiteX12" fmla="*/ 42689 w 218468"/>
                  <a:gd name="connsiteY12" fmla="*/ 108816 h 218468"/>
                  <a:gd name="connsiteX13" fmla="*/ 108816 w 218468"/>
                  <a:gd name="connsiteY13" fmla="*/ 174942 h 218468"/>
                  <a:gd name="connsiteX14" fmla="*/ 174943 w 218468"/>
                  <a:gd name="connsiteY14" fmla="*/ 108816 h 218468"/>
                  <a:gd name="connsiteX15" fmla="*/ 108816 w 218468"/>
                  <a:gd name="connsiteY15" fmla="*/ 42689 h 218468"/>
                  <a:gd name="connsiteX16" fmla="*/ 42689 w 218468"/>
                  <a:gd name="connsiteY16" fmla="*/ 108816 h 21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468" h="218468">
                    <a:moveTo>
                      <a:pt x="108816" y="218469"/>
                    </a:moveTo>
                    <a:cubicBezTo>
                      <a:pt x="104631" y="218469"/>
                      <a:pt x="99608" y="216795"/>
                      <a:pt x="96260" y="213447"/>
                    </a:cubicBezTo>
                    <a:lnTo>
                      <a:pt x="5022" y="121372"/>
                    </a:lnTo>
                    <a:cubicBezTo>
                      <a:pt x="1674" y="118023"/>
                      <a:pt x="0" y="113838"/>
                      <a:pt x="0" y="108816"/>
                    </a:cubicBezTo>
                    <a:cubicBezTo>
                      <a:pt x="0" y="103794"/>
                      <a:pt x="1674" y="99608"/>
                      <a:pt x="5022" y="96260"/>
                    </a:cubicBezTo>
                    <a:lnTo>
                      <a:pt x="96260" y="5022"/>
                    </a:lnTo>
                    <a:cubicBezTo>
                      <a:pt x="102957" y="-1674"/>
                      <a:pt x="114675" y="-1674"/>
                      <a:pt x="121372" y="5022"/>
                    </a:cubicBezTo>
                    <a:lnTo>
                      <a:pt x="213447" y="96260"/>
                    </a:lnTo>
                    <a:cubicBezTo>
                      <a:pt x="216795" y="99608"/>
                      <a:pt x="218469" y="103794"/>
                      <a:pt x="218469" y="108816"/>
                    </a:cubicBezTo>
                    <a:cubicBezTo>
                      <a:pt x="218469" y="113838"/>
                      <a:pt x="216795" y="118023"/>
                      <a:pt x="213447" y="121372"/>
                    </a:cubicBezTo>
                    <a:lnTo>
                      <a:pt x="121372" y="213447"/>
                    </a:lnTo>
                    <a:cubicBezTo>
                      <a:pt x="118023" y="216795"/>
                      <a:pt x="113838" y="218469"/>
                      <a:pt x="108816" y="218469"/>
                    </a:cubicBezTo>
                    <a:close/>
                    <a:moveTo>
                      <a:pt x="42689" y="108816"/>
                    </a:moveTo>
                    <a:lnTo>
                      <a:pt x="108816" y="174942"/>
                    </a:lnTo>
                    <a:lnTo>
                      <a:pt x="174943" y="108816"/>
                    </a:lnTo>
                    <a:lnTo>
                      <a:pt x="108816" y="42689"/>
                    </a:lnTo>
                    <a:lnTo>
                      <a:pt x="42689" y="108816"/>
                    </a:lnTo>
                    <a:close/>
                  </a:path>
                </a:pathLst>
              </a:custGeom>
              <a:solidFill>
                <a:schemeClr val="accent2"/>
              </a:solidFill>
              <a:ln w="8370" cap="flat">
                <a:noFill/>
                <a:prstDash val="solid"/>
                <a:miter/>
              </a:ln>
            </p:spPr>
            <p:txBody>
              <a:bodyPr rtlCol="0" anchor="ctr"/>
              <a:lstStyle/>
              <a:p>
                <a:endParaRPr lang="en-US"/>
              </a:p>
            </p:txBody>
          </p:sp>
        </p:grpSp>
        <p:grpSp>
          <p:nvGrpSpPr>
            <p:cNvPr id="58" name="Graphic 102">
              <a:extLst>
                <a:ext uri="{FF2B5EF4-FFF2-40B4-BE49-F238E27FC236}">
                  <a16:creationId xmlns:a16="http://schemas.microsoft.com/office/drawing/2014/main" id="{95D3B5A8-E756-F50E-E194-616CDDB9284C}"/>
                </a:ext>
              </a:extLst>
            </p:cNvPr>
            <p:cNvGrpSpPr/>
            <p:nvPr/>
          </p:nvGrpSpPr>
          <p:grpSpPr>
            <a:xfrm>
              <a:off x="9446584" y="5523379"/>
              <a:ext cx="984365" cy="1011150"/>
              <a:chOff x="9446584" y="5523379"/>
              <a:chExt cx="984365" cy="1011150"/>
            </a:xfrm>
            <a:solidFill>
              <a:srgbClr val="000000"/>
            </a:solidFill>
          </p:grpSpPr>
          <p:sp>
            <p:nvSpPr>
              <p:cNvPr id="59" name="Freeform 139">
                <a:extLst>
                  <a:ext uri="{FF2B5EF4-FFF2-40B4-BE49-F238E27FC236}">
                    <a16:creationId xmlns:a16="http://schemas.microsoft.com/office/drawing/2014/main" id="{A8068BAD-769D-6E7D-9C5A-8536A430943F}"/>
                  </a:ext>
                </a:extLst>
              </p:cNvPr>
              <p:cNvSpPr/>
              <p:nvPr/>
            </p:nvSpPr>
            <p:spPr>
              <a:xfrm>
                <a:off x="9861758" y="6350380"/>
                <a:ext cx="65289" cy="65289"/>
              </a:xfrm>
              <a:custGeom>
                <a:avLst/>
                <a:gdLst>
                  <a:gd name="connsiteX0" fmla="*/ 65290 w 65289"/>
                  <a:gd name="connsiteY0" fmla="*/ 32645 h 65289"/>
                  <a:gd name="connsiteX1" fmla="*/ 32645 w 65289"/>
                  <a:gd name="connsiteY1" fmla="*/ 65290 h 65289"/>
                  <a:gd name="connsiteX2" fmla="*/ 0 w 65289"/>
                  <a:gd name="connsiteY2" fmla="*/ 32645 h 65289"/>
                  <a:gd name="connsiteX3" fmla="*/ 32645 w 65289"/>
                  <a:gd name="connsiteY3" fmla="*/ 0 h 65289"/>
                  <a:gd name="connsiteX4" fmla="*/ 65290 w 65289"/>
                  <a:gd name="connsiteY4" fmla="*/ 32645 h 65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89" h="65289">
                    <a:moveTo>
                      <a:pt x="65290" y="32645"/>
                    </a:moveTo>
                    <a:cubicBezTo>
                      <a:pt x="65290" y="50223"/>
                      <a:pt x="51060" y="65290"/>
                      <a:pt x="32645" y="65290"/>
                    </a:cubicBezTo>
                    <a:cubicBezTo>
                      <a:pt x="15067" y="65290"/>
                      <a:pt x="0" y="51060"/>
                      <a:pt x="0" y="32645"/>
                    </a:cubicBezTo>
                    <a:cubicBezTo>
                      <a:pt x="0" y="15067"/>
                      <a:pt x="14230" y="0"/>
                      <a:pt x="32645" y="0"/>
                    </a:cubicBezTo>
                    <a:cubicBezTo>
                      <a:pt x="51060" y="0"/>
                      <a:pt x="65290" y="15067"/>
                      <a:pt x="65290" y="32645"/>
                    </a:cubicBezTo>
                    <a:close/>
                  </a:path>
                </a:pathLst>
              </a:custGeom>
              <a:solidFill>
                <a:schemeClr val="bg1"/>
              </a:solidFill>
              <a:ln w="8370" cap="flat">
                <a:noFill/>
                <a:prstDash val="solid"/>
                <a:miter/>
              </a:ln>
            </p:spPr>
            <p:txBody>
              <a:bodyPr rtlCol="0" anchor="ctr"/>
              <a:lstStyle/>
              <a:p>
                <a:endParaRPr lang="en-US"/>
              </a:p>
            </p:txBody>
          </p:sp>
          <p:sp>
            <p:nvSpPr>
              <p:cNvPr id="60" name="Freeform 140">
                <a:extLst>
                  <a:ext uri="{FF2B5EF4-FFF2-40B4-BE49-F238E27FC236}">
                    <a16:creationId xmlns:a16="http://schemas.microsoft.com/office/drawing/2014/main" id="{4FA7CA9A-2015-52C3-B194-D05ACC61A54D}"/>
                  </a:ext>
                </a:extLst>
              </p:cNvPr>
              <p:cNvSpPr/>
              <p:nvPr/>
            </p:nvSpPr>
            <p:spPr>
              <a:xfrm>
                <a:off x="9446584" y="5523379"/>
                <a:ext cx="984365" cy="1011150"/>
              </a:xfrm>
              <a:custGeom>
                <a:avLst/>
                <a:gdLst>
                  <a:gd name="connsiteX0" fmla="*/ 965950 w 984365"/>
                  <a:gd name="connsiteY0" fmla="*/ 712326 h 1011150"/>
                  <a:gd name="connsiteX1" fmla="*/ 836208 w 984365"/>
                  <a:gd name="connsiteY1" fmla="*/ 712326 h 1011150"/>
                  <a:gd name="connsiteX2" fmla="*/ 750830 w 984365"/>
                  <a:gd name="connsiteY2" fmla="*/ 712326 h 1011150"/>
                  <a:gd name="connsiteX3" fmla="*/ 534872 w 984365"/>
                  <a:gd name="connsiteY3" fmla="*/ 712326 h 1011150"/>
                  <a:gd name="connsiteX4" fmla="*/ 363278 w 984365"/>
                  <a:gd name="connsiteY4" fmla="*/ 712326 h 1011150"/>
                  <a:gd name="connsiteX5" fmla="*/ 362441 w 984365"/>
                  <a:gd name="connsiteY5" fmla="*/ 712326 h 1011150"/>
                  <a:gd name="connsiteX6" fmla="*/ 298825 w 984365"/>
                  <a:gd name="connsiteY6" fmla="*/ 712326 h 1011150"/>
                  <a:gd name="connsiteX7" fmla="*/ 165735 w 984365"/>
                  <a:gd name="connsiteY7" fmla="*/ 579235 h 1011150"/>
                  <a:gd name="connsiteX8" fmla="*/ 298825 w 984365"/>
                  <a:gd name="connsiteY8" fmla="*/ 446145 h 1011150"/>
                  <a:gd name="connsiteX9" fmla="*/ 333144 w 984365"/>
                  <a:gd name="connsiteY9" fmla="*/ 446145 h 1011150"/>
                  <a:gd name="connsiteX10" fmla="*/ 427730 w 984365"/>
                  <a:gd name="connsiteY10" fmla="*/ 489672 h 1011150"/>
                  <a:gd name="connsiteX11" fmla="*/ 482975 w 984365"/>
                  <a:gd name="connsiteY11" fmla="*/ 476279 h 1011150"/>
                  <a:gd name="connsiteX12" fmla="*/ 567517 w 984365"/>
                  <a:gd name="connsiteY12" fmla="*/ 560820 h 1011150"/>
                  <a:gd name="connsiteX13" fmla="*/ 610206 w 984365"/>
                  <a:gd name="connsiteY13" fmla="*/ 578398 h 1011150"/>
                  <a:gd name="connsiteX14" fmla="*/ 652895 w 984365"/>
                  <a:gd name="connsiteY14" fmla="*/ 560820 h 1011150"/>
                  <a:gd name="connsiteX15" fmla="*/ 775104 w 984365"/>
                  <a:gd name="connsiteY15" fmla="*/ 438612 h 1011150"/>
                  <a:gd name="connsiteX16" fmla="*/ 792682 w 984365"/>
                  <a:gd name="connsiteY16" fmla="*/ 395923 h 1011150"/>
                  <a:gd name="connsiteX17" fmla="*/ 775104 w 984365"/>
                  <a:gd name="connsiteY17" fmla="*/ 353233 h 1011150"/>
                  <a:gd name="connsiteX18" fmla="*/ 440286 w 984365"/>
                  <a:gd name="connsiteY18" fmla="*/ 17578 h 1011150"/>
                  <a:gd name="connsiteX19" fmla="*/ 354070 w 984365"/>
                  <a:gd name="connsiteY19" fmla="*/ 17578 h 1011150"/>
                  <a:gd name="connsiteX20" fmla="*/ 231862 w 984365"/>
                  <a:gd name="connsiteY20" fmla="*/ 139787 h 1011150"/>
                  <a:gd name="connsiteX21" fmla="*/ 231862 w 984365"/>
                  <a:gd name="connsiteY21" fmla="*/ 226002 h 1011150"/>
                  <a:gd name="connsiteX22" fmla="*/ 287944 w 984365"/>
                  <a:gd name="connsiteY22" fmla="*/ 282084 h 1011150"/>
                  <a:gd name="connsiteX23" fmla="*/ 0 w 984365"/>
                  <a:gd name="connsiteY23" fmla="*/ 579235 h 1011150"/>
                  <a:gd name="connsiteX24" fmla="*/ 295477 w 984365"/>
                  <a:gd name="connsiteY24" fmla="*/ 877224 h 1011150"/>
                  <a:gd name="connsiteX25" fmla="*/ 262832 w 984365"/>
                  <a:gd name="connsiteY25" fmla="*/ 975995 h 1011150"/>
                  <a:gd name="connsiteX26" fmla="*/ 232699 w 984365"/>
                  <a:gd name="connsiteY26" fmla="*/ 975995 h 1011150"/>
                  <a:gd name="connsiteX27" fmla="*/ 215121 w 984365"/>
                  <a:gd name="connsiteY27" fmla="*/ 993573 h 1011150"/>
                  <a:gd name="connsiteX28" fmla="*/ 232699 w 984365"/>
                  <a:gd name="connsiteY28" fmla="*/ 1011151 h 1011150"/>
                  <a:gd name="connsiteX29" fmla="*/ 276225 w 984365"/>
                  <a:gd name="connsiteY29" fmla="*/ 1011151 h 1011150"/>
                  <a:gd name="connsiteX30" fmla="*/ 621088 w 984365"/>
                  <a:gd name="connsiteY30" fmla="*/ 1011151 h 1011150"/>
                  <a:gd name="connsiteX31" fmla="*/ 664614 w 984365"/>
                  <a:gd name="connsiteY31" fmla="*/ 1011151 h 1011150"/>
                  <a:gd name="connsiteX32" fmla="*/ 682192 w 984365"/>
                  <a:gd name="connsiteY32" fmla="*/ 993573 h 1011150"/>
                  <a:gd name="connsiteX33" fmla="*/ 664614 w 984365"/>
                  <a:gd name="connsiteY33" fmla="*/ 975995 h 1011150"/>
                  <a:gd name="connsiteX34" fmla="*/ 634480 w 984365"/>
                  <a:gd name="connsiteY34" fmla="*/ 975995 h 1011150"/>
                  <a:gd name="connsiteX35" fmla="*/ 602673 w 984365"/>
                  <a:gd name="connsiteY35" fmla="*/ 878061 h 1011150"/>
                  <a:gd name="connsiteX36" fmla="*/ 708141 w 984365"/>
                  <a:gd name="connsiteY36" fmla="*/ 878061 h 1011150"/>
                  <a:gd name="connsiteX37" fmla="*/ 853786 w 984365"/>
                  <a:gd name="connsiteY37" fmla="*/ 748319 h 1011150"/>
                  <a:gd name="connsiteX38" fmla="*/ 966788 w 984365"/>
                  <a:gd name="connsiteY38" fmla="*/ 748319 h 1011150"/>
                  <a:gd name="connsiteX39" fmla="*/ 984366 w 984365"/>
                  <a:gd name="connsiteY39" fmla="*/ 730741 h 1011150"/>
                  <a:gd name="connsiteX40" fmla="*/ 965950 w 984365"/>
                  <a:gd name="connsiteY40" fmla="*/ 712326 h 1011150"/>
                  <a:gd name="connsiteX41" fmla="*/ 358255 w 984365"/>
                  <a:gd name="connsiteY41" fmla="*/ 421871 h 1011150"/>
                  <a:gd name="connsiteX42" fmla="*/ 352396 w 984365"/>
                  <a:gd name="connsiteY42" fmla="*/ 413500 h 1011150"/>
                  <a:gd name="connsiteX43" fmla="*/ 337329 w 984365"/>
                  <a:gd name="connsiteY43" fmla="*/ 363278 h 1011150"/>
                  <a:gd name="connsiteX44" fmla="*/ 352396 w 984365"/>
                  <a:gd name="connsiteY44" fmla="*/ 313055 h 1011150"/>
                  <a:gd name="connsiteX45" fmla="*/ 358255 w 984365"/>
                  <a:gd name="connsiteY45" fmla="*/ 304685 h 1011150"/>
                  <a:gd name="connsiteX46" fmla="*/ 426893 w 984365"/>
                  <a:gd name="connsiteY46" fmla="*/ 272877 h 1011150"/>
                  <a:gd name="connsiteX47" fmla="*/ 517294 w 984365"/>
                  <a:gd name="connsiteY47" fmla="*/ 363278 h 1011150"/>
                  <a:gd name="connsiteX48" fmla="*/ 477116 w 984365"/>
                  <a:gd name="connsiteY48" fmla="*/ 438612 h 1011150"/>
                  <a:gd name="connsiteX49" fmla="*/ 475442 w 984365"/>
                  <a:gd name="connsiteY49" fmla="*/ 439449 h 1011150"/>
                  <a:gd name="connsiteX50" fmla="*/ 426893 w 984365"/>
                  <a:gd name="connsiteY50" fmla="*/ 453679 h 1011150"/>
                  <a:gd name="connsiteX51" fmla="*/ 358255 w 984365"/>
                  <a:gd name="connsiteY51" fmla="*/ 421871 h 1011150"/>
                  <a:gd name="connsiteX52" fmla="*/ 256973 w 984365"/>
                  <a:gd name="connsiteY52" fmla="*/ 164898 h 1011150"/>
                  <a:gd name="connsiteX53" fmla="*/ 379182 w 984365"/>
                  <a:gd name="connsiteY53" fmla="*/ 42689 h 1011150"/>
                  <a:gd name="connsiteX54" fmla="*/ 415175 w 984365"/>
                  <a:gd name="connsiteY54" fmla="*/ 42689 h 1011150"/>
                  <a:gd name="connsiteX55" fmla="*/ 750830 w 984365"/>
                  <a:gd name="connsiteY55" fmla="*/ 378345 h 1011150"/>
                  <a:gd name="connsiteX56" fmla="*/ 758363 w 984365"/>
                  <a:gd name="connsiteY56" fmla="*/ 395923 h 1011150"/>
                  <a:gd name="connsiteX57" fmla="*/ 750830 w 984365"/>
                  <a:gd name="connsiteY57" fmla="*/ 413500 h 1011150"/>
                  <a:gd name="connsiteX58" fmla="*/ 628621 w 984365"/>
                  <a:gd name="connsiteY58" fmla="*/ 535709 h 1011150"/>
                  <a:gd name="connsiteX59" fmla="*/ 592628 w 984365"/>
                  <a:gd name="connsiteY59" fmla="*/ 535709 h 1011150"/>
                  <a:gd name="connsiteX60" fmla="*/ 512272 w 984365"/>
                  <a:gd name="connsiteY60" fmla="*/ 455353 h 1011150"/>
                  <a:gd name="connsiteX61" fmla="*/ 552450 w 984365"/>
                  <a:gd name="connsiteY61" fmla="*/ 363278 h 1011150"/>
                  <a:gd name="connsiteX62" fmla="*/ 426893 w 984365"/>
                  <a:gd name="connsiteY62" fmla="*/ 237721 h 1011150"/>
                  <a:gd name="connsiteX63" fmla="*/ 334818 w 984365"/>
                  <a:gd name="connsiteY63" fmla="*/ 277899 h 1011150"/>
                  <a:gd name="connsiteX64" fmla="*/ 256973 w 984365"/>
                  <a:gd name="connsiteY64" fmla="*/ 200054 h 1011150"/>
                  <a:gd name="connsiteX65" fmla="*/ 256973 w 984365"/>
                  <a:gd name="connsiteY65" fmla="*/ 164898 h 1011150"/>
                  <a:gd name="connsiteX66" fmla="*/ 297988 w 984365"/>
                  <a:gd name="connsiteY66" fmla="*/ 842068 h 1011150"/>
                  <a:gd name="connsiteX67" fmla="*/ 35156 w 984365"/>
                  <a:gd name="connsiteY67" fmla="*/ 579235 h 1011150"/>
                  <a:gd name="connsiteX68" fmla="*/ 297988 w 984365"/>
                  <a:gd name="connsiteY68" fmla="*/ 316403 h 1011150"/>
                  <a:gd name="connsiteX69" fmla="*/ 310544 w 984365"/>
                  <a:gd name="connsiteY69" fmla="*/ 316403 h 1011150"/>
                  <a:gd name="connsiteX70" fmla="*/ 301336 w 984365"/>
                  <a:gd name="connsiteY70" fmla="*/ 363278 h 1011150"/>
                  <a:gd name="connsiteX71" fmla="*/ 310544 w 984365"/>
                  <a:gd name="connsiteY71" fmla="*/ 410152 h 1011150"/>
                  <a:gd name="connsiteX72" fmla="*/ 297988 w 984365"/>
                  <a:gd name="connsiteY72" fmla="*/ 410152 h 1011150"/>
                  <a:gd name="connsiteX73" fmla="*/ 128905 w 984365"/>
                  <a:gd name="connsiteY73" fmla="*/ 579235 h 1011150"/>
                  <a:gd name="connsiteX74" fmla="*/ 297988 w 984365"/>
                  <a:gd name="connsiteY74" fmla="*/ 748319 h 1011150"/>
                  <a:gd name="connsiteX75" fmla="*/ 337329 w 984365"/>
                  <a:gd name="connsiteY75" fmla="*/ 748319 h 1011150"/>
                  <a:gd name="connsiteX76" fmla="*/ 307196 w 984365"/>
                  <a:gd name="connsiteY76" fmla="*/ 842068 h 1011150"/>
                  <a:gd name="connsiteX77" fmla="*/ 297988 w 984365"/>
                  <a:gd name="connsiteY77" fmla="*/ 842068 h 1011150"/>
                  <a:gd name="connsiteX78" fmla="*/ 300499 w 984365"/>
                  <a:gd name="connsiteY78" fmla="*/ 975995 h 1011150"/>
                  <a:gd name="connsiteX79" fmla="*/ 374996 w 984365"/>
                  <a:gd name="connsiteY79" fmla="*/ 748319 h 1011150"/>
                  <a:gd name="connsiteX80" fmla="*/ 521479 w 984365"/>
                  <a:gd name="connsiteY80" fmla="*/ 748319 h 1011150"/>
                  <a:gd name="connsiteX81" fmla="*/ 595976 w 984365"/>
                  <a:gd name="connsiteY81" fmla="*/ 975995 h 1011150"/>
                  <a:gd name="connsiteX82" fmla="*/ 300499 w 984365"/>
                  <a:gd name="connsiteY82" fmla="*/ 975995 h 1011150"/>
                  <a:gd name="connsiteX83" fmla="*/ 707303 w 984365"/>
                  <a:gd name="connsiteY83" fmla="*/ 842068 h 1011150"/>
                  <a:gd name="connsiteX84" fmla="*/ 590117 w 984365"/>
                  <a:gd name="connsiteY84" fmla="*/ 842068 h 1011150"/>
                  <a:gd name="connsiteX85" fmla="*/ 559146 w 984365"/>
                  <a:gd name="connsiteY85" fmla="*/ 748319 h 1011150"/>
                  <a:gd name="connsiteX86" fmla="*/ 749993 w 984365"/>
                  <a:gd name="connsiteY86" fmla="*/ 748319 h 1011150"/>
                  <a:gd name="connsiteX87" fmla="*/ 816956 w 984365"/>
                  <a:gd name="connsiteY87" fmla="*/ 748319 h 1011150"/>
                  <a:gd name="connsiteX88" fmla="*/ 707303 w 984365"/>
                  <a:gd name="connsiteY88" fmla="*/ 842068 h 101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984365" h="1011150">
                    <a:moveTo>
                      <a:pt x="965950" y="712326"/>
                    </a:moveTo>
                    <a:lnTo>
                      <a:pt x="836208" y="712326"/>
                    </a:lnTo>
                    <a:lnTo>
                      <a:pt x="750830" y="712326"/>
                    </a:lnTo>
                    <a:lnTo>
                      <a:pt x="534872" y="712326"/>
                    </a:lnTo>
                    <a:lnTo>
                      <a:pt x="363278" y="712326"/>
                    </a:lnTo>
                    <a:lnTo>
                      <a:pt x="362441" y="712326"/>
                    </a:lnTo>
                    <a:lnTo>
                      <a:pt x="298825" y="712326"/>
                    </a:lnTo>
                    <a:cubicBezTo>
                      <a:pt x="225165" y="712326"/>
                      <a:pt x="165735" y="652895"/>
                      <a:pt x="165735" y="579235"/>
                    </a:cubicBezTo>
                    <a:cubicBezTo>
                      <a:pt x="165735" y="505575"/>
                      <a:pt x="225165" y="446145"/>
                      <a:pt x="298825" y="446145"/>
                    </a:cubicBezTo>
                    <a:lnTo>
                      <a:pt x="333144" y="446145"/>
                    </a:lnTo>
                    <a:cubicBezTo>
                      <a:pt x="356581" y="472931"/>
                      <a:pt x="390063" y="489672"/>
                      <a:pt x="427730" y="489672"/>
                    </a:cubicBezTo>
                    <a:cubicBezTo>
                      <a:pt x="447819" y="489672"/>
                      <a:pt x="466234" y="484649"/>
                      <a:pt x="482975" y="476279"/>
                    </a:cubicBezTo>
                    <a:lnTo>
                      <a:pt x="567517" y="560820"/>
                    </a:lnTo>
                    <a:cubicBezTo>
                      <a:pt x="579236" y="572539"/>
                      <a:pt x="594302" y="578398"/>
                      <a:pt x="610206" y="578398"/>
                    </a:cubicBezTo>
                    <a:cubicBezTo>
                      <a:pt x="626110" y="578398"/>
                      <a:pt x="642014" y="571702"/>
                      <a:pt x="652895" y="560820"/>
                    </a:cubicBezTo>
                    <a:lnTo>
                      <a:pt x="775104" y="438612"/>
                    </a:lnTo>
                    <a:cubicBezTo>
                      <a:pt x="786823" y="426893"/>
                      <a:pt x="792682" y="411826"/>
                      <a:pt x="792682" y="395923"/>
                    </a:cubicBezTo>
                    <a:cubicBezTo>
                      <a:pt x="792682" y="380019"/>
                      <a:pt x="785986" y="364115"/>
                      <a:pt x="775104" y="353233"/>
                    </a:cubicBezTo>
                    <a:lnTo>
                      <a:pt x="440286" y="17578"/>
                    </a:lnTo>
                    <a:cubicBezTo>
                      <a:pt x="416849" y="-5859"/>
                      <a:pt x="377508" y="-5859"/>
                      <a:pt x="354070" y="17578"/>
                    </a:cubicBezTo>
                    <a:lnTo>
                      <a:pt x="231862" y="139787"/>
                    </a:lnTo>
                    <a:cubicBezTo>
                      <a:pt x="208424" y="163224"/>
                      <a:pt x="208424" y="202565"/>
                      <a:pt x="231862" y="226002"/>
                    </a:cubicBezTo>
                    <a:lnTo>
                      <a:pt x="287944" y="282084"/>
                    </a:lnTo>
                    <a:cubicBezTo>
                      <a:pt x="128068" y="287107"/>
                      <a:pt x="0" y="418523"/>
                      <a:pt x="0" y="579235"/>
                    </a:cubicBezTo>
                    <a:cubicBezTo>
                      <a:pt x="0" y="742459"/>
                      <a:pt x="132253" y="875550"/>
                      <a:pt x="295477" y="877224"/>
                    </a:cubicBezTo>
                    <a:lnTo>
                      <a:pt x="262832" y="975995"/>
                    </a:lnTo>
                    <a:lnTo>
                      <a:pt x="232699" y="975995"/>
                    </a:lnTo>
                    <a:cubicBezTo>
                      <a:pt x="222654" y="975995"/>
                      <a:pt x="215121" y="984365"/>
                      <a:pt x="215121" y="993573"/>
                    </a:cubicBezTo>
                    <a:cubicBezTo>
                      <a:pt x="215121" y="1002780"/>
                      <a:pt x="223491" y="1011151"/>
                      <a:pt x="232699" y="1011151"/>
                    </a:cubicBezTo>
                    <a:lnTo>
                      <a:pt x="276225" y="1011151"/>
                    </a:lnTo>
                    <a:lnTo>
                      <a:pt x="621088" y="1011151"/>
                    </a:lnTo>
                    <a:lnTo>
                      <a:pt x="664614" y="1011151"/>
                    </a:lnTo>
                    <a:cubicBezTo>
                      <a:pt x="674659" y="1011151"/>
                      <a:pt x="682192" y="1002780"/>
                      <a:pt x="682192" y="993573"/>
                    </a:cubicBezTo>
                    <a:cubicBezTo>
                      <a:pt x="682192" y="984365"/>
                      <a:pt x="673822" y="975995"/>
                      <a:pt x="664614" y="975995"/>
                    </a:cubicBezTo>
                    <a:lnTo>
                      <a:pt x="634480" y="975995"/>
                    </a:lnTo>
                    <a:lnTo>
                      <a:pt x="602673" y="878061"/>
                    </a:lnTo>
                    <a:lnTo>
                      <a:pt x="708141" y="878061"/>
                    </a:lnTo>
                    <a:cubicBezTo>
                      <a:pt x="783475" y="878061"/>
                      <a:pt x="845416" y="821142"/>
                      <a:pt x="853786" y="748319"/>
                    </a:cubicBezTo>
                    <a:lnTo>
                      <a:pt x="966788" y="748319"/>
                    </a:lnTo>
                    <a:cubicBezTo>
                      <a:pt x="976832" y="748319"/>
                      <a:pt x="984366" y="739948"/>
                      <a:pt x="984366" y="730741"/>
                    </a:cubicBezTo>
                    <a:cubicBezTo>
                      <a:pt x="984366" y="721533"/>
                      <a:pt x="975995" y="712326"/>
                      <a:pt x="965950" y="712326"/>
                    </a:cubicBezTo>
                    <a:close/>
                    <a:moveTo>
                      <a:pt x="358255" y="421871"/>
                    </a:moveTo>
                    <a:cubicBezTo>
                      <a:pt x="357418" y="418523"/>
                      <a:pt x="354907" y="416012"/>
                      <a:pt x="352396" y="413500"/>
                    </a:cubicBezTo>
                    <a:cubicBezTo>
                      <a:pt x="342352" y="399271"/>
                      <a:pt x="337329" y="381693"/>
                      <a:pt x="337329" y="363278"/>
                    </a:cubicBezTo>
                    <a:cubicBezTo>
                      <a:pt x="337329" y="344863"/>
                      <a:pt x="343189" y="327285"/>
                      <a:pt x="352396" y="313055"/>
                    </a:cubicBezTo>
                    <a:cubicBezTo>
                      <a:pt x="354907" y="311381"/>
                      <a:pt x="357418" y="308033"/>
                      <a:pt x="358255" y="304685"/>
                    </a:cubicBezTo>
                    <a:cubicBezTo>
                      <a:pt x="374996" y="285433"/>
                      <a:pt x="399271" y="272877"/>
                      <a:pt x="426893" y="272877"/>
                    </a:cubicBezTo>
                    <a:cubicBezTo>
                      <a:pt x="476279" y="272877"/>
                      <a:pt x="517294" y="313055"/>
                      <a:pt x="517294" y="363278"/>
                    </a:cubicBezTo>
                    <a:cubicBezTo>
                      <a:pt x="517294" y="394248"/>
                      <a:pt x="501390" y="421871"/>
                      <a:pt x="477116" y="438612"/>
                    </a:cubicBezTo>
                    <a:cubicBezTo>
                      <a:pt x="476279" y="438612"/>
                      <a:pt x="476279" y="439449"/>
                      <a:pt x="475442" y="439449"/>
                    </a:cubicBezTo>
                    <a:cubicBezTo>
                      <a:pt x="461212" y="448656"/>
                      <a:pt x="445308" y="453679"/>
                      <a:pt x="426893" y="453679"/>
                    </a:cubicBezTo>
                    <a:cubicBezTo>
                      <a:pt x="399271" y="453679"/>
                      <a:pt x="374996" y="441123"/>
                      <a:pt x="358255" y="421871"/>
                    </a:cubicBezTo>
                    <a:close/>
                    <a:moveTo>
                      <a:pt x="256973" y="164898"/>
                    </a:moveTo>
                    <a:lnTo>
                      <a:pt x="379182" y="42689"/>
                    </a:lnTo>
                    <a:cubicBezTo>
                      <a:pt x="389226" y="32645"/>
                      <a:pt x="405130" y="32645"/>
                      <a:pt x="415175" y="42689"/>
                    </a:cubicBezTo>
                    <a:lnTo>
                      <a:pt x="750830" y="378345"/>
                    </a:lnTo>
                    <a:cubicBezTo>
                      <a:pt x="755852" y="383367"/>
                      <a:pt x="758363" y="389226"/>
                      <a:pt x="758363" y="395923"/>
                    </a:cubicBezTo>
                    <a:cubicBezTo>
                      <a:pt x="758363" y="402619"/>
                      <a:pt x="755852" y="409315"/>
                      <a:pt x="750830" y="413500"/>
                    </a:cubicBezTo>
                    <a:lnTo>
                      <a:pt x="628621" y="535709"/>
                    </a:lnTo>
                    <a:cubicBezTo>
                      <a:pt x="619414" y="544917"/>
                      <a:pt x="602673" y="544917"/>
                      <a:pt x="592628" y="535709"/>
                    </a:cubicBezTo>
                    <a:lnTo>
                      <a:pt x="512272" y="455353"/>
                    </a:lnTo>
                    <a:cubicBezTo>
                      <a:pt x="537383" y="432753"/>
                      <a:pt x="552450" y="399271"/>
                      <a:pt x="552450" y="363278"/>
                    </a:cubicBezTo>
                    <a:cubicBezTo>
                      <a:pt x="552450" y="293803"/>
                      <a:pt x="496368" y="237721"/>
                      <a:pt x="426893" y="237721"/>
                    </a:cubicBezTo>
                    <a:cubicBezTo>
                      <a:pt x="390900" y="237721"/>
                      <a:pt x="357418" y="253625"/>
                      <a:pt x="334818" y="277899"/>
                    </a:cubicBezTo>
                    <a:lnTo>
                      <a:pt x="256973" y="200054"/>
                    </a:lnTo>
                    <a:cubicBezTo>
                      <a:pt x="246928" y="190846"/>
                      <a:pt x="246928" y="174105"/>
                      <a:pt x="256973" y="164898"/>
                    </a:cubicBezTo>
                    <a:close/>
                    <a:moveTo>
                      <a:pt x="297988" y="842068"/>
                    </a:moveTo>
                    <a:cubicBezTo>
                      <a:pt x="153179" y="842068"/>
                      <a:pt x="35156" y="724044"/>
                      <a:pt x="35156" y="579235"/>
                    </a:cubicBezTo>
                    <a:cubicBezTo>
                      <a:pt x="35156" y="434427"/>
                      <a:pt x="153179" y="316403"/>
                      <a:pt x="297988" y="316403"/>
                    </a:cubicBezTo>
                    <a:lnTo>
                      <a:pt x="310544" y="316403"/>
                    </a:lnTo>
                    <a:cubicBezTo>
                      <a:pt x="304685" y="330633"/>
                      <a:pt x="301336" y="346537"/>
                      <a:pt x="301336" y="363278"/>
                    </a:cubicBezTo>
                    <a:cubicBezTo>
                      <a:pt x="301336" y="380019"/>
                      <a:pt x="304685" y="395923"/>
                      <a:pt x="310544" y="410152"/>
                    </a:cubicBezTo>
                    <a:lnTo>
                      <a:pt x="297988" y="410152"/>
                    </a:lnTo>
                    <a:cubicBezTo>
                      <a:pt x="205076" y="410152"/>
                      <a:pt x="128905" y="485486"/>
                      <a:pt x="128905" y="579235"/>
                    </a:cubicBezTo>
                    <a:cubicBezTo>
                      <a:pt x="128905" y="672148"/>
                      <a:pt x="204239" y="748319"/>
                      <a:pt x="297988" y="748319"/>
                    </a:cubicBezTo>
                    <a:lnTo>
                      <a:pt x="337329" y="748319"/>
                    </a:lnTo>
                    <a:lnTo>
                      <a:pt x="307196" y="842068"/>
                    </a:lnTo>
                    <a:lnTo>
                      <a:pt x="297988" y="842068"/>
                    </a:lnTo>
                    <a:close/>
                    <a:moveTo>
                      <a:pt x="300499" y="975995"/>
                    </a:moveTo>
                    <a:lnTo>
                      <a:pt x="374996" y="748319"/>
                    </a:lnTo>
                    <a:lnTo>
                      <a:pt x="521479" y="748319"/>
                    </a:lnTo>
                    <a:lnTo>
                      <a:pt x="595976" y="975995"/>
                    </a:lnTo>
                    <a:lnTo>
                      <a:pt x="300499" y="975995"/>
                    </a:lnTo>
                    <a:close/>
                    <a:moveTo>
                      <a:pt x="707303" y="842068"/>
                    </a:moveTo>
                    <a:lnTo>
                      <a:pt x="590117" y="842068"/>
                    </a:lnTo>
                    <a:lnTo>
                      <a:pt x="559146" y="748319"/>
                    </a:lnTo>
                    <a:lnTo>
                      <a:pt x="749993" y="748319"/>
                    </a:lnTo>
                    <a:lnTo>
                      <a:pt x="816956" y="748319"/>
                    </a:lnTo>
                    <a:cubicBezTo>
                      <a:pt x="809423" y="801053"/>
                      <a:pt x="762548" y="842068"/>
                      <a:pt x="707303" y="842068"/>
                    </a:cubicBezTo>
                    <a:close/>
                  </a:path>
                </a:pathLst>
              </a:custGeom>
              <a:solidFill>
                <a:schemeClr val="bg1"/>
              </a:solidFill>
              <a:ln w="8370" cap="flat">
                <a:noFill/>
                <a:prstDash val="solid"/>
                <a:miter/>
              </a:ln>
            </p:spPr>
            <p:txBody>
              <a:bodyPr rtlCol="0" anchor="ctr"/>
              <a:lstStyle/>
              <a:p>
                <a:endParaRPr lang="en-US"/>
              </a:p>
            </p:txBody>
          </p:sp>
        </p:grpSp>
      </p:grpSp>
      <p:sp>
        <p:nvSpPr>
          <p:cNvPr id="63" name="TextBox 62">
            <a:extLst>
              <a:ext uri="{FF2B5EF4-FFF2-40B4-BE49-F238E27FC236}">
                <a16:creationId xmlns:a16="http://schemas.microsoft.com/office/drawing/2014/main" id="{5DFE2EA0-4A6E-6054-DD2A-A68AE31B0721}"/>
              </a:ext>
            </a:extLst>
          </p:cNvPr>
          <p:cNvSpPr txBox="1"/>
          <p:nvPr/>
        </p:nvSpPr>
        <p:spPr>
          <a:xfrm>
            <a:off x="15273270" y="7031429"/>
            <a:ext cx="3877144" cy="1477328"/>
          </a:xfrm>
          <a:prstGeom prst="rect">
            <a:avLst/>
          </a:prstGeom>
          <a:noFill/>
        </p:spPr>
        <p:txBody>
          <a:bodyPr wrap="square" rtlCol="0">
            <a:spAutoFit/>
          </a:bodyPr>
          <a:lstStyle/>
          <a:p>
            <a:pPr algn="l"/>
            <a:r>
              <a:rPr lang="en-US" sz="3000">
                <a:solidFill>
                  <a:schemeClr val="bg1"/>
                </a:solidFill>
              </a:rPr>
              <a:t>One of Canada's most </a:t>
            </a:r>
            <a:r>
              <a:rPr lang="en-US" sz="3000" b="1">
                <a:solidFill>
                  <a:schemeClr val="bg1"/>
                </a:solidFill>
              </a:rPr>
              <a:t>research-intensive</a:t>
            </a:r>
            <a:r>
              <a:rPr lang="en-US" sz="3000">
                <a:solidFill>
                  <a:schemeClr val="bg1"/>
                </a:solidFill>
              </a:rPr>
              <a:t> university</a:t>
            </a:r>
            <a:r>
              <a:rPr lang="en-US" sz="3000" baseline="30000">
                <a:solidFill>
                  <a:schemeClr val="bg1"/>
                </a:solidFill>
              </a:rPr>
              <a:t>†</a:t>
            </a:r>
          </a:p>
        </p:txBody>
      </p:sp>
      <p:sp>
        <p:nvSpPr>
          <p:cNvPr id="64" name="TextBox 63">
            <a:extLst>
              <a:ext uri="{FF2B5EF4-FFF2-40B4-BE49-F238E27FC236}">
                <a16:creationId xmlns:a16="http://schemas.microsoft.com/office/drawing/2014/main" id="{3FB713A1-3F6C-CBEA-9936-B66B58B568A4}"/>
              </a:ext>
            </a:extLst>
          </p:cNvPr>
          <p:cNvSpPr txBox="1"/>
          <p:nvPr/>
        </p:nvSpPr>
        <p:spPr>
          <a:xfrm>
            <a:off x="1418327" y="8933132"/>
            <a:ext cx="5183463" cy="646331"/>
          </a:xfrm>
          <a:prstGeom prst="rect">
            <a:avLst/>
          </a:prstGeom>
          <a:noFill/>
        </p:spPr>
        <p:txBody>
          <a:bodyPr wrap="square" rtlCol="0">
            <a:spAutoFit/>
          </a:bodyPr>
          <a:lstStyle/>
          <a:p>
            <a:r>
              <a:rPr lang="en-US" sz="1200" dirty="0">
                <a:solidFill>
                  <a:schemeClr val="bg1"/>
                </a:solidFill>
              </a:rPr>
              <a:t>* Times Higher Education 2023</a:t>
            </a:r>
          </a:p>
          <a:p>
            <a:r>
              <a:rPr lang="en-US" sz="1200" dirty="0">
                <a:solidFill>
                  <a:schemeClr val="bg1"/>
                </a:solidFill>
              </a:rPr>
              <a:t>‡ Shanghai Ranking's Academic Ranking of World Universities 2023</a:t>
            </a:r>
          </a:p>
          <a:p>
            <a:r>
              <a:rPr lang="en-US" sz="1200" dirty="0">
                <a:solidFill>
                  <a:schemeClr val="bg1"/>
                </a:solidFill>
              </a:rPr>
              <a:t>† Research </a:t>
            </a:r>
            <a:r>
              <a:rPr lang="en-US" sz="1200" dirty="0" err="1">
                <a:solidFill>
                  <a:schemeClr val="bg1"/>
                </a:solidFill>
              </a:rPr>
              <a:t>Infosource</a:t>
            </a:r>
            <a:r>
              <a:rPr lang="en-US" sz="1200" dirty="0">
                <a:solidFill>
                  <a:schemeClr val="bg1"/>
                </a:solidFill>
              </a:rPr>
              <a:t> 2023</a:t>
            </a:r>
            <a:endParaRPr lang="en-US" sz="1200" baseline="30000" dirty="0">
              <a:solidFill>
                <a:schemeClr val="bg1"/>
              </a:solidFill>
            </a:endParaRPr>
          </a:p>
        </p:txBody>
      </p:sp>
      <p:sp>
        <p:nvSpPr>
          <p:cNvPr id="4" name="Footer Placeholder 3">
            <a:extLst>
              <a:ext uri="{FF2B5EF4-FFF2-40B4-BE49-F238E27FC236}">
                <a16:creationId xmlns:a16="http://schemas.microsoft.com/office/drawing/2014/main" id="{3C023FD4-77FD-E951-237A-8B6F08ECADEB}"/>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CADAAE4A-C1CB-F1FF-8DA5-2D933B001022}"/>
              </a:ext>
            </a:extLst>
          </p:cNvPr>
          <p:cNvSpPr>
            <a:spLocks noGrp="1"/>
          </p:cNvSpPr>
          <p:nvPr>
            <p:ph type="dt" sz="half" idx="2"/>
          </p:nvPr>
        </p:nvSpPr>
        <p:spPr/>
        <p:txBody>
          <a:bodyPr/>
          <a:lstStyle/>
          <a:p>
            <a:fld id="{D2792E9C-7E5E-F14F-B049-5BFE22D713B7}" type="datetime4">
              <a:rPr lang="en-CA" smtClean="0"/>
              <a:t>May 21, 2024</a:t>
            </a:fld>
            <a:endParaRPr lang="en-US"/>
          </a:p>
        </p:txBody>
      </p:sp>
      <p:sp>
        <p:nvSpPr>
          <p:cNvPr id="6" name="Slide Number Placeholder 5">
            <a:extLst>
              <a:ext uri="{FF2B5EF4-FFF2-40B4-BE49-F238E27FC236}">
                <a16:creationId xmlns:a16="http://schemas.microsoft.com/office/drawing/2014/main" id="{956947DE-C4DE-FC57-1348-182DFDA93C2D}"/>
              </a:ext>
            </a:extLst>
          </p:cNvPr>
          <p:cNvSpPr>
            <a:spLocks noGrp="1"/>
          </p:cNvSpPr>
          <p:nvPr>
            <p:ph type="sldNum" sz="quarter" idx="12"/>
          </p:nvPr>
        </p:nvSpPr>
        <p:spPr/>
        <p:txBody>
          <a:bodyPr/>
          <a:lstStyle/>
          <a:p>
            <a:fld id="{991AB9B0-3E43-D847-B073-60FE8FAFFDB7}" type="slidenum">
              <a:rPr lang="en-US" smtClean="0"/>
              <a:pPr/>
              <a:t>24</a:t>
            </a:fld>
            <a:endParaRPr lang="en-US"/>
          </a:p>
        </p:txBody>
      </p:sp>
    </p:spTree>
    <p:extLst>
      <p:ext uri="{BB962C8B-B14F-4D97-AF65-F5344CB8AC3E}">
        <p14:creationId xmlns:p14="http://schemas.microsoft.com/office/powerpoint/2010/main" val="24313573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7D3A822-6612-46BE-CDD9-0B4DCADBC498}"/>
              </a:ext>
            </a:extLst>
          </p:cNvPr>
          <p:cNvSpPr>
            <a:spLocks noGrp="1"/>
          </p:cNvSpPr>
          <p:nvPr>
            <p:ph type="title"/>
          </p:nvPr>
        </p:nvSpPr>
        <p:spPr/>
        <p:txBody>
          <a:bodyPr/>
          <a:lstStyle/>
          <a:p>
            <a:r>
              <a:rPr lang="en-CA" dirty="0"/>
              <a:t>Creating a Brighter World (2)</a:t>
            </a:r>
          </a:p>
        </p:txBody>
      </p:sp>
      <p:grpSp>
        <p:nvGrpSpPr>
          <p:cNvPr id="7" name="Group 6">
            <a:extLst>
              <a:ext uri="{FF2B5EF4-FFF2-40B4-BE49-F238E27FC236}">
                <a16:creationId xmlns:a16="http://schemas.microsoft.com/office/drawing/2014/main" id="{952871DA-833E-DFF3-68B9-77ED0CA5C692}"/>
              </a:ext>
              <a:ext uri="{C183D7F6-B498-43B3-948B-1728B52AA6E4}">
                <adec:decorative xmlns:adec="http://schemas.microsoft.com/office/drawing/2017/decorative" val="1"/>
              </a:ext>
            </a:extLst>
          </p:cNvPr>
          <p:cNvGrpSpPr/>
          <p:nvPr/>
        </p:nvGrpSpPr>
        <p:grpSpPr>
          <a:xfrm>
            <a:off x="1501606" y="2484000"/>
            <a:ext cx="786730" cy="941993"/>
            <a:chOff x="6297464" y="7399269"/>
            <a:chExt cx="786730" cy="941993"/>
          </a:xfrm>
        </p:grpSpPr>
        <p:sp>
          <p:nvSpPr>
            <p:cNvPr id="8" name="Freeform 21">
              <a:extLst>
                <a:ext uri="{FF2B5EF4-FFF2-40B4-BE49-F238E27FC236}">
                  <a16:creationId xmlns:a16="http://schemas.microsoft.com/office/drawing/2014/main" id="{6AE26AFC-9316-08F2-87DC-921C61AD791B}"/>
                </a:ext>
              </a:extLst>
            </p:cNvPr>
            <p:cNvSpPr/>
            <p:nvPr/>
          </p:nvSpPr>
          <p:spPr>
            <a:xfrm>
              <a:off x="6297464" y="7399269"/>
              <a:ext cx="786730" cy="941993"/>
            </a:xfrm>
            <a:custGeom>
              <a:avLst/>
              <a:gdLst>
                <a:gd name="connsiteX0" fmla="*/ 579397 w 786730"/>
                <a:gd name="connsiteY0" fmla="*/ 113607 h 941993"/>
                <a:gd name="connsiteX1" fmla="*/ 579397 w 786730"/>
                <a:gd name="connsiteY1" fmla="*/ 21775 h 941993"/>
                <a:gd name="connsiteX2" fmla="*/ 557622 w 786730"/>
                <a:gd name="connsiteY2" fmla="*/ 0 h 941993"/>
                <a:gd name="connsiteX3" fmla="*/ 535848 w 786730"/>
                <a:gd name="connsiteY3" fmla="*/ 21775 h 941993"/>
                <a:gd name="connsiteX4" fmla="*/ 535848 w 786730"/>
                <a:gd name="connsiteY4" fmla="*/ 113607 h 941993"/>
                <a:gd name="connsiteX5" fmla="*/ 253723 w 786730"/>
                <a:gd name="connsiteY5" fmla="*/ 113607 h 941993"/>
                <a:gd name="connsiteX6" fmla="*/ 253723 w 786730"/>
                <a:gd name="connsiteY6" fmla="*/ 21775 h 941993"/>
                <a:gd name="connsiteX7" fmla="*/ 231948 w 786730"/>
                <a:gd name="connsiteY7" fmla="*/ 0 h 941993"/>
                <a:gd name="connsiteX8" fmla="*/ 210173 w 786730"/>
                <a:gd name="connsiteY8" fmla="*/ 21775 h 941993"/>
                <a:gd name="connsiteX9" fmla="*/ 210173 w 786730"/>
                <a:gd name="connsiteY9" fmla="*/ 113607 h 941993"/>
                <a:gd name="connsiteX10" fmla="*/ 0 w 786730"/>
                <a:gd name="connsiteY10" fmla="*/ 113607 h 941993"/>
                <a:gd name="connsiteX11" fmla="*/ 0 w 786730"/>
                <a:gd name="connsiteY11" fmla="*/ 390998 h 941993"/>
                <a:gd name="connsiteX12" fmla="*/ 0 w 786730"/>
                <a:gd name="connsiteY12" fmla="*/ 941994 h 941993"/>
                <a:gd name="connsiteX13" fmla="*/ 786730 w 786730"/>
                <a:gd name="connsiteY13" fmla="*/ 941994 h 941993"/>
                <a:gd name="connsiteX14" fmla="*/ 786730 w 786730"/>
                <a:gd name="connsiteY14" fmla="*/ 390998 h 941993"/>
                <a:gd name="connsiteX15" fmla="*/ 786730 w 786730"/>
                <a:gd name="connsiteY15" fmla="*/ 113607 h 941993"/>
                <a:gd name="connsiteX16" fmla="*/ 579397 w 786730"/>
                <a:gd name="connsiteY16" fmla="*/ 113607 h 941993"/>
                <a:gd name="connsiteX17" fmla="*/ 43549 w 786730"/>
                <a:gd name="connsiteY17" fmla="*/ 157157 h 941993"/>
                <a:gd name="connsiteX18" fmla="*/ 209227 w 786730"/>
                <a:gd name="connsiteY18" fmla="*/ 157157 h 941993"/>
                <a:gd name="connsiteX19" fmla="*/ 209227 w 786730"/>
                <a:gd name="connsiteY19" fmla="*/ 236682 h 941993"/>
                <a:gd name="connsiteX20" fmla="*/ 231001 w 786730"/>
                <a:gd name="connsiteY20" fmla="*/ 258457 h 941993"/>
                <a:gd name="connsiteX21" fmla="*/ 252776 w 786730"/>
                <a:gd name="connsiteY21" fmla="*/ 236682 h 941993"/>
                <a:gd name="connsiteX22" fmla="*/ 252776 w 786730"/>
                <a:gd name="connsiteY22" fmla="*/ 157157 h 941993"/>
                <a:gd name="connsiteX23" fmla="*/ 534901 w 786730"/>
                <a:gd name="connsiteY23" fmla="*/ 157157 h 941993"/>
                <a:gd name="connsiteX24" fmla="*/ 534901 w 786730"/>
                <a:gd name="connsiteY24" fmla="*/ 236682 h 941993"/>
                <a:gd name="connsiteX25" fmla="*/ 556676 w 786730"/>
                <a:gd name="connsiteY25" fmla="*/ 258457 h 941993"/>
                <a:gd name="connsiteX26" fmla="*/ 578450 w 786730"/>
                <a:gd name="connsiteY26" fmla="*/ 236682 h 941993"/>
                <a:gd name="connsiteX27" fmla="*/ 578450 w 786730"/>
                <a:gd name="connsiteY27" fmla="*/ 157157 h 941993"/>
                <a:gd name="connsiteX28" fmla="*/ 741287 w 786730"/>
                <a:gd name="connsiteY28" fmla="*/ 157157 h 941993"/>
                <a:gd name="connsiteX29" fmla="*/ 741287 w 786730"/>
                <a:gd name="connsiteY29" fmla="*/ 346502 h 941993"/>
                <a:gd name="connsiteX30" fmla="*/ 43549 w 786730"/>
                <a:gd name="connsiteY30" fmla="*/ 346502 h 941993"/>
                <a:gd name="connsiteX31" fmla="*/ 43549 w 786730"/>
                <a:gd name="connsiteY31" fmla="*/ 157157 h 941993"/>
                <a:gd name="connsiteX32" fmla="*/ 742234 w 786730"/>
                <a:gd name="connsiteY32" fmla="*/ 897497 h 941993"/>
                <a:gd name="connsiteX33" fmla="*/ 43549 w 786730"/>
                <a:gd name="connsiteY33" fmla="*/ 897497 h 941993"/>
                <a:gd name="connsiteX34" fmla="*/ 43549 w 786730"/>
                <a:gd name="connsiteY34" fmla="*/ 390998 h 941993"/>
                <a:gd name="connsiteX35" fmla="*/ 742234 w 786730"/>
                <a:gd name="connsiteY35" fmla="*/ 390998 h 941993"/>
                <a:gd name="connsiteX36" fmla="*/ 742234 w 786730"/>
                <a:gd name="connsiteY36" fmla="*/ 897497 h 94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86730" h="941993">
                  <a:moveTo>
                    <a:pt x="579397" y="113607"/>
                  </a:moveTo>
                  <a:lnTo>
                    <a:pt x="579397" y="21775"/>
                  </a:lnTo>
                  <a:cubicBezTo>
                    <a:pt x="579397" y="9467"/>
                    <a:pt x="569930" y="0"/>
                    <a:pt x="557622" y="0"/>
                  </a:cubicBezTo>
                  <a:cubicBezTo>
                    <a:pt x="545315" y="0"/>
                    <a:pt x="535848" y="9467"/>
                    <a:pt x="535848" y="21775"/>
                  </a:cubicBezTo>
                  <a:lnTo>
                    <a:pt x="535848" y="113607"/>
                  </a:lnTo>
                  <a:lnTo>
                    <a:pt x="253723" y="113607"/>
                  </a:lnTo>
                  <a:lnTo>
                    <a:pt x="253723" y="21775"/>
                  </a:lnTo>
                  <a:cubicBezTo>
                    <a:pt x="253723" y="9467"/>
                    <a:pt x="244256" y="0"/>
                    <a:pt x="231948" y="0"/>
                  </a:cubicBezTo>
                  <a:cubicBezTo>
                    <a:pt x="219641" y="0"/>
                    <a:pt x="210173" y="9467"/>
                    <a:pt x="210173" y="21775"/>
                  </a:cubicBezTo>
                  <a:lnTo>
                    <a:pt x="210173" y="113607"/>
                  </a:lnTo>
                  <a:lnTo>
                    <a:pt x="0" y="113607"/>
                  </a:lnTo>
                  <a:lnTo>
                    <a:pt x="0" y="390998"/>
                  </a:lnTo>
                  <a:lnTo>
                    <a:pt x="0" y="941994"/>
                  </a:lnTo>
                  <a:lnTo>
                    <a:pt x="786730" y="941994"/>
                  </a:lnTo>
                  <a:lnTo>
                    <a:pt x="786730" y="390998"/>
                  </a:lnTo>
                  <a:lnTo>
                    <a:pt x="786730" y="113607"/>
                  </a:lnTo>
                  <a:lnTo>
                    <a:pt x="579397" y="113607"/>
                  </a:lnTo>
                  <a:close/>
                  <a:moveTo>
                    <a:pt x="43549" y="157157"/>
                  </a:moveTo>
                  <a:lnTo>
                    <a:pt x="209227" y="157157"/>
                  </a:lnTo>
                  <a:lnTo>
                    <a:pt x="209227" y="236682"/>
                  </a:lnTo>
                  <a:cubicBezTo>
                    <a:pt x="209227" y="248989"/>
                    <a:pt x="218694" y="258457"/>
                    <a:pt x="231001" y="258457"/>
                  </a:cubicBezTo>
                  <a:cubicBezTo>
                    <a:pt x="243309" y="258457"/>
                    <a:pt x="252776" y="248989"/>
                    <a:pt x="252776" y="236682"/>
                  </a:cubicBezTo>
                  <a:lnTo>
                    <a:pt x="252776" y="157157"/>
                  </a:lnTo>
                  <a:lnTo>
                    <a:pt x="534901" y="157157"/>
                  </a:lnTo>
                  <a:lnTo>
                    <a:pt x="534901" y="236682"/>
                  </a:lnTo>
                  <a:cubicBezTo>
                    <a:pt x="534901" y="248989"/>
                    <a:pt x="544368" y="258457"/>
                    <a:pt x="556676" y="258457"/>
                  </a:cubicBezTo>
                  <a:cubicBezTo>
                    <a:pt x="568983" y="258457"/>
                    <a:pt x="578450" y="248989"/>
                    <a:pt x="578450" y="236682"/>
                  </a:cubicBezTo>
                  <a:lnTo>
                    <a:pt x="578450" y="157157"/>
                  </a:lnTo>
                  <a:lnTo>
                    <a:pt x="741287" y="157157"/>
                  </a:lnTo>
                  <a:lnTo>
                    <a:pt x="741287" y="346502"/>
                  </a:lnTo>
                  <a:lnTo>
                    <a:pt x="43549" y="346502"/>
                  </a:lnTo>
                  <a:lnTo>
                    <a:pt x="43549" y="157157"/>
                  </a:lnTo>
                  <a:close/>
                  <a:moveTo>
                    <a:pt x="742234" y="897497"/>
                  </a:moveTo>
                  <a:lnTo>
                    <a:pt x="43549" y="897497"/>
                  </a:lnTo>
                  <a:lnTo>
                    <a:pt x="43549" y="390998"/>
                  </a:lnTo>
                  <a:lnTo>
                    <a:pt x="742234" y="390998"/>
                  </a:lnTo>
                  <a:lnTo>
                    <a:pt x="742234" y="897497"/>
                  </a:lnTo>
                  <a:close/>
                </a:path>
              </a:pathLst>
            </a:custGeom>
            <a:solidFill>
              <a:srgbClr val="000000"/>
            </a:solidFill>
            <a:ln w="9438" cap="flat">
              <a:noFill/>
              <a:prstDash val="solid"/>
              <a:miter/>
            </a:ln>
          </p:spPr>
          <p:txBody>
            <a:bodyPr rtlCol="0" anchor="ctr"/>
            <a:lstStyle/>
            <a:p>
              <a:endParaRPr lang="en-US"/>
            </a:p>
          </p:txBody>
        </p:sp>
        <p:grpSp>
          <p:nvGrpSpPr>
            <p:cNvPr id="9" name="Group 8">
              <a:extLst>
                <a:ext uri="{FF2B5EF4-FFF2-40B4-BE49-F238E27FC236}">
                  <a16:creationId xmlns:a16="http://schemas.microsoft.com/office/drawing/2014/main" id="{1EF82A82-8611-A1B8-A134-A0D1712A05B9}"/>
                </a:ext>
              </a:extLst>
            </p:cNvPr>
            <p:cNvGrpSpPr/>
            <p:nvPr/>
          </p:nvGrpSpPr>
          <p:grpSpPr>
            <a:xfrm>
              <a:off x="6439473" y="7882100"/>
              <a:ext cx="498925" cy="289698"/>
              <a:chOff x="6439473" y="7882100"/>
              <a:chExt cx="498925" cy="289698"/>
            </a:xfrm>
          </p:grpSpPr>
          <p:sp>
            <p:nvSpPr>
              <p:cNvPr id="10" name="Freeform 23">
                <a:extLst>
                  <a:ext uri="{FF2B5EF4-FFF2-40B4-BE49-F238E27FC236}">
                    <a16:creationId xmlns:a16="http://schemas.microsoft.com/office/drawing/2014/main" id="{BAF65EC3-CDE3-FEF1-036F-B167503CCDDA}"/>
                  </a:ext>
                </a:extLst>
              </p:cNvPr>
              <p:cNvSpPr/>
              <p:nvPr/>
            </p:nvSpPr>
            <p:spPr>
              <a:xfrm>
                <a:off x="6439473" y="7882100"/>
                <a:ext cx="88992" cy="88992"/>
              </a:xfrm>
              <a:custGeom>
                <a:avLst/>
                <a:gdLst>
                  <a:gd name="connsiteX0" fmla="*/ 88992 w 88992"/>
                  <a:gd name="connsiteY0" fmla="*/ 44496 h 88992"/>
                  <a:gd name="connsiteX1" fmla="*/ 44496 w 88992"/>
                  <a:gd name="connsiteY1" fmla="*/ 88992 h 88992"/>
                  <a:gd name="connsiteX2" fmla="*/ 0 w 88992"/>
                  <a:gd name="connsiteY2" fmla="*/ 44496 h 88992"/>
                  <a:gd name="connsiteX3" fmla="*/ 44496 w 88992"/>
                  <a:gd name="connsiteY3" fmla="*/ 0 h 88992"/>
                  <a:gd name="connsiteX4" fmla="*/ 88992 w 88992"/>
                  <a:gd name="connsiteY4" fmla="*/ 44496 h 8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92" h="88992">
                    <a:moveTo>
                      <a:pt x="88992" y="44496"/>
                    </a:moveTo>
                    <a:cubicBezTo>
                      <a:pt x="88992" y="68164"/>
                      <a:pt x="68164" y="88992"/>
                      <a:pt x="44496" y="88992"/>
                    </a:cubicBezTo>
                    <a:cubicBezTo>
                      <a:pt x="20828" y="88992"/>
                      <a:pt x="0" y="68164"/>
                      <a:pt x="0" y="44496"/>
                    </a:cubicBezTo>
                    <a:cubicBezTo>
                      <a:pt x="0" y="20828"/>
                      <a:pt x="20828" y="0"/>
                      <a:pt x="44496" y="0"/>
                    </a:cubicBezTo>
                    <a:cubicBezTo>
                      <a:pt x="71005" y="0"/>
                      <a:pt x="88992" y="17988"/>
                      <a:pt x="88992" y="44496"/>
                    </a:cubicBezTo>
                  </a:path>
                </a:pathLst>
              </a:custGeom>
              <a:solidFill>
                <a:srgbClr val="7A003C"/>
              </a:solidFill>
              <a:ln w="9438" cap="flat">
                <a:noFill/>
                <a:prstDash val="solid"/>
                <a:miter/>
              </a:ln>
            </p:spPr>
            <p:txBody>
              <a:bodyPr rtlCol="0" anchor="ctr"/>
              <a:lstStyle/>
              <a:p>
                <a:endParaRPr lang="en-US"/>
              </a:p>
            </p:txBody>
          </p:sp>
          <p:sp>
            <p:nvSpPr>
              <p:cNvPr id="11" name="Freeform 24">
                <a:extLst>
                  <a:ext uri="{FF2B5EF4-FFF2-40B4-BE49-F238E27FC236}">
                    <a16:creationId xmlns:a16="http://schemas.microsoft.com/office/drawing/2014/main" id="{F4C44087-F8D2-E25A-429C-17CEFF633B8C}"/>
                  </a:ext>
                </a:extLst>
              </p:cNvPr>
              <p:cNvSpPr/>
              <p:nvPr/>
            </p:nvSpPr>
            <p:spPr>
              <a:xfrm>
                <a:off x="6849406" y="7882100"/>
                <a:ext cx="88992" cy="88992"/>
              </a:xfrm>
              <a:custGeom>
                <a:avLst/>
                <a:gdLst>
                  <a:gd name="connsiteX0" fmla="*/ 88992 w 88992"/>
                  <a:gd name="connsiteY0" fmla="*/ 44496 h 88992"/>
                  <a:gd name="connsiteX1" fmla="*/ 44496 w 88992"/>
                  <a:gd name="connsiteY1" fmla="*/ 88992 h 88992"/>
                  <a:gd name="connsiteX2" fmla="*/ 0 w 88992"/>
                  <a:gd name="connsiteY2" fmla="*/ 44496 h 88992"/>
                  <a:gd name="connsiteX3" fmla="*/ 44496 w 88992"/>
                  <a:gd name="connsiteY3" fmla="*/ 0 h 88992"/>
                  <a:gd name="connsiteX4" fmla="*/ 88992 w 88992"/>
                  <a:gd name="connsiteY4" fmla="*/ 44496 h 8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92" h="88992">
                    <a:moveTo>
                      <a:pt x="88992" y="44496"/>
                    </a:moveTo>
                    <a:cubicBezTo>
                      <a:pt x="88992" y="68164"/>
                      <a:pt x="68164" y="88992"/>
                      <a:pt x="44496" y="88992"/>
                    </a:cubicBezTo>
                    <a:cubicBezTo>
                      <a:pt x="20828" y="88992"/>
                      <a:pt x="0" y="68164"/>
                      <a:pt x="0" y="44496"/>
                    </a:cubicBezTo>
                    <a:cubicBezTo>
                      <a:pt x="0" y="20828"/>
                      <a:pt x="20828" y="0"/>
                      <a:pt x="44496" y="0"/>
                    </a:cubicBezTo>
                    <a:cubicBezTo>
                      <a:pt x="71005" y="0"/>
                      <a:pt x="88992" y="17988"/>
                      <a:pt x="88992" y="44496"/>
                    </a:cubicBezTo>
                  </a:path>
                </a:pathLst>
              </a:custGeom>
              <a:solidFill>
                <a:srgbClr val="7A003C"/>
              </a:solidFill>
              <a:ln w="9438" cap="flat">
                <a:noFill/>
                <a:prstDash val="solid"/>
                <a:miter/>
              </a:ln>
            </p:spPr>
            <p:txBody>
              <a:bodyPr rtlCol="0" anchor="ctr"/>
              <a:lstStyle/>
              <a:p>
                <a:endParaRPr lang="en-US"/>
              </a:p>
            </p:txBody>
          </p:sp>
          <p:sp>
            <p:nvSpPr>
              <p:cNvPr id="12" name="Freeform 25">
                <a:extLst>
                  <a:ext uri="{FF2B5EF4-FFF2-40B4-BE49-F238E27FC236}">
                    <a16:creationId xmlns:a16="http://schemas.microsoft.com/office/drawing/2014/main" id="{5905911C-1F72-EB4F-E7BD-7793CB9B59CE}"/>
                  </a:ext>
                </a:extLst>
              </p:cNvPr>
              <p:cNvSpPr/>
              <p:nvPr/>
            </p:nvSpPr>
            <p:spPr>
              <a:xfrm>
                <a:off x="6645860" y="7882100"/>
                <a:ext cx="88992" cy="88992"/>
              </a:xfrm>
              <a:custGeom>
                <a:avLst/>
                <a:gdLst>
                  <a:gd name="connsiteX0" fmla="*/ 88992 w 88992"/>
                  <a:gd name="connsiteY0" fmla="*/ 44496 h 88992"/>
                  <a:gd name="connsiteX1" fmla="*/ 44496 w 88992"/>
                  <a:gd name="connsiteY1" fmla="*/ 88992 h 88992"/>
                  <a:gd name="connsiteX2" fmla="*/ 0 w 88992"/>
                  <a:gd name="connsiteY2" fmla="*/ 44496 h 88992"/>
                  <a:gd name="connsiteX3" fmla="*/ 44496 w 88992"/>
                  <a:gd name="connsiteY3" fmla="*/ 0 h 88992"/>
                  <a:gd name="connsiteX4" fmla="*/ 88992 w 88992"/>
                  <a:gd name="connsiteY4" fmla="*/ 44496 h 8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92" h="88992">
                    <a:moveTo>
                      <a:pt x="88992" y="44496"/>
                    </a:moveTo>
                    <a:cubicBezTo>
                      <a:pt x="88992" y="68164"/>
                      <a:pt x="68164" y="88992"/>
                      <a:pt x="44496" y="88992"/>
                    </a:cubicBezTo>
                    <a:cubicBezTo>
                      <a:pt x="20828" y="88992"/>
                      <a:pt x="0" y="68164"/>
                      <a:pt x="0" y="44496"/>
                    </a:cubicBezTo>
                    <a:cubicBezTo>
                      <a:pt x="0" y="20828"/>
                      <a:pt x="20828" y="0"/>
                      <a:pt x="44496" y="0"/>
                    </a:cubicBezTo>
                    <a:cubicBezTo>
                      <a:pt x="68164" y="0"/>
                      <a:pt x="88992" y="17988"/>
                      <a:pt x="88992" y="44496"/>
                    </a:cubicBezTo>
                  </a:path>
                </a:pathLst>
              </a:custGeom>
              <a:solidFill>
                <a:srgbClr val="7A003C"/>
              </a:solidFill>
              <a:ln w="9438" cap="flat">
                <a:noFill/>
                <a:prstDash val="solid"/>
                <a:miter/>
              </a:ln>
            </p:spPr>
            <p:txBody>
              <a:bodyPr rtlCol="0" anchor="ctr"/>
              <a:lstStyle/>
              <a:p>
                <a:endParaRPr lang="en-US"/>
              </a:p>
            </p:txBody>
          </p:sp>
          <p:sp>
            <p:nvSpPr>
              <p:cNvPr id="13" name="Freeform 26">
                <a:extLst>
                  <a:ext uri="{FF2B5EF4-FFF2-40B4-BE49-F238E27FC236}">
                    <a16:creationId xmlns:a16="http://schemas.microsoft.com/office/drawing/2014/main" id="{086F9920-FAFA-9FCE-F18C-045666A5F5CF}"/>
                  </a:ext>
                </a:extLst>
              </p:cNvPr>
              <p:cNvSpPr/>
              <p:nvPr/>
            </p:nvSpPr>
            <p:spPr>
              <a:xfrm>
                <a:off x="6439473" y="8082806"/>
                <a:ext cx="88992" cy="88992"/>
              </a:xfrm>
              <a:custGeom>
                <a:avLst/>
                <a:gdLst>
                  <a:gd name="connsiteX0" fmla="*/ 88992 w 88992"/>
                  <a:gd name="connsiteY0" fmla="*/ 44496 h 88992"/>
                  <a:gd name="connsiteX1" fmla="*/ 44496 w 88992"/>
                  <a:gd name="connsiteY1" fmla="*/ 88992 h 88992"/>
                  <a:gd name="connsiteX2" fmla="*/ 0 w 88992"/>
                  <a:gd name="connsiteY2" fmla="*/ 44496 h 88992"/>
                  <a:gd name="connsiteX3" fmla="*/ 44496 w 88992"/>
                  <a:gd name="connsiteY3" fmla="*/ 0 h 88992"/>
                  <a:gd name="connsiteX4" fmla="*/ 88992 w 88992"/>
                  <a:gd name="connsiteY4" fmla="*/ 44496 h 8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92" h="88992">
                    <a:moveTo>
                      <a:pt x="88992" y="44496"/>
                    </a:moveTo>
                    <a:cubicBezTo>
                      <a:pt x="88992" y="68164"/>
                      <a:pt x="68164" y="88992"/>
                      <a:pt x="44496" y="88992"/>
                    </a:cubicBezTo>
                    <a:cubicBezTo>
                      <a:pt x="20828" y="88992"/>
                      <a:pt x="0" y="68164"/>
                      <a:pt x="0" y="44496"/>
                    </a:cubicBezTo>
                    <a:cubicBezTo>
                      <a:pt x="0" y="20828"/>
                      <a:pt x="20828" y="0"/>
                      <a:pt x="44496" y="0"/>
                    </a:cubicBezTo>
                    <a:cubicBezTo>
                      <a:pt x="71005" y="0"/>
                      <a:pt x="88992" y="20828"/>
                      <a:pt x="88992" y="44496"/>
                    </a:cubicBezTo>
                  </a:path>
                </a:pathLst>
              </a:custGeom>
              <a:solidFill>
                <a:srgbClr val="7A003C"/>
              </a:solidFill>
              <a:ln w="9438" cap="flat">
                <a:noFill/>
                <a:prstDash val="solid"/>
                <a:miter/>
              </a:ln>
            </p:spPr>
            <p:txBody>
              <a:bodyPr rtlCol="0" anchor="ctr"/>
              <a:lstStyle/>
              <a:p>
                <a:endParaRPr lang="en-US"/>
              </a:p>
            </p:txBody>
          </p:sp>
          <p:sp>
            <p:nvSpPr>
              <p:cNvPr id="14" name="Freeform 27">
                <a:extLst>
                  <a:ext uri="{FF2B5EF4-FFF2-40B4-BE49-F238E27FC236}">
                    <a16:creationId xmlns:a16="http://schemas.microsoft.com/office/drawing/2014/main" id="{0805DB4F-CFC8-E639-1202-91B595BAA483}"/>
                  </a:ext>
                </a:extLst>
              </p:cNvPr>
              <p:cNvSpPr/>
              <p:nvPr/>
            </p:nvSpPr>
            <p:spPr>
              <a:xfrm>
                <a:off x="6849406" y="8082806"/>
                <a:ext cx="88992" cy="88992"/>
              </a:xfrm>
              <a:custGeom>
                <a:avLst/>
                <a:gdLst>
                  <a:gd name="connsiteX0" fmla="*/ 88992 w 88992"/>
                  <a:gd name="connsiteY0" fmla="*/ 44496 h 88992"/>
                  <a:gd name="connsiteX1" fmla="*/ 44496 w 88992"/>
                  <a:gd name="connsiteY1" fmla="*/ 88992 h 88992"/>
                  <a:gd name="connsiteX2" fmla="*/ 0 w 88992"/>
                  <a:gd name="connsiteY2" fmla="*/ 44496 h 88992"/>
                  <a:gd name="connsiteX3" fmla="*/ 44496 w 88992"/>
                  <a:gd name="connsiteY3" fmla="*/ 0 h 88992"/>
                  <a:gd name="connsiteX4" fmla="*/ 88992 w 88992"/>
                  <a:gd name="connsiteY4" fmla="*/ 44496 h 8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92" h="88992">
                    <a:moveTo>
                      <a:pt x="88992" y="44496"/>
                    </a:moveTo>
                    <a:cubicBezTo>
                      <a:pt x="88992" y="68164"/>
                      <a:pt x="68164" y="88992"/>
                      <a:pt x="44496" y="88992"/>
                    </a:cubicBezTo>
                    <a:cubicBezTo>
                      <a:pt x="20828" y="88992"/>
                      <a:pt x="0" y="68164"/>
                      <a:pt x="0" y="44496"/>
                    </a:cubicBezTo>
                    <a:cubicBezTo>
                      <a:pt x="0" y="20828"/>
                      <a:pt x="20828" y="0"/>
                      <a:pt x="44496" y="0"/>
                    </a:cubicBezTo>
                    <a:cubicBezTo>
                      <a:pt x="71005" y="0"/>
                      <a:pt x="88992" y="20828"/>
                      <a:pt x="88992" y="44496"/>
                    </a:cubicBezTo>
                  </a:path>
                </a:pathLst>
              </a:custGeom>
              <a:solidFill>
                <a:srgbClr val="7A003C"/>
              </a:solidFill>
              <a:ln w="9438" cap="flat">
                <a:noFill/>
                <a:prstDash val="solid"/>
                <a:miter/>
              </a:ln>
            </p:spPr>
            <p:txBody>
              <a:bodyPr rtlCol="0" anchor="ctr"/>
              <a:lstStyle/>
              <a:p>
                <a:endParaRPr lang="en-US"/>
              </a:p>
            </p:txBody>
          </p:sp>
          <p:sp>
            <p:nvSpPr>
              <p:cNvPr id="15" name="Freeform 28">
                <a:extLst>
                  <a:ext uri="{FF2B5EF4-FFF2-40B4-BE49-F238E27FC236}">
                    <a16:creationId xmlns:a16="http://schemas.microsoft.com/office/drawing/2014/main" id="{1C399BD0-14B4-DD70-9D46-3CB878BDEEFD}"/>
                  </a:ext>
                </a:extLst>
              </p:cNvPr>
              <p:cNvSpPr/>
              <p:nvPr/>
            </p:nvSpPr>
            <p:spPr>
              <a:xfrm>
                <a:off x="6645860" y="8082806"/>
                <a:ext cx="88992" cy="88992"/>
              </a:xfrm>
              <a:custGeom>
                <a:avLst/>
                <a:gdLst>
                  <a:gd name="connsiteX0" fmla="*/ 88992 w 88992"/>
                  <a:gd name="connsiteY0" fmla="*/ 44496 h 88992"/>
                  <a:gd name="connsiteX1" fmla="*/ 44496 w 88992"/>
                  <a:gd name="connsiteY1" fmla="*/ 88992 h 88992"/>
                  <a:gd name="connsiteX2" fmla="*/ 0 w 88992"/>
                  <a:gd name="connsiteY2" fmla="*/ 44496 h 88992"/>
                  <a:gd name="connsiteX3" fmla="*/ 44496 w 88992"/>
                  <a:gd name="connsiteY3" fmla="*/ 0 h 88992"/>
                  <a:gd name="connsiteX4" fmla="*/ 88992 w 88992"/>
                  <a:gd name="connsiteY4" fmla="*/ 44496 h 8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92" h="88992">
                    <a:moveTo>
                      <a:pt x="88992" y="44496"/>
                    </a:moveTo>
                    <a:cubicBezTo>
                      <a:pt x="88992" y="68164"/>
                      <a:pt x="68164" y="88992"/>
                      <a:pt x="44496" y="88992"/>
                    </a:cubicBezTo>
                    <a:cubicBezTo>
                      <a:pt x="20828" y="88992"/>
                      <a:pt x="0" y="68164"/>
                      <a:pt x="0" y="44496"/>
                    </a:cubicBezTo>
                    <a:cubicBezTo>
                      <a:pt x="0" y="20828"/>
                      <a:pt x="20828" y="0"/>
                      <a:pt x="44496" y="0"/>
                    </a:cubicBezTo>
                    <a:cubicBezTo>
                      <a:pt x="68164" y="0"/>
                      <a:pt x="88992" y="20828"/>
                      <a:pt x="88992" y="44496"/>
                    </a:cubicBezTo>
                  </a:path>
                </a:pathLst>
              </a:custGeom>
              <a:solidFill>
                <a:srgbClr val="7A003C"/>
              </a:solidFill>
              <a:ln w="9438" cap="flat">
                <a:noFill/>
                <a:prstDash val="solid"/>
                <a:miter/>
              </a:ln>
            </p:spPr>
            <p:txBody>
              <a:bodyPr rtlCol="0" anchor="ctr"/>
              <a:lstStyle/>
              <a:p>
                <a:endParaRPr lang="en-US"/>
              </a:p>
            </p:txBody>
          </p:sp>
        </p:grpSp>
      </p:grpSp>
      <p:sp>
        <p:nvSpPr>
          <p:cNvPr id="16" name="TextBox 15">
            <a:extLst>
              <a:ext uri="{FF2B5EF4-FFF2-40B4-BE49-F238E27FC236}">
                <a16:creationId xmlns:a16="http://schemas.microsoft.com/office/drawing/2014/main" id="{09A6BF2C-B706-70F0-7497-EA1D02C0A7E8}"/>
              </a:ext>
            </a:extLst>
          </p:cNvPr>
          <p:cNvSpPr txBox="1"/>
          <p:nvPr/>
        </p:nvSpPr>
        <p:spPr>
          <a:xfrm>
            <a:off x="1418328" y="3695289"/>
            <a:ext cx="3534942" cy="553998"/>
          </a:xfrm>
          <a:prstGeom prst="rect">
            <a:avLst/>
          </a:prstGeom>
          <a:noFill/>
        </p:spPr>
        <p:txBody>
          <a:bodyPr wrap="none" rtlCol="0">
            <a:spAutoFit/>
          </a:bodyPr>
          <a:lstStyle/>
          <a:p>
            <a:pPr algn="l"/>
            <a:r>
              <a:rPr lang="en-US" sz="3000">
                <a:solidFill>
                  <a:schemeClr val="tx1"/>
                </a:solidFill>
              </a:rPr>
              <a:t>Established in </a:t>
            </a:r>
            <a:r>
              <a:rPr lang="en-US" sz="3000" b="1">
                <a:solidFill>
                  <a:schemeClr val="tx1"/>
                </a:solidFill>
              </a:rPr>
              <a:t>1887</a:t>
            </a:r>
          </a:p>
        </p:txBody>
      </p:sp>
      <p:grpSp>
        <p:nvGrpSpPr>
          <p:cNvPr id="17" name="Group 16">
            <a:extLst>
              <a:ext uri="{FF2B5EF4-FFF2-40B4-BE49-F238E27FC236}">
                <a16:creationId xmlns:a16="http://schemas.microsoft.com/office/drawing/2014/main" id="{F2B6FCF4-20C9-F345-36EA-DE9595AD2E0C}"/>
              </a:ext>
              <a:ext uri="{C183D7F6-B498-43B3-948B-1728B52AA6E4}">
                <adec:decorative xmlns:adec="http://schemas.microsoft.com/office/drawing/2017/decorative" val="1"/>
              </a:ext>
            </a:extLst>
          </p:cNvPr>
          <p:cNvGrpSpPr/>
          <p:nvPr/>
        </p:nvGrpSpPr>
        <p:grpSpPr>
          <a:xfrm>
            <a:off x="6456900" y="2567293"/>
            <a:ext cx="1080135" cy="767714"/>
            <a:chOff x="8853857" y="7502938"/>
            <a:chExt cx="1080135" cy="767714"/>
          </a:xfrm>
        </p:grpSpPr>
        <p:grpSp>
          <p:nvGrpSpPr>
            <p:cNvPr id="18" name="Graphic 6">
              <a:extLst>
                <a:ext uri="{FF2B5EF4-FFF2-40B4-BE49-F238E27FC236}">
                  <a16:creationId xmlns:a16="http://schemas.microsoft.com/office/drawing/2014/main" id="{0D225671-A087-09B6-BB1C-FD238E1B5685}"/>
                </a:ext>
              </a:extLst>
            </p:cNvPr>
            <p:cNvGrpSpPr/>
            <p:nvPr/>
          </p:nvGrpSpPr>
          <p:grpSpPr>
            <a:xfrm>
              <a:off x="8853857" y="7620095"/>
              <a:ext cx="351483" cy="595312"/>
              <a:chOff x="8853857" y="7620095"/>
              <a:chExt cx="351483" cy="595312"/>
            </a:xfrm>
            <a:solidFill>
              <a:srgbClr val="000000"/>
            </a:solidFill>
          </p:grpSpPr>
          <p:sp>
            <p:nvSpPr>
              <p:cNvPr id="25" name="Freeform 60">
                <a:extLst>
                  <a:ext uri="{FF2B5EF4-FFF2-40B4-BE49-F238E27FC236}">
                    <a16:creationId xmlns:a16="http://schemas.microsoft.com/office/drawing/2014/main" id="{B9D11196-70C4-9FAE-4008-8E5C62AFEA2B}"/>
                  </a:ext>
                </a:extLst>
              </p:cNvPr>
              <p:cNvSpPr/>
              <p:nvPr/>
            </p:nvSpPr>
            <p:spPr>
              <a:xfrm>
                <a:off x="8941487" y="7620095"/>
                <a:ext cx="254317" cy="251460"/>
              </a:xfrm>
              <a:custGeom>
                <a:avLst/>
                <a:gdLst>
                  <a:gd name="connsiteX0" fmla="*/ 127635 w 254317"/>
                  <a:gd name="connsiteY0" fmla="*/ 251460 h 251460"/>
                  <a:gd name="connsiteX1" fmla="*/ 254318 w 254317"/>
                  <a:gd name="connsiteY1" fmla="*/ 125730 h 251460"/>
                  <a:gd name="connsiteX2" fmla="*/ 127635 w 254317"/>
                  <a:gd name="connsiteY2" fmla="*/ 0 h 251460"/>
                  <a:gd name="connsiteX3" fmla="*/ 0 w 254317"/>
                  <a:gd name="connsiteY3" fmla="*/ 125730 h 251460"/>
                  <a:gd name="connsiteX4" fmla="*/ 127635 w 254317"/>
                  <a:gd name="connsiteY4" fmla="*/ 251460 h 251460"/>
                  <a:gd name="connsiteX5" fmla="*/ 40005 w 254317"/>
                  <a:gd name="connsiteY5" fmla="*/ 125730 h 251460"/>
                  <a:gd name="connsiteX6" fmla="*/ 127635 w 254317"/>
                  <a:gd name="connsiteY6" fmla="*/ 39053 h 251460"/>
                  <a:gd name="connsiteX7" fmla="*/ 215265 w 254317"/>
                  <a:gd name="connsiteY7" fmla="*/ 125730 h 251460"/>
                  <a:gd name="connsiteX8" fmla="*/ 127635 w 254317"/>
                  <a:gd name="connsiteY8" fmla="*/ 212408 h 251460"/>
                  <a:gd name="connsiteX9" fmla="*/ 40005 w 254317"/>
                  <a:gd name="connsiteY9" fmla="*/ 125730 h 25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317" h="251460">
                    <a:moveTo>
                      <a:pt x="127635" y="251460"/>
                    </a:moveTo>
                    <a:cubicBezTo>
                      <a:pt x="198120" y="251460"/>
                      <a:pt x="254318" y="195263"/>
                      <a:pt x="254318" y="125730"/>
                    </a:cubicBezTo>
                    <a:cubicBezTo>
                      <a:pt x="254318" y="56198"/>
                      <a:pt x="197168" y="0"/>
                      <a:pt x="127635" y="0"/>
                    </a:cubicBezTo>
                    <a:cubicBezTo>
                      <a:pt x="57150" y="0"/>
                      <a:pt x="0" y="56198"/>
                      <a:pt x="0" y="125730"/>
                    </a:cubicBezTo>
                    <a:cubicBezTo>
                      <a:pt x="0" y="195263"/>
                      <a:pt x="57150" y="251460"/>
                      <a:pt x="127635" y="251460"/>
                    </a:cubicBezTo>
                    <a:close/>
                    <a:moveTo>
                      <a:pt x="40005" y="125730"/>
                    </a:moveTo>
                    <a:cubicBezTo>
                      <a:pt x="40005" y="78105"/>
                      <a:pt x="79057" y="39053"/>
                      <a:pt x="127635" y="39053"/>
                    </a:cubicBezTo>
                    <a:cubicBezTo>
                      <a:pt x="176213" y="39053"/>
                      <a:pt x="215265" y="78105"/>
                      <a:pt x="215265" y="125730"/>
                    </a:cubicBezTo>
                    <a:cubicBezTo>
                      <a:pt x="215265" y="173355"/>
                      <a:pt x="176213" y="212408"/>
                      <a:pt x="127635" y="212408"/>
                    </a:cubicBezTo>
                    <a:cubicBezTo>
                      <a:pt x="79057" y="212408"/>
                      <a:pt x="40005" y="173355"/>
                      <a:pt x="40005" y="125730"/>
                    </a:cubicBezTo>
                    <a:close/>
                  </a:path>
                </a:pathLst>
              </a:custGeom>
              <a:solidFill>
                <a:srgbClr val="000000"/>
              </a:solidFill>
              <a:ln w="9525" cap="flat">
                <a:noFill/>
                <a:prstDash val="solid"/>
                <a:miter/>
              </a:ln>
            </p:spPr>
            <p:txBody>
              <a:bodyPr rtlCol="0" anchor="ctr"/>
              <a:lstStyle/>
              <a:p>
                <a:endParaRPr lang="en-US"/>
              </a:p>
            </p:txBody>
          </p:sp>
          <p:sp>
            <p:nvSpPr>
              <p:cNvPr id="26" name="Freeform 61">
                <a:extLst>
                  <a:ext uri="{FF2B5EF4-FFF2-40B4-BE49-F238E27FC236}">
                    <a16:creationId xmlns:a16="http://schemas.microsoft.com/office/drawing/2014/main" id="{AFC206C8-7F62-1F5E-426D-11E4331ADABE}"/>
                  </a:ext>
                </a:extLst>
              </p:cNvPr>
              <p:cNvSpPr/>
              <p:nvPr/>
            </p:nvSpPr>
            <p:spPr>
              <a:xfrm>
                <a:off x="8853857" y="7897273"/>
                <a:ext cx="351483" cy="318135"/>
              </a:xfrm>
              <a:custGeom>
                <a:avLst/>
                <a:gdLst>
                  <a:gd name="connsiteX0" fmla="*/ 343853 w 351483"/>
                  <a:gd name="connsiteY0" fmla="*/ 41910 h 318135"/>
                  <a:gd name="connsiteX1" fmla="*/ 215265 w 351483"/>
                  <a:gd name="connsiteY1" fmla="*/ 0 h 318135"/>
                  <a:gd name="connsiteX2" fmla="*/ 0 w 351483"/>
                  <a:gd name="connsiteY2" fmla="*/ 213360 h 318135"/>
                  <a:gd name="connsiteX3" fmla="*/ 0 w 351483"/>
                  <a:gd name="connsiteY3" fmla="*/ 270510 h 318135"/>
                  <a:gd name="connsiteX4" fmla="*/ 47625 w 351483"/>
                  <a:gd name="connsiteY4" fmla="*/ 318135 h 318135"/>
                  <a:gd name="connsiteX5" fmla="*/ 264795 w 351483"/>
                  <a:gd name="connsiteY5" fmla="*/ 318135 h 318135"/>
                  <a:gd name="connsiteX6" fmla="*/ 284798 w 351483"/>
                  <a:gd name="connsiteY6" fmla="*/ 298132 h 318135"/>
                  <a:gd name="connsiteX7" fmla="*/ 264795 w 351483"/>
                  <a:gd name="connsiteY7" fmla="*/ 277178 h 318135"/>
                  <a:gd name="connsiteX8" fmla="*/ 47625 w 351483"/>
                  <a:gd name="connsiteY8" fmla="*/ 277178 h 318135"/>
                  <a:gd name="connsiteX9" fmla="*/ 39053 w 351483"/>
                  <a:gd name="connsiteY9" fmla="*/ 269557 h 318135"/>
                  <a:gd name="connsiteX10" fmla="*/ 39053 w 351483"/>
                  <a:gd name="connsiteY10" fmla="*/ 212407 h 318135"/>
                  <a:gd name="connsiteX11" fmla="*/ 214313 w 351483"/>
                  <a:gd name="connsiteY11" fmla="*/ 39052 h 318135"/>
                  <a:gd name="connsiteX12" fmla="*/ 319088 w 351483"/>
                  <a:gd name="connsiteY12" fmla="*/ 73342 h 318135"/>
                  <a:gd name="connsiteX13" fmla="*/ 346710 w 351483"/>
                  <a:gd name="connsiteY13" fmla="*/ 69532 h 318135"/>
                  <a:gd name="connsiteX14" fmla="*/ 343853 w 351483"/>
                  <a:gd name="connsiteY14" fmla="*/ 41910 h 31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1483" h="318135">
                    <a:moveTo>
                      <a:pt x="343853" y="41910"/>
                    </a:moveTo>
                    <a:cubicBezTo>
                      <a:pt x="306705" y="14288"/>
                      <a:pt x="261938" y="0"/>
                      <a:pt x="215265" y="0"/>
                    </a:cubicBezTo>
                    <a:cubicBezTo>
                      <a:pt x="96203" y="0"/>
                      <a:pt x="0" y="95250"/>
                      <a:pt x="0" y="213360"/>
                    </a:cubicBezTo>
                    <a:lnTo>
                      <a:pt x="0" y="270510"/>
                    </a:lnTo>
                    <a:cubicBezTo>
                      <a:pt x="0" y="296228"/>
                      <a:pt x="20955" y="318135"/>
                      <a:pt x="47625" y="318135"/>
                    </a:cubicBezTo>
                    <a:lnTo>
                      <a:pt x="264795" y="318135"/>
                    </a:lnTo>
                    <a:cubicBezTo>
                      <a:pt x="275273" y="318135"/>
                      <a:pt x="284798" y="309563"/>
                      <a:pt x="284798" y="298132"/>
                    </a:cubicBezTo>
                    <a:cubicBezTo>
                      <a:pt x="284798" y="286703"/>
                      <a:pt x="276225" y="277178"/>
                      <a:pt x="264795" y="277178"/>
                    </a:cubicBezTo>
                    <a:lnTo>
                      <a:pt x="47625" y="277178"/>
                    </a:lnTo>
                    <a:cubicBezTo>
                      <a:pt x="42863" y="277178"/>
                      <a:pt x="39053" y="273367"/>
                      <a:pt x="39053" y="269557"/>
                    </a:cubicBezTo>
                    <a:lnTo>
                      <a:pt x="39053" y="212407"/>
                    </a:lnTo>
                    <a:cubicBezTo>
                      <a:pt x="39053" y="117157"/>
                      <a:pt x="118110" y="39052"/>
                      <a:pt x="214313" y="39052"/>
                    </a:cubicBezTo>
                    <a:cubicBezTo>
                      <a:pt x="252413" y="39052"/>
                      <a:pt x="288608" y="50482"/>
                      <a:pt x="319088" y="73342"/>
                    </a:cubicBezTo>
                    <a:cubicBezTo>
                      <a:pt x="327660" y="80010"/>
                      <a:pt x="340043" y="78105"/>
                      <a:pt x="346710" y="69532"/>
                    </a:cubicBezTo>
                    <a:cubicBezTo>
                      <a:pt x="354330" y="60007"/>
                      <a:pt x="352425" y="47625"/>
                      <a:pt x="343853" y="41910"/>
                    </a:cubicBezTo>
                    <a:close/>
                  </a:path>
                </a:pathLst>
              </a:custGeom>
              <a:solidFill>
                <a:srgbClr val="000000"/>
              </a:solidFill>
              <a:ln w="9525" cap="flat">
                <a:noFill/>
                <a:prstDash val="solid"/>
                <a:miter/>
              </a:ln>
            </p:spPr>
            <p:txBody>
              <a:bodyPr rtlCol="0" anchor="ctr"/>
              <a:lstStyle/>
              <a:p>
                <a:endParaRPr lang="en-US"/>
              </a:p>
            </p:txBody>
          </p:sp>
        </p:grpSp>
        <p:grpSp>
          <p:nvGrpSpPr>
            <p:cNvPr id="19" name="Graphic 6">
              <a:extLst>
                <a:ext uri="{FF2B5EF4-FFF2-40B4-BE49-F238E27FC236}">
                  <a16:creationId xmlns:a16="http://schemas.microsoft.com/office/drawing/2014/main" id="{BE404379-9A5B-31F1-343B-0E63CC42A177}"/>
                </a:ext>
              </a:extLst>
            </p:cNvPr>
            <p:cNvGrpSpPr/>
            <p:nvPr/>
          </p:nvGrpSpPr>
          <p:grpSpPr>
            <a:xfrm>
              <a:off x="9574657" y="7611523"/>
              <a:ext cx="359335" cy="589597"/>
              <a:chOff x="9574657" y="7611523"/>
              <a:chExt cx="359335" cy="589597"/>
            </a:xfrm>
            <a:solidFill>
              <a:srgbClr val="000000"/>
            </a:solidFill>
          </p:grpSpPr>
          <p:sp>
            <p:nvSpPr>
              <p:cNvPr id="23" name="Freeform 58">
                <a:extLst>
                  <a:ext uri="{FF2B5EF4-FFF2-40B4-BE49-F238E27FC236}">
                    <a16:creationId xmlns:a16="http://schemas.microsoft.com/office/drawing/2014/main" id="{4888B808-F5A6-2BD8-4F5C-D9CE38E7280A}"/>
                  </a:ext>
                </a:extLst>
              </p:cNvPr>
              <p:cNvSpPr/>
              <p:nvPr/>
            </p:nvSpPr>
            <p:spPr>
              <a:xfrm>
                <a:off x="9574657" y="7883938"/>
                <a:ext cx="359335" cy="317182"/>
              </a:xfrm>
              <a:custGeom>
                <a:avLst/>
                <a:gdLst>
                  <a:gd name="connsiteX0" fmla="*/ 144070 w 359335"/>
                  <a:gd name="connsiteY0" fmla="*/ 0 h 317182"/>
                  <a:gd name="connsiteX1" fmla="*/ 7863 w 359335"/>
                  <a:gd name="connsiteY1" fmla="*/ 47625 h 317182"/>
                  <a:gd name="connsiteX2" fmla="*/ 243 w 359335"/>
                  <a:gd name="connsiteY2" fmla="*/ 60960 h 317182"/>
                  <a:gd name="connsiteX3" fmla="*/ 5005 w 359335"/>
                  <a:gd name="connsiteY3" fmla="*/ 75248 h 317182"/>
                  <a:gd name="connsiteX4" fmla="*/ 32628 w 359335"/>
                  <a:gd name="connsiteY4" fmla="*/ 78105 h 317182"/>
                  <a:gd name="connsiteX5" fmla="*/ 144070 w 359335"/>
                  <a:gd name="connsiteY5" fmla="*/ 39052 h 317182"/>
                  <a:gd name="connsiteX6" fmla="*/ 319330 w 359335"/>
                  <a:gd name="connsiteY6" fmla="*/ 212408 h 317182"/>
                  <a:gd name="connsiteX7" fmla="*/ 319330 w 359335"/>
                  <a:gd name="connsiteY7" fmla="*/ 269558 h 317182"/>
                  <a:gd name="connsiteX8" fmla="*/ 310758 w 359335"/>
                  <a:gd name="connsiteY8" fmla="*/ 277178 h 317182"/>
                  <a:gd name="connsiteX9" fmla="*/ 94540 w 359335"/>
                  <a:gd name="connsiteY9" fmla="*/ 277178 h 317182"/>
                  <a:gd name="connsiteX10" fmla="*/ 74538 w 359335"/>
                  <a:gd name="connsiteY10" fmla="*/ 297180 h 317182"/>
                  <a:gd name="connsiteX11" fmla="*/ 94540 w 359335"/>
                  <a:gd name="connsiteY11" fmla="*/ 317183 h 317182"/>
                  <a:gd name="connsiteX12" fmla="*/ 311710 w 359335"/>
                  <a:gd name="connsiteY12" fmla="*/ 317183 h 317182"/>
                  <a:gd name="connsiteX13" fmla="*/ 359335 w 359335"/>
                  <a:gd name="connsiteY13" fmla="*/ 269558 h 317182"/>
                  <a:gd name="connsiteX14" fmla="*/ 359335 w 359335"/>
                  <a:gd name="connsiteY14" fmla="*/ 212408 h 317182"/>
                  <a:gd name="connsiteX15" fmla="*/ 144070 w 359335"/>
                  <a:gd name="connsiteY15" fmla="*/ 0 h 317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9335" h="317182">
                    <a:moveTo>
                      <a:pt x="144070" y="0"/>
                    </a:moveTo>
                    <a:cubicBezTo>
                      <a:pt x="94540" y="0"/>
                      <a:pt x="45963" y="17145"/>
                      <a:pt x="7863" y="47625"/>
                    </a:cubicBezTo>
                    <a:cubicBezTo>
                      <a:pt x="4053" y="50482"/>
                      <a:pt x="1195" y="55245"/>
                      <a:pt x="243" y="60960"/>
                    </a:cubicBezTo>
                    <a:cubicBezTo>
                      <a:pt x="-710" y="65723"/>
                      <a:pt x="1195" y="71438"/>
                      <a:pt x="5005" y="75248"/>
                    </a:cubicBezTo>
                    <a:cubicBezTo>
                      <a:pt x="11673" y="83820"/>
                      <a:pt x="24055" y="84773"/>
                      <a:pt x="32628" y="78105"/>
                    </a:cubicBezTo>
                    <a:cubicBezTo>
                      <a:pt x="64060" y="52388"/>
                      <a:pt x="103113" y="39052"/>
                      <a:pt x="144070" y="39052"/>
                    </a:cubicBezTo>
                    <a:cubicBezTo>
                      <a:pt x="241225" y="39052"/>
                      <a:pt x="319330" y="117158"/>
                      <a:pt x="319330" y="212408"/>
                    </a:cubicBezTo>
                    <a:lnTo>
                      <a:pt x="319330" y="269558"/>
                    </a:lnTo>
                    <a:cubicBezTo>
                      <a:pt x="319330" y="274320"/>
                      <a:pt x="315520" y="277178"/>
                      <a:pt x="310758" y="277178"/>
                    </a:cubicBezTo>
                    <a:lnTo>
                      <a:pt x="94540" y="277178"/>
                    </a:lnTo>
                    <a:cubicBezTo>
                      <a:pt x="84063" y="277178"/>
                      <a:pt x="74538" y="285750"/>
                      <a:pt x="74538" y="297180"/>
                    </a:cubicBezTo>
                    <a:cubicBezTo>
                      <a:pt x="74538" y="308610"/>
                      <a:pt x="83110" y="317183"/>
                      <a:pt x="94540" y="317183"/>
                    </a:cubicBezTo>
                    <a:lnTo>
                      <a:pt x="311710" y="317183"/>
                    </a:lnTo>
                    <a:cubicBezTo>
                      <a:pt x="338380" y="317183"/>
                      <a:pt x="359335" y="296228"/>
                      <a:pt x="359335" y="269558"/>
                    </a:cubicBezTo>
                    <a:lnTo>
                      <a:pt x="359335" y="212408"/>
                    </a:lnTo>
                    <a:cubicBezTo>
                      <a:pt x="359335" y="95250"/>
                      <a:pt x="263133" y="0"/>
                      <a:pt x="144070" y="0"/>
                    </a:cubicBezTo>
                    <a:close/>
                  </a:path>
                </a:pathLst>
              </a:custGeom>
              <a:solidFill>
                <a:srgbClr val="000000"/>
              </a:solidFill>
              <a:ln w="9525" cap="flat">
                <a:noFill/>
                <a:prstDash val="solid"/>
                <a:miter/>
              </a:ln>
            </p:spPr>
            <p:txBody>
              <a:bodyPr rtlCol="0" anchor="ctr"/>
              <a:lstStyle/>
              <a:p>
                <a:endParaRPr lang="en-US"/>
              </a:p>
            </p:txBody>
          </p:sp>
          <p:sp>
            <p:nvSpPr>
              <p:cNvPr id="24" name="Freeform 59">
                <a:extLst>
                  <a:ext uri="{FF2B5EF4-FFF2-40B4-BE49-F238E27FC236}">
                    <a16:creationId xmlns:a16="http://schemas.microsoft.com/office/drawing/2014/main" id="{2D93B863-0F1A-B809-6601-B33FA5C5A5BD}"/>
                  </a:ext>
                </a:extLst>
              </p:cNvPr>
              <p:cNvSpPr/>
              <p:nvPr/>
            </p:nvSpPr>
            <p:spPr>
              <a:xfrm>
                <a:off x="9592045" y="7611523"/>
                <a:ext cx="254317" cy="251459"/>
              </a:xfrm>
              <a:custGeom>
                <a:avLst/>
                <a:gdLst>
                  <a:gd name="connsiteX0" fmla="*/ 126682 w 254317"/>
                  <a:gd name="connsiteY0" fmla="*/ 251460 h 251459"/>
                  <a:gd name="connsiteX1" fmla="*/ 254317 w 254317"/>
                  <a:gd name="connsiteY1" fmla="*/ 125730 h 251459"/>
                  <a:gd name="connsiteX2" fmla="*/ 126682 w 254317"/>
                  <a:gd name="connsiteY2" fmla="*/ 0 h 251459"/>
                  <a:gd name="connsiteX3" fmla="*/ 0 w 254317"/>
                  <a:gd name="connsiteY3" fmla="*/ 125730 h 251459"/>
                  <a:gd name="connsiteX4" fmla="*/ 126682 w 254317"/>
                  <a:gd name="connsiteY4" fmla="*/ 251460 h 251459"/>
                  <a:gd name="connsiteX5" fmla="*/ 39052 w 254317"/>
                  <a:gd name="connsiteY5" fmla="*/ 125730 h 251459"/>
                  <a:gd name="connsiteX6" fmla="*/ 126682 w 254317"/>
                  <a:gd name="connsiteY6" fmla="*/ 39053 h 251459"/>
                  <a:gd name="connsiteX7" fmla="*/ 214313 w 254317"/>
                  <a:gd name="connsiteY7" fmla="*/ 125730 h 251459"/>
                  <a:gd name="connsiteX8" fmla="*/ 126682 w 254317"/>
                  <a:gd name="connsiteY8" fmla="*/ 212408 h 251459"/>
                  <a:gd name="connsiteX9" fmla="*/ 39052 w 254317"/>
                  <a:gd name="connsiteY9" fmla="*/ 125730 h 251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317" h="251459">
                    <a:moveTo>
                      <a:pt x="126682" y="251460"/>
                    </a:moveTo>
                    <a:cubicBezTo>
                      <a:pt x="197167" y="251460"/>
                      <a:pt x="254317" y="195263"/>
                      <a:pt x="254317" y="125730"/>
                    </a:cubicBezTo>
                    <a:cubicBezTo>
                      <a:pt x="254317" y="56197"/>
                      <a:pt x="197167" y="0"/>
                      <a:pt x="126682" y="0"/>
                    </a:cubicBezTo>
                    <a:cubicBezTo>
                      <a:pt x="56197" y="0"/>
                      <a:pt x="0" y="56197"/>
                      <a:pt x="0" y="125730"/>
                    </a:cubicBezTo>
                    <a:cubicBezTo>
                      <a:pt x="0" y="195263"/>
                      <a:pt x="57150" y="251460"/>
                      <a:pt x="126682" y="251460"/>
                    </a:cubicBezTo>
                    <a:close/>
                    <a:moveTo>
                      <a:pt x="39052" y="125730"/>
                    </a:moveTo>
                    <a:cubicBezTo>
                      <a:pt x="39052" y="78105"/>
                      <a:pt x="78105" y="39053"/>
                      <a:pt x="126682" y="39053"/>
                    </a:cubicBezTo>
                    <a:cubicBezTo>
                      <a:pt x="175260" y="39053"/>
                      <a:pt x="214313" y="78105"/>
                      <a:pt x="214313" y="125730"/>
                    </a:cubicBezTo>
                    <a:cubicBezTo>
                      <a:pt x="214313" y="173355"/>
                      <a:pt x="175260" y="212408"/>
                      <a:pt x="126682" y="212408"/>
                    </a:cubicBezTo>
                    <a:cubicBezTo>
                      <a:pt x="78105" y="212408"/>
                      <a:pt x="39052" y="173355"/>
                      <a:pt x="39052" y="125730"/>
                    </a:cubicBezTo>
                    <a:close/>
                  </a:path>
                </a:pathLst>
              </a:custGeom>
              <a:solidFill>
                <a:srgbClr val="000000"/>
              </a:solidFill>
              <a:ln w="9525" cap="flat">
                <a:noFill/>
                <a:prstDash val="solid"/>
                <a:miter/>
              </a:ln>
            </p:spPr>
            <p:txBody>
              <a:bodyPr rtlCol="0" anchor="ctr"/>
              <a:lstStyle/>
              <a:p>
                <a:endParaRPr lang="en-US"/>
              </a:p>
            </p:txBody>
          </p:sp>
        </p:grpSp>
        <p:grpSp>
          <p:nvGrpSpPr>
            <p:cNvPr id="20" name="Graphic 6">
              <a:extLst>
                <a:ext uri="{FF2B5EF4-FFF2-40B4-BE49-F238E27FC236}">
                  <a16:creationId xmlns:a16="http://schemas.microsoft.com/office/drawing/2014/main" id="{B671DFAB-BECA-C279-4845-C96BC5F2F584}"/>
                </a:ext>
              </a:extLst>
            </p:cNvPr>
            <p:cNvGrpSpPr/>
            <p:nvPr/>
          </p:nvGrpSpPr>
          <p:grpSpPr>
            <a:xfrm>
              <a:off x="9099602" y="7502938"/>
              <a:ext cx="588645" cy="767714"/>
              <a:chOff x="9099602" y="7502938"/>
              <a:chExt cx="588645" cy="767714"/>
            </a:xfrm>
            <a:solidFill>
              <a:srgbClr val="7A003C"/>
            </a:solidFill>
          </p:grpSpPr>
          <p:sp>
            <p:nvSpPr>
              <p:cNvPr id="21" name="Freeform 56">
                <a:extLst>
                  <a:ext uri="{FF2B5EF4-FFF2-40B4-BE49-F238E27FC236}">
                    <a16:creationId xmlns:a16="http://schemas.microsoft.com/office/drawing/2014/main" id="{F31F932C-15F1-E66F-0293-5EE32DCC6525}"/>
                  </a:ext>
                </a:extLst>
              </p:cNvPr>
              <p:cNvSpPr/>
              <p:nvPr/>
            </p:nvSpPr>
            <p:spPr>
              <a:xfrm>
                <a:off x="9099602" y="7840123"/>
                <a:ext cx="588645" cy="430529"/>
              </a:xfrm>
              <a:custGeom>
                <a:avLst/>
                <a:gdLst>
                  <a:gd name="connsiteX0" fmla="*/ 294323 w 588645"/>
                  <a:gd name="connsiteY0" fmla="*/ 0 h 430529"/>
                  <a:gd name="connsiteX1" fmla="*/ 0 w 588645"/>
                  <a:gd name="connsiteY1" fmla="*/ 291465 h 430529"/>
                  <a:gd name="connsiteX2" fmla="*/ 0 w 588645"/>
                  <a:gd name="connsiteY2" fmla="*/ 371475 h 430529"/>
                  <a:gd name="connsiteX3" fmla="*/ 59055 w 588645"/>
                  <a:gd name="connsiteY3" fmla="*/ 430530 h 430529"/>
                  <a:gd name="connsiteX4" fmla="*/ 529590 w 588645"/>
                  <a:gd name="connsiteY4" fmla="*/ 430530 h 430529"/>
                  <a:gd name="connsiteX5" fmla="*/ 588645 w 588645"/>
                  <a:gd name="connsiteY5" fmla="*/ 371475 h 430529"/>
                  <a:gd name="connsiteX6" fmla="*/ 588645 w 588645"/>
                  <a:gd name="connsiteY6" fmla="*/ 291465 h 430529"/>
                  <a:gd name="connsiteX7" fmla="*/ 294323 w 588645"/>
                  <a:gd name="connsiteY7" fmla="*/ 0 h 430529"/>
                  <a:gd name="connsiteX8" fmla="*/ 549593 w 588645"/>
                  <a:gd name="connsiteY8" fmla="*/ 291465 h 430529"/>
                  <a:gd name="connsiteX9" fmla="*/ 549593 w 588645"/>
                  <a:gd name="connsiteY9" fmla="*/ 371475 h 430529"/>
                  <a:gd name="connsiteX10" fmla="*/ 529590 w 588645"/>
                  <a:gd name="connsiteY10" fmla="*/ 390525 h 430529"/>
                  <a:gd name="connsiteX11" fmla="*/ 59055 w 588645"/>
                  <a:gd name="connsiteY11" fmla="*/ 390525 h 430529"/>
                  <a:gd name="connsiteX12" fmla="*/ 39053 w 588645"/>
                  <a:gd name="connsiteY12" fmla="*/ 371475 h 430529"/>
                  <a:gd name="connsiteX13" fmla="*/ 39053 w 588645"/>
                  <a:gd name="connsiteY13" fmla="*/ 291465 h 430529"/>
                  <a:gd name="connsiteX14" fmla="*/ 294323 w 588645"/>
                  <a:gd name="connsiteY14" fmla="*/ 39052 h 430529"/>
                  <a:gd name="connsiteX15" fmla="*/ 474345 w 588645"/>
                  <a:gd name="connsiteY15" fmla="*/ 113348 h 430529"/>
                  <a:gd name="connsiteX16" fmla="*/ 549593 w 588645"/>
                  <a:gd name="connsiteY16" fmla="*/ 291465 h 43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8645" h="430529">
                    <a:moveTo>
                      <a:pt x="294323" y="0"/>
                    </a:moveTo>
                    <a:cubicBezTo>
                      <a:pt x="131445" y="0"/>
                      <a:pt x="0" y="130492"/>
                      <a:pt x="0" y="291465"/>
                    </a:cubicBezTo>
                    <a:lnTo>
                      <a:pt x="0" y="371475"/>
                    </a:lnTo>
                    <a:cubicBezTo>
                      <a:pt x="0" y="403860"/>
                      <a:pt x="26670" y="430530"/>
                      <a:pt x="59055" y="430530"/>
                    </a:cubicBezTo>
                    <a:lnTo>
                      <a:pt x="529590" y="430530"/>
                    </a:lnTo>
                    <a:cubicBezTo>
                      <a:pt x="561975" y="430530"/>
                      <a:pt x="588645" y="403860"/>
                      <a:pt x="588645" y="371475"/>
                    </a:cubicBezTo>
                    <a:lnTo>
                      <a:pt x="588645" y="291465"/>
                    </a:lnTo>
                    <a:cubicBezTo>
                      <a:pt x="588645" y="130492"/>
                      <a:pt x="457200" y="0"/>
                      <a:pt x="294323" y="0"/>
                    </a:cubicBezTo>
                    <a:close/>
                    <a:moveTo>
                      <a:pt x="549593" y="291465"/>
                    </a:moveTo>
                    <a:lnTo>
                      <a:pt x="549593" y="371475"/>
                    </a:lnTo>
                    <a:cubicBezTo>
                      <a:pt x="549593" y="381953"/>
                      <a:pt x="541020" y="390525"/>
                      <a:pt x="529590" y="390525"/>
                    </a:cubicBezTo>
                    <a:lnTo>
                      <a:pt x="59055" y="390525"/>
                    </a:lnTo>
                    <a:cubicBezTo>
                      <a:pt x="48578" y="390525"/>
                      <a:pt x="39053" y="381953"/>
                      <a:pt x="39053" y="371475"/>
                    </a:cubicBezTo>
                    <a:lnTo>
                      <a:pt x="39053" y="291465"/>
                    </a:lnTo>
                    <a:cubicBezTo>
                      <a:pt x="39053" y="152400"/>
                      <a:pt x="153353" y="39052"/>
                      <a:pt x="294323" y="39052"/>
                    </a:cubicBezTo>
                    <a:cubicBezTo>
                      <a:pt x="361950" y="39052"/>
                      <a:pt x="426720" y="65722"/>
                      <a:pt x="474345" y="113348"/>
                    </a:cubicBezTo>
                    <a:cubicBezTo>
                      <a:pt x="522923" y="160973"/>
                      <a:pt x="549593" y="224790"/>
                      <a:pt x="549593" y="291465"/>
                    </a:cubicBezTo>
                    <a:close/>
                  </a:path>
                </a:pathLst>
              </a:custGeom>
              <a:solidFill>
                <a:srgbClr val="7A003C"/>
              </a:solidFill>
              <a:ln w="9525" cap="flat">
                <a:noFill/>
                <a:prstDash val="solid"/>
                <a:miter/>
              </a:ln>
            </p:spPr>
            <p:txBody>
              <a:bodyPr rtlCol="0" anchor="ctr"/>
              <a:lstStyle/>
              <a:p>
                <a:endParaRPr lang="en-US"/>
              </a:p>
            </p:txBody>
          </p:sp>
          <p:sp>
            <p:nvSpPr>
              <p:cNvPr id="22" name="Freeform 57">
                <a:extLst>
                  <a:ext uri="{FF2B5EF4-FFF2-40B4-BE49-F238E27FC236}">
                    <a16:creationId xmlns:a16="http://schemas.microsoft.com/office/drawing/2014/main" id="{E972B0D2-1CBE-551E-D7C9-6D46AE556AAB}"/>
                  </a:ext>
                </a:extLst>
              </p:cNvPr>
              <p:cNvSpPr/>
              <p:nvPr/>
            </p:nvSpPr>
            <p:spPr>
              <a:xfrm>
                <a:off x="9225332" y="7502938"/>
                <a:ext cx="325755" cy="321944"/>
              </a:xfrm>
              <a:custGeom>
                <a:avLst/>
                <a:gdLst>
                  <a:gd name="connsiteX0" fmla="*/ 162878 w 325755"/>
                  <a:gd name="connsiteY0" fmla="*/ 321945 h 321944"/>
                  <a:gd name="connsiteX1" fmla="*/ 325755 w 325755"/>
                  <a:gd name="connsiteY1" fmla="*/ 160973 h 321944"/>
                  <a:gd name="connsiteX2" fmla="*/ 162878 w 325755"/>
                  <a:gd name="connsiteY2" fmla="*/ 0 h 321944"/>
                  <a:gd name="connsiteX3" fmla="*/ 0 w 325755"/>
                  <a:gd name="connsiteY3" fmla="*/ 160973 h 321944"/>
                  <a:gd name="connsiteX4" fmla="*/ 162878 w 325755"/>
                  <a:gd name="connsiteY4" fmla="*/ 321945 h 321944"/>
                  <a:gd name="connsiteX5" fmla="*/ 39053 w 325755"/>
                  <a:gd name="connsiteY5" fmla="*/ 160973 h 321944"/>
                  <a:gd name="connsiteX6" fmla="*/ 161925 w 325755"/>
                  <a:gd name="connsiteY6" fmla="*/ 39053 h 321944"/>
                  <a:gd name="connsiteX7" fmla="*/ 284797 w 325755"/>
                  <a:gd name="connsiteY7" fmla="*/ 160973 h 321944"/>
                  <a:gd name="connsiteX8" fmla="*/ 161925 w 325755"/>
                  <a:gd name="connsiteY8" fmla="*/ 282893 h 321944"/>
                  <a:gd name="connsiteX9" fmla="*/ 39053 w 325755"/>
                  <a:gd name="connsiteY9" fmla="*/ 160973 h 32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5755" h="321944">
                    <a:moveTo>
                      <a:pt x="162878" y="321945"/>
                    </a:moveTo>
                    <a:cubicBezTo>
                      <a:pt x="252413" y="321945"/>
                      <a:pt x="325755" y="249555"/>
                      <a:pt x="325755" y="160973"/>
                    </a:cubicBezTo>
                    <a:cubicBezTo>
                      <a:pt x="325755" y="72390"/>
                      <a:pt x="252413" y="0"/>
                      <a:pt x="162878" y="0"/>
                    </a:cubicBezTo>
                    <a:cubicBezTo>
                      <a:pt x="73343" y="0"/>
                      <a:pt x="0" y="71438"/>
                      <a:pt x="0" y="160973"/>
                    </a:cubicBezTo>
                    <a:cubicBezTo>
                      <a:pt x="0" y="249555"/>
                      <a:pt x="72390" y="321945"/>
                      <a:pt x="162878" y="321945"/>
                    </a:cubicBezTo>
                    <a:close/>
                    <a:moveTo>
                      <a:pt x="39053" y="160973"/>
                    </a:moveTo>
                    <a:cubicBezTo>
                      <a:pt x="39053" y="94298"/>
                      <a:pt x="94298" y="39053"/>
                      <a:pt x="161925" y="39053"/>
                    </a:cubicBezTo>
                    <a:cubicBezTo>
                      <a:pt x="229553" y="39053"/>
                      <a:pt x="284797" y="93345"/>
                      <a:pt x="284797" y="160973"/>
                    </a:cubicBezTo>
                    <a:cubicBezTo>
                      <a:pt x="284797" y="227648"/>
                      <a:pt x="229553" y="282893"/>
                      <a:pt x="161925" y="282893"/>
                    </a:cubicBezTo>
                    <a:cubicBezTo>
                      <a:pt x="94298" y="282893"/>
                      <a:pt x="39053" y="227648"/>
                      <a:pt x="39053" y="160973"/>
                    </a:cubicBezTo>
                    <a:close/>
                  </a:path>
                </a:pathLst>
              </a:custGeom>
              <a:solidFill>
                <a:srgbClr val="7A003C"/>
              </a:solidFill>
              <a:ln w="9525" cap="flat">
                <a:noFill/>
                <a:prstDash val="solid"/>
                <a:miter/>
              </a:ln>
            </p:spPr>
            <p:txBody>
              <a:bodyPr rtlCol="0" anchor="ctr"/>
              <a:lstStyle/>
              <a:p>
                <a:endParaRPr lang="en-US"/>
              </a:p>
            </p:txBody>
          </p:sp>
        </p:grpSp>
      </p:grpSp>
      <p:sp>
        <p:nvSpPr>
          <p:cNvPr id="27" name="TextBox 26">
            <a:extLst>
              <a:ext uri="{FF2B5EF4-FFF2-40B4-BE49-F238E27FC236}">
                <a16:creationId xmlns:a16="http://schemas.microsoft.com/office/drawing/2014/main" id="{0C995520-939D-1272-7111-0A929DA1642C}"/>
              </a:ext>
            </a:extLst>
          </p:cNvPr>
          <p:cNvSpPr txBox="1"/>
          <p:nvPr/>
        </p:nvSpPr>
        <p:spPr>
          <a:xfrm>
            <a:off x="6305023" y="3695289"/>
            <a:ext cx="2288764" cy="1015663"/>
          </a:xfrm>
          <a:prstGeom prst="rect">
            <a:avLst/>
          </a:prstGeom>
          <a:noFill/>
        </p:spPr>
        <p:txBody>
          <a:bodyPr wrap="square" rtlCol="0">
            <a:spAutoFit/>
          </a:bodyPr>
          <a:lstStyle/>
          <a:p>
            <a:pPr algn="l"/>
            <a:r>
              <a:rPr lang="en-US" sz="3000">
                <a:solidFill>
                  <a:schemeClr val="tx1"/>
                </a:solidFill>
              </a:rPr>
              <a:t>Over </a:t>
            </a:r>
            <a:r>
              <a:rPr lang="en-US" sz="3000" b="1">
                <a:solidFill>
                  <a:schemeClr val="tx1"/>
                </a:solidFill>
              </a:rPr>
              <a:t>32,000</a:t>
            </a:r>
          </a:p>
          <a:p>
            <a:pPr algn="l"/>
            <a:r>
              <a:rPr lang="en-US" sz="3000">
                <a:solidFill>
                  <a:schemeClr val="tx1"/>
                </a:solidFill>
              </a:rPr>
              <a:t>students</a:t>
            </a:r>
          </a:p>
        </p:txBody>
      </p:sp>
      <p:grpSp>
        <p:nvGrpSpPr>
          <p:cNvPr id="28" name="Group 27">
            <a:extLst>
              <a:ext uri="{FF2B5EF4-FFF2-40B4-BE49-F238E27FC236}">
                <a16:creationId xmlns:a16="http://schemas.microsoft.com/office/drawing/2014/main" id="{AB25F8BA-AE6D-F86E-DA4C-35E3B09620D2}"/>
              </a:ext>
              <a:ext uri="{C183D7F6-B498-43B3-948B-1728B52AA6E4}">
                <adec:decorative xmlns:adec="http://schemas.microsoft.com/office/drawing/2017/decorative" val="1"/>
              </a:ext>
            </a:extLst>
          </p:cNvPr>
          <p:cNvGrpSpPr/>
          <p:nvPr/>
        </p:nvGrpSpPr>
        <p:grpSpPr>
          <a:xfrm>
            <a:off x="10755435" y="2517528"/>
            <a:ext cx="800273" cy="1006504"/>
            <a:chOff x="2798862" y="7372220"/>
            <a:chExt cx="800273" cy="1006504"/>
          </a:xfrm>
        </p:grpSpPr>
        <p:grpSp>
          <p:nvGrpSpPr>
            <p:cNvPr id="29" name="Group 28">
              <a:extLst>
                <a:ext uri="{FF2B5EF4-FFF2-40B4-BE49-F238E27FC236}">
                  <a16:creationId xmlns:a16="http://schemas.microsoft.com/office/drawing/2014/main" id="{65DA7E8B-CDAD-5344-0BC9-B2E3E98DB17B}"/>
                </a:ext>
              </a:extLst>
            </p:cNvPr>
            <p:cNvGrpSpPr/>
            <p:nvPr/>
          </p:nvGrpSpPr>
          <p:grpSpPr>
            <a:xfrm>
              <a:off x="2935855" y="7385477"/>
              <a:ext cx="662406" cy="668507"/>
              <a:chOff x="2935855" y="7385477"/>
              <a:chExt cx="662406" cy="668507"/>
            </a:xfrm>
          </p:grpSpPr>
          <p:sp>
            <p:nvSpPr>
              <p:cNvPr id="31" name="Freeform 42">
                <a:extLst>
                  <a:ext uri="{FF2B5EF4-FFF2-40B4-BE49-F238E27FC236}">
                    <a16:creationId xmlns:a16="http://schemas.microsoft.com/office/drawing/2014/main" id="{20EF1EAF-B982-9974-8B15-D865189C8BAE}"/>
                  </a:ext>
                </a:extLst>
              </p:cNvPr>
              <p:cNvSpPr/>
              <p:nvPr/>
            </p:nvSpPr>
            <p:spPr>
              <a:xfrm>
                <a:off x="2935855" y="7390715"/>
                <a:ext cx="259670" cy="260668"/>
              </a:xfrm>
              <a:custGeom>
                <a:avLst/>
                <a:gdLst>
                  <a:gd name="connsiteX0" fmla="*/ 97269 w 259670"/>
                  <a:gd name="connsiteY0" fmla="*/ 260668 h 260668"/>
                  <a:gd name="connsiteX1" fmla="*/ 10190 w 259670"/>
                  <a:gd name="connsiteY1" fmla="*/ 235031 h 260668"/>
                  <a:gd name="connsiteX2" fmla="*/ 3564 w 259670"/>
                  <a:gd name="connsiteY2" fmla="*/ 205595 h 260668"/>
                  <a:gd name="connsiteX3" fmla="*/ 32906 w 259670"/>
                  <a:gd name="connsiteY3" fmla="*/ 198948 h 260668"/>
                  <a:gd name="connsiteX4" fmla="*/ 181508 w 259670"/>
                  <a:gd name="connsiteY4" fmla="*/ 181857 h 260668"/>
                  <a:gd name="connsiteX5" fmla="*/ 198545 w 259670"/>
                  <a:gd name="connsiteY5" fmla="*/ 32780 h 260668"/>
                  <a:gd name="connsiteX6" fmla="*/ 205171 w 259670"/>
                  <a:gd name="connsiteY6" fmla="*/ 3345 h 260668"/>
                  <a:gd name="connsiteX7" fmla="*/ 234512 w 259670"/>
                  <a:gd name="connsiteY7" fmla="*/ 9991 h 260668"/>
                  <a:gd name="connsiteX8" fmla="*/ 211796 w 259670"/>
                  <a:gd name="connsiteY8" fmla="*/ 212242 h 260668"/>
                  <a:gd name="connsiteX9" fmla="*/ 97269 w 259670"/>
                  <a:gd name="connsiteY9" fmla="*/ 260668 h 26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9670" h="260668">
                    <a:moveTo>
                      <a:pt x="97269" y="260668"/>
                    </a:moveTo>
                    <a:cubicBezTo>
                      <a:pt x="66980" y="260668"/>
                      <a:pt x="37639" y="252122"/>
                      <a:pt x="10190" y="235031"/>
                    </a:cubicBezTo>
                    <a:cubicBezTo>
                      <a:pt x="-222" y="228384"/>
                      <a:pt x="-3061" y="215091"/>
                      <a:pt x="3564" y="205595"/>
                    </a:cubicBezTo>
                    <a:cubicBezTo>
                      <a:pt x="10190" y="195150"/>
                      <a:pt x="23441" y="192302"/>
                      <a:pt x="32906" y="198948"/>
                    </a:cubicBezTo>
                    <a:cubicBezTo>
                      <a:pt x="80231" y="229334"/>
                      <a:pt x="141755" y="221737"/>
                      <a:pt x="181508" y="181857"/>
                    </a:cubicBezTo>
                    <a:cubicBezTo>
                      <a:pt x="221261" y="141977"/>
                      <a:pt x="227887" y="80257"/>
                      <a:pt x="198545" y="32780"/>
                    </a:cubicBezTo>
                    <a:cubicBezTo>
                      <a:pt x="191920" y="22335"/>
                      <a:pt x="195706" y="9042"/>
                      <a:pt x="205171" y="3345"/>
                    </a:cubicBezTo>
                    <a:cubicBezTo>
                      <a:pt x="215582" y="-3302"/>
                      <a:pt x="228833" y="496"/>
                      <a:pt x="234512" y="9991"/>
                    </a:cubicBezTo>
                    <a:cubicBezTo>
                      <a:pt x="275212" y="74560"/>
                      <a:pt x="265747" y="158119"/>
                      <a:pt x="211796" y="212242"/>
                    </a:cubicBezTo>
                    <a:cubicBezTo>
                      <a:pt x="180561" y="243577"/>
                      <a:pt x="139862" y="260668"/>
                      <a:pt x="97269" y="260668"/>
                    </a:cubicBezTo>
                    <a:close/>
                  </a:path>
                </a:pathLst>
              </a:custGeom>
              <a:solidFill>
                <a:srgbClr val="7A003C"/>
              </a:solidFill>
              <a:ln w="9435" cap="flat">
                <a:noFill/>
                <a:prstDash val="solid"/>
                <a:miter/>
              </a:ln>
            </p:spPr>
            <p:txBody>
              <a:bodyPr rtlCol="0" anchor="ctr"/>
              <a:lstStyle/>
              <a:p>
                <a:endParaRPr lang="en-US"/>
              </a:p>
            </p:txBody>
          </p:sp>
          <p:sp>
            <p:nvSpPr>
              <p:cNvPr id="32" name="Freeform 43">
                <a:extLst>
                  <a:ext uri="{FF2B5EF4-FFF2-40B4-BE49-F238E27FC236}">
                    <a16:creationId xmlns:a16="http://schemas.microsoft.com/office/drawing/2014/main" id="{3147FF56-93C6-9C03-332E-77A16171819B}"/>
                  </a:ext>
                </a:extLst>
              </p:cNvPr>
              <p:cNvSpPr/>
              <p:nvPr/>
            </p:nvSpPr>
            <p:spPr>
              <a:xfrm>
                <a:off x="2951960" y="7741588"/>
                <a:ext cx="331678" cy="312396"/>
              </a:xfrm>
              <a:custGeom>
                <a:avLst/>
                <a:gdLst>
                  <a:gd name="connsiteX0" fmla="*/ 296967 w 331678"/>
                  <a:gd name="connsiteY0" fmla="*/ 312396 h 312396"/>
                  <a:gd name="connsiteX1" fmla="*/ 291288 w 331678"/>
                  <a:gd name="connsiteY1" fmla="*/ 311447 h 312396"/>
                  <a:gd name="connsiteX2" fmla="*/ 277091 w 331678"/>
                  <a:gd name="connsiteY2" fmla="*/ 284860 h 312396"/>
                  <a:gd name="connsiteX3" fmla="*/ 285609 w 331678"/>
                  <a:gd name="connsiteY3" fmla="*/ 256374 h 312396"/>
                  <a:gd name="connsiteX4" fmla="*/ 278984 w 331678"/>
                  <a:gd name="connsiteY4" fmla="*/ 206998 h 312396"/>
                  <a:gd name="connsiteX5" fmla="*/ 237337 w 331678"/>
                  <a:gd name="connsiteY5" fmla="*/ 179462 h 312396"/>
                  <a:gd name="connsiteX6" fmla="*/ 170135 w 331678"/>
                  <a:gd name="connsiteY6" fmla="*/ 86407 h 312396"/>
                  <a:gd name="connsiteX7" fmla="*/ 159723 w 331678"/>
                  <a:gd name="connsiteY7" fmla="*/ 54123 h 312396"/>
                  <a:gd name="connsiteX8" fmla="*/ 106719 w 331678"/>
                  <a:gd name="connsiteY8" fmla="*/ 54123 h 312396"/>
                  <a:gd name="connsiteX9" fmla="*/ 36677 w 331678"/>
                  <a:gd name="connsiteY9" fmla="*/ 124389 h 312396"/>
                  <a:gd name="connsiteX10" fmla="*/ 6389 w 331678"/>
                  <a:gd name="connsiteY10" fmla="*/ 124389 h 312396"/>
                  <a:gd name="connsiteX11" fmla="*/ 6389 w 331678"/>
                  <a:gd name="connsiteY11" fmla="*/ 94004 h 312396"/>
                  <a:gd name="connsiteX12" fmla="*/ 76431 w 331678"/>
                  <a:gd name="connsiteY12" fmla="*/ 23738 h 312396"/>
                  <a:gd name="connsiteX13" fmla="*/ 133221 w 331678"/>
                  <a:gd name="connsiteY13" fmla="*/ 0 h 312396"/>
                  <a:gd name="connsiteX14" fmla="*/ 190012 w 331678"/>
                  <a:gd name="connsiteY14" fmla="*/ 23738 h 312396"/>
                  <a:gd name="connsiteX15" fmla="*/ 212728 w 331678"/>
                  <a:gd name="connsiteY15" fmla="*/ 92105 h 312396"/>
                  <a:gd name="connsiteX16" fmla="*/ 244909 w 331678"/>
                  <a:gd name="connsiteY16" fmla="*/ 135783 h 312396"/>
                  <a:gd name="connsiteX17" fmla="*/ 315898 w 331678"/>
                  <a:gd name="connsiteY17" fmla="*/ 183260 h 312396"/>
                  <a:gd name="connsiteX18" fmla="*/ 327256 w 331678"/>
                  <a:gd name="connsiteY18" fmla="*/ 268718 h 312396"/>
                  <a:gd name="connsiteX19" fmla="*/ 318737 w 331678"/>
                  <a:gd name="connsiteY19" fmla="*/ 297204 h 312396"/>
                  <a:gd name="connsiteX20" fmla="*/ 296967 w 331678"/>
                  <a:gd name="connsiteY20" fmla="*/ 312396 h 312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1678" h="312396">
                    <a:moveTo>
                      <a:pt x="296967" y="312396"/>
                    </a:moveTo>
                    <a:cubicBezTo>
                      <a:pt x="295074" y="312396"/>
                      <a:pt x="293181" y="312396"/>
                      <a:pt x="291288" y="311447"/>
                    </a:cubicBezTo>
                    <a:cubicBezTo>
                      <a:pt x="279930" y="307649"/>
                      <a:pt x="273305" y="296254"/>
                      <a:pt x="277091" y="284860"/>
                    </a:cubicBezTo>
                    <a:lnTo>
                      <a:pt x="285609" y="256374"/>
                    </a:lnTo>
                    <a:cubicBezTo>
                      <a:pt x="290342" y="239282"/>
                      <a:pt x="288449" y="221241"/>
                      <a:pt x="278984" y="206998"/>
                    </a:cubicBezTo>
                    <a:cubicBezTo>
                      <a:pt x="269519" y="191806"/>
                      <a:pt x="254374" y="182310"/>
                      <a:pt x="237337" y="179462"/>
                    </a:cubicBezTo>
                    <a:cubicBezTo>
                      <a:pt x="193798" y="171865"/>
                      <a:pt x="163510" y="131036"/>
                      <a:pt x="170135" y="86407"/>
                    </a:cubicBezTo>
                    <a:cubicBezTo>
                      <a:pt x="172028" y="75013"/>
                      <a:pt x="168242" y="62669"/>
                      <a:pt x="159723" y="54123"/>
                    </a:cubicBezTo>
                    <a:cubicBezTo>
                      <a:pt x="145526" y="39880"/>
                      <a:pt x="120917" y="39880"/>
                      <a:pt x="106719" y="54123"/>
                    </a:cubicBezTo>
                    <a:lnTo>
                      <a:pt x="36677" y="124389"/>
                    </a:lnTo>
                    <a:cubicBezTo>
                      <a:pt x="28159" y="132935"/>
                      <a:pt x="14908" y="132935"/>
                      <a:pt x="6389" y="124389"/>
                    </a:cubicBezTo>
                    <a:cubicBezTo>
                      <a:pt x="-2130" y="115843"/>
                      <a:pt x="-2130" y="102550"/>
                      <a:pt x="6389" y="94004"/>
                    </a:cubicBezTo>
                    <a:lnTo>
                      <a:pt x="76431" y="23738"/>
                    </a:lnTo>
                    <a:cubicBezTo>
                      <a:pt x="91575" y="8546"/>
                      <a:pt x="111451" y="0"/>
                      <a:pt x="133221" y="0"/>
                    </a:cubicBezTo>
                    <a:cubicBezTo>
                      <a:pt x="154991" y="0"/>
                      <a:pt x="174868" y="8546"/>
                      <a:pt x="190012" y="23738"/>
                    </a:cubicBezTo>
                    <a:cubicBezTo>
                      <a:pt x="207995" y="41779"/>
                      <a:pt x="216514" y="67417"/>
                      <a:pt x="212728" y="92105"/>
                    </a:cubicBezTo>
                    <a:cubicBezTo>
                      <a:pt x="209888" y="112994"/>
                      <a:pt x="224086" y="132935"/>
                      <a:pt x="244909" y="135783"/>
                    </a:cubicBezTo>
                    <a:cubicBezTo>
                      <a:pt x="274251" y="140531"/>
                      <a:pt x="299807" y="157622"/>
                      <a:pt x="315898" y="183260"/>
                    </a:cubicBezTo>
                    <a:cubicBezTo>
                      <a:pt x="331988" y="208897"/>
                      <a:pt x="335774" y="239282"/>
                      <a:pt x="327256" y="268718"/>
                    </a:cubicBezTo>
                    <a:lnTo>
                      <a:pt x="318737" y="297204"/>
                    </a:lnTo>
                    <a:cubicBezTo>
                      <a:pt x="314951" y="306699"/>
                      <a:pt x="306432" y="312396"/>
                      <a:pt x="296967" y="312396"/>
                    </a:cubicBezTo>
                    <a:close/>
                  </a:path>
                </a:pathLst>
              </a:custGeom>
              <a:solidFill>
                <a:srgbClr val="7A003C"/>
              </a:solidFill>
              <a:ln w="9435" cap="flat">
                <a:noFill/>
                <a:prstDash val="solid"/>
                <a:miter/>
              </a:ln>
            </p:spPr>
            <p:txBody>
              <a:bodyPr rtlCol="0" anchor="ctr"/>
              <a:lstStyle/>
              <a:p>
                <a:endParaRPr lang="en-US"/>
              </a:p>
            </p:txBody>
          </p:sp>
          <p:sp>
            <p:nvSpPr>
              <p:cNvPr id="33" name="Freeform 44">
                <a:extLst>
                  <a:ext uri="{FF2B5EF4-FFF2-40B4-BE49-F238E27FC236}">
                    <a16:creationId xmlns:a16="http://schemas.microsoft.com/office/drawing/2014/main" id="{61783DDB-4B2A-6A41-2262-B154532FF2AC}"/>
                  </a:ext>
                </a:extLst>
              </p:cNvPr>
              <p:cNvSpPr/>
              <p:nvPr/>
            </p:nvSpPr>
            <p:spPr>
              <a:xfrm>
                <a:off x="3229524" y="7385477"/>
                <a:ext cx="368737" cy="458660"/>
              </a:xfrm>
              <a:custGeom>
                <a:avLst/>
                <a:gdLst>
                  <a:gd name="connsiteX0" fmla="*/ 93231 w 368737"/>
                  <a:gd name="connsiteY0" fmla="*/ 458661 h 458660"/>
                  <a:gd name="connsiteX1" fmla="*/ 26976 w 368737"/>
                  <a:gd name="connsiteY1" fmla="*/ 431124 h 458660"/>
                  <a:gd name="connsiteX2" fmla="*/ 26976 w 368737"/>
                  <a:gd name="connsiteY2" fmla="*/ 299139 h 458660"/>
                  <a:gd name="connsiteX3" fmla="*/ 44959 w 368737"/>
                  <a:gd name="connsiteY3" fmla="*/ 281098 h 458660"/>
                  <a:gd name="connsiteX4" fmla="*/ 62943 w 368737"/>
                  <a:gd name="connsiteY4" fmla="*/ 223176 h 458660"/>
                  <a:gd name="connsiteX5" fmla="*/ 103643 w 368737"/>
                  <a:gd name="connsiteY5" fmla="*/ 10481 h 458660"/>
                  <a:gd name="connsiteX6" fmla="*/ 132985 w 368737"/>
                  <a:gd name="connsiteY6" fmla="*/ 2885 h 458660"/>
                  <a:gd name="connsiteX7" fmla="*/ 140557 w 368737"/>
                  <a:gd name="connsiteY7" fmla="*/ 32320 h 458660"/>
                  <a:gd name="connsiteX8" fmla="*/ 105536 w 368737"/>
                  <a:gd name="connsiteY8" fmla="*/ 216530 h 458660"/>
                  <a:gd name="connsiteX9" fmla="*/ 75247 w 368737"/>
                  <a:gd name="connsiteY9" fmla="*/ 311483 h 458660"/>
                  <a:gd name="connsiteX10" fmla="*/ 57264 w 368737"/>
                  <a:gd name="connsiteY10" fmla="*/ 329524 h 458660"/>
                  <a:gd name="connsiteX11" fmla="*/ 57264 w 368737"/>
                  <a:gd name="connsiteY11" fmla="*/ 400739 h 458660"/>
                  <a:gd name="connsiteX12" fmla="*/ 97964 w 368737"/>
                  <a:gd name="connsiteY12" fmla="*/ 414982 h 458660"/>
                  <a:gd name="connsiteX13" fmla="*/ 134878 w 368737"/>
                  <a:gd name="connsiteY13" fmla="*/ 393143 h 458660"/>
                  <a:gd name="connsiteX14" fmla="*/ 299570 w 368737"/>
                  <a:gd name="connsiteY14" fmla="*/ 318130 h 458660"/>
                  <a:gd name="connsiteX15" fmla="*/ 349735 w 368737"/>
                  <a:gd name="connsiteY15" fmla="*/ 324776 h 458660"/>
                  <a:gd name="connsiteX16" fmla="*/ 368665 w 368737"/>
                  <a:gd name="connsiteY16" fmla="*/ 349464 h 458660"/>
                  <a:gd name="connsiteX17" fmla="*/ 344056 w 368737"/>
                  <a:gd name="connsiteY17" fmla="*/ 368455 h 458660"/>
                  <a:gd name="connsiteX18" fmla="*/ 293891 w 368737"/>
                  <a:gd name="connsiteY18" fmla="*/ 361808 h 458660"/>
                  <a:gd name="connsiteX19" fmla="*/ 170845 w 368737"/>
                  <a:gd name="connsiteY19" fmla="*/ 417831 h 458660"/>
                  <a:gd name="connsiteX20" fmla="*/ 102696 w 368737"/>
                  <a:gd name="connsiteY20" fmla="*/ 458661 h 458660"/>
                  <a:gd name="connsiteX21" fmla="*/ 93231 w 368737"/>
                  <a:gd name="connsiteY21" fmla="*/ 458661 h 45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68737" h="458660">
                    <a:moveTo>
                      <a:pt x="93231" y="458661"/>
                    </a:moveTo>
                    <a:cubicBezTo>
                      <a:pt x="68622" y="458661"/>
                      <a:pt x="44959" y="449165"/>
                      <a:pt x="26976" y="431124"/>
                    </a:cubicBezTo>
                    <a:cubicBezTo>
                      <a:pt x="-8992" y="395042"/>
                      <a:pt x="-8992" y="335221"/>
                      <a:pt x="26976" y="299139"/>
                    </a:cubicBezTo>
                    <a:lnTo>
                      <a:pt x="44959" y="281098"/>
                    </a:lnTo>
                    <a:cubicBezTo>
                      <a:pt x="60103" y="265905"/>
                      <a:pt x="66729" y="244066"/>
                      <a:pt x="62943" y="223176"/>
                    </a:cubicBezTo>
                    <a:cubicBezTo>
                      <a:pt x="50638" y="150062"/>
                      <a:pt x="64836" y="75049"/>
                      <a:pt x="103643" y="10481"/>
                    </a:cubicBezTo>
                    <a:cubicBezTo>
                      <a:pt x="109322" y="36"/>
                      <a:pt x="122573" y="-2812"/>
                      <a:pt x="132985" y="2885"/>
                    </a:cubicBezTo>
                    <a:cubicBezTo>
                      <a:pt x="143396" y="8582"/>
                      <a:pt x="146236" y="21875"/>
                      <a:pt x="140557" y="32320"/>
                    </a:cubicBezTo>
                    <a:cubicBezTo>
                      <a:pt x="107429" y="87393"/>
                      <a:pt x="95124" y="152911"/>
                      <a:pt x="105536" y="216530"/>
                    </a:cubicBezTo>
                    <a:cubicBezTo>
                      <a:pt x="111215" y="251662"/>
                      <a:pt x="99857" y="286795"/>
                      <a:pt x="75247" y="311483"/>
                    </a:cubicBezTo>
                    <a:lnTo>
                      <a:pt x="57264" y="329524"/>
                    </a:lnTo>
                    <a:cubicBezTo>
                      <a:pt x="37387" y="349464"/>
                      <a:pt x="37387" y="380799"/>
                      <a:pt x="57264" y="400739"/>
                    </a:cubicBezTo>
                    <a:cubicBezTo>
                      <a:pt x="67675" y="411184"/>
                      <a:pt x="82820" y="416881"/>
                      <a:pt x="97964" y="414982"/>
                    </a:cubicBezTo>
                    <a:cubicBezTo>
                      <a:pt x="113108" y="413083"/>
                      <a:pt x="126359" y="405487"/>
                      <a:pt x="134878" y="393143"/>
                    </a:cubicBezTo>
                    <a:cubicBezTo>
                      <a:pt x="170845" y="338070"/>
                      <a:pt x="234261" y="309584"/>
                      <a:pt x="299570" y="318130"/>
                    </a:cubicBezTo>
                    <a:lnTo>
                      <a:pt x="349735" y="324776"/>
                    </a:lnTo>
                    <a:cubicBezTo>
                      <a:pt x="361093" y="326675"/>
                      <a:pt x="369612" y="337120"/>
                      <a:pt x="368665" y="349464"/>
                    </a:cubicBezTo>
                    <a:cubicBezTo>
                      <a:pt x="366772" y="360859"/>
                      <a:pt x="356361" y="369404"/>
                      <a:pt x="344056" y="368455"/>
                    </a:cubicBezTo>
                    <a:lnTo>
                      <a:pt x="293891" y="361808"/>
                    </a:lnTo>
                    <a:cubicBezTo>
                      <a:pt x="245619" y="355161"/>
                      <a:pt x="198294" y="377001"/>
                      <a:pt x="170845" y="417831"/>
                    </a:cubicBezTo>
                    <a:cubicBezTo>
                      <a:pt x="155701" y="441569"/>
                      <a:pt x="130145" y="456761"/>
                      <a:pt x="102696" y="458661"/>
                    </a:cubicBezTo>
                    <a:cubicBezTo>
                      <a:pt x="98910" y="458661"/>
                      <a:pt x="96071" y="458661"/>
                      <a:pt x="93231" y="458661"/>
                    </a:cubicBezTo>
                    <a:close/>
                  </a:path>
                </a:pathLst>
              </a:custGeom>
              <a:solidFill>
                <a:srgbClr val="7A003C"/>
              </a:solidFill>
              <a:ln w="9435" cap="flat">
                <a:noFill/>
                <a:prstDash val="solid"/>
                <a:miter/>
              </a:ln>
            </p:spPr>
            <p:txBody>
              <a:bodyPr rtlCol="0" anchor="ctr"/>
              <a:lstStyle/>
              <a:p>
                <a:endParaRPr lang="en-US"/>
              </a:p>
            </p:txBody>
          </p:sp>
        </p:grpSp>
        <p:sp>
          <p:nvSpPr>
            <p:cNvPr id="30" name="Freeform 41">
              <a:extLst>
                <a:ext uri="{FF2B5EF4-FFF2-40B4-BE49-F238E27FC236}">
                  <a16:creationId xmlns:a16="http://schemas.microsoft.com/office/drawing/2014/main" id="{31224D56-FC06-B1B7-D9E9-1A018A58416E}"/>
                </a:ext>
              </a:extLst>
            </p:cNvPr>
            <p:cNvSpPr/>
            <p:nvPr/>
          </p:nvSpPr>
          <p:spPr>
            <a:xfrm>
              <a:off x="2798862" y="7372220"/>
              <a:ext cx="800273" cy="1006504"/>
            </a:xfrm>
            <a:custGeom>
              <a:avLst/>
              <a:gdLst>
                <a:gd name="connsiteX0" fmla="*/ 715088 w 800273"/>
                <a:gd name="connsiteY0" fmla="*/ 566871 h 1006504"/>
                <a:gd name="connsiteX1" fmla="*/ 800274 w 800273"/>
                <a:gd name="connsiteY1" fmla="*/ 341832 h 1006504"/>
                <a:gd name="connsiteX2" fmla="*/ 459530 w 800273"/>
                <a:gd name="connsiteY2" fmla="*/ 0 h 1006504"/>
                <a:gd name="connsiteX3" fmla="*/ 235208 w 800273"/>
                <a:gd name="connsiteY3" fmla="*/ 85458 h 1006504"/>
                <a:gd name="connsiteX4" fmla="*/ 165166 w 800273"/>
                <a:gd name="connsiteY4" fmla="*/ 15193 h 1006504"/>
                <a:gd name="connsiteX5" fmla="*/ 134878 w 800273"/>
                <a:gd name="connsiteY5" fmla="*/ 15193 h 1006504"/>
                <a:gd name="connsiteX6" fmla="*/ 134878 w 800273"/>
                <a:gd name="connsiteY6" fmla="*/ 667522 h 1006504"/>
                <a:gd name="connsiteX7" fmla="*/ 278747 w 800273"/>
                <a:gd name="connsiteY7" fmla="*/ 765323 h 1006504"/>
                <a:gd name="connsiteX8" fmla="*/ 278747 w 800273"/>
                <a:gd name="connsiteY8" fmla="*/ 791910 h 1006504"/>
                <a:gd name="connsiteX9" fmla="*/ 211545 w 800273"/>
                <a:gd name="connsiteY9" fmla="*/ 962826 h 1006504"/>
                <a:gd name="connsiteX10" fmla="*/ 100803 w 800273"/>
                <a:gd name="connsiteY10" fmla="*/ 962826 h 1006504"/>
                <a:gd name="connsiteX11" fmla="*/ 79034 w 800273"/>
                <a:gd name="connsiteY11" fmla="*/ 984665 h 1006504"/>
                <a:gd name="connsiteX12" fmla="*/ 100803 w 800273"/>
                <a:gd name="connsiteY12" fmla="*/ 1006505 h 1006504"/>
                <a:gd name="connsiteX13" fmla="*/ 220063 w 800273"/>
                <a:gd name="connsiteY13" fmla="*/ 1006505 h 1006504"/>
                <a:gd name="connsiteX14" fmla="*/ 578791 w 800273"/>
                <a:gd name="connsiteY14" fmla="*/ 1006505 h 1006504"/>
                <a:gd name="connsiteX15" fmla="*/ 698051 w 800273"/>
                <a:gd name="connsiteY15" fmla="*/ 1006505 h 1006504"/>
                <a:gd name="connsiteX16" fmla="*/ 719820 w 800273"/>
                <a:gd name="connsiteY16" fmla="*/ 984665 h 1006504"/>
                <a:gd name="connsiteX17" fmla="*/ 698051 w 800273"/>
                <a:gd name="connsiteY17" fmla="*/ 962826 h 1006504"/>
                <a:gd name="connsiteX18" fmla="*/ 588256 w 800273"/>
                <a:gd name="connsiteY18" fmla="*/ 962826 h 1006504"/>
                <a:gd name="connsiteX19" fmla="*/ 521053 w 800273"/>
                <a:gd name="connsiteY19" fmla="*/ 797608 h 1006504"/>
                <a:gd name="connsiteX20" fmla="*/ 784183 w 800273"/>
                <a:gd name="connsiteY20" fmla="*/ 666572 h 1006504"/>
                <a:gd name="connsiteX21" fmla="*/ 784183 w 800273"/>
                <a:gd name="connsiteY21" fmla="*/ 636187 h 1006504"/>
                <a:gd name="connsiteX22" fmla="*/ 715088 w 800273"/>
                <a:gd name="connsiteY22" fmla="*/ 566871 h 1006504"/>
                <a:gd name="connsiteX23" fmla="*/ 756734 w 800273"/>
                <a:gd name="connsiteY23" fmla="*/ 340882 h 1006504"/>
                <a:gd name="connsiteX24" fmla="*/ 459530 w 800273"/>
                <a:gd name="connsiteY24" fmla="*/ 639036 h 1006504"/>
                <a:gd name="connsiteX25" fmla="*/ 162326 w 800273"/>
                <a:gd name="connsiteY25" fmla="*/ 340882 h 1006504"/>
                <a:gd name="connsiteX26" fmla="*/ 459530 w 800273"/>
                <a:gd name="connsiteY26" fmla="*/ 42729 h 1006504"/>
                <a:gd name="connsiteX27" fmla="*/ 756734 w 800273"/>
                <a:gd name="connsiteY27" fmla="*/ 340882 h 1006504"/>
                <a:gd name="connsiteX28" fmla="*/ 532412 w 800273"/>
                <a:gd name="connsiteY28" fmla="*/ 962826 h 1006504"/>
                <a:gd name="connsiteX29" fmla="*/ 267389 w 800273"/>
                <a:gd name="connsiteY29" fmla="*/ 962826 h 1006504"/>
                <a:gd name="connsiteX30" fmla="*/ 322286 w 800273"/>
                <a:gd name="connsiteY30" fmla="*/ 791910 h 1006504"/>
                <a:gd name="connsiteX31" fmla="*/ 322286 w 800273"/>
                <a:gd name="connsiteY31" fmla="*/ 781465 h 1006504"/>
                <a:gd name="connsiteX32" fmla="*/ 459530 w 800273"/>
                <a:gd name="connsiteY32" fmla="*/ 802355 h 1006504"/>
                <a:gd name="connsiteX33" fmla="*/ 478461 w 800273"/>
                <a:gd name="connsiteY33" fmla="*/ 802355 h 1006504"/>
                <a:gd name="connsiteX34" fmla="*/ 532412 w 800273"/>
                <a:gd name="connsiteY34" fmla="*/ 962826 h 1006504"/>
                <a:gd name="connsiteX35" fmla="*/ 309982 w 800273"/>
                <a:gd name="connsiteY35" fmla="*/ 731140 h 1006504"/>
                <a:gd name="connsiteX36" fmla="*/ 307142 w 800273"/>
                <a:gd name="connsiteY36" fmla="*/ 730191 h 1006504"/>
                <a:gd name="connsiteX37" fmla="*/ 165166 w 800273"/>
                <a:gd name="connsiteY37" fmla="*/ 637136 h 1006504"/>
                <a:gd name="connsiteX38" fmla="*/ 150022 w 800273"/>
                <a:gd name="connsiteY38" fmla="*/ 60770 h 1006504"/>
                <a:gd name="connsiteX39" fmla="*/ 203973 w 800273"/>
                <a:gd name="connsiteY39" fmla="*/ 114893 h 1006504"/>
                <a:gd name="connsiteX40" fmla="*/ 118787 w 800273"/>
                <a:gd name="connsiteY40" fmla="*/ 339933 h 1006504"/>
                <a:gd name="connsiteX41" fmla="*/ 459530 w 800273"/>
                <a:gd name="connsiteY41" fmla="*/ 681765 h 1006504"/>
                <a:gd name="connsiteX42" fmla="*/ 683853 w 800273"/>
                <a:gd name="connsiteY42" fmla="*/ 596307 h 1006504"/>
                <a:gd name="connsiteX43" fmla="*/ 737804 w 800273"/>
                <a:gd name="connsiteY43" fmla="*/ 650430 h 1006504"/>
                <a:gd name="connsiteX44" fmla="*/ 309982 w 800273"/>
                <a:gd name="connsiteY44" fmla="*/ 731140 h 1006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00273" h="1006504">
                  <a:moveTo>
                    <a:pt x="715088" y="566871"/>
                  </a:moveTo>
                  <a:cubicBezTo>
                    <a:pt x="768092" y="507050"/>
                    <a:pt x="800274" y="428239"/>
                    <a:pt x="800274" y="341832"/>
                  </a:cubicBezTo>
                  <a:cubicBezTo>
                    <a:pt x="800274" y="153824"/>
                    <a:pt x="647886" y="0"/>
                    <a:pt x="459530" y="0"/>
                  </a:cubicBezTo>
                  <a:cubicBezTo>
                    <a:pt x="373398" y="0"/>
                    <a:pt x="294838" y="32284"/>
                    <a:pt x="235208" y="85458"/>
                  </a:cubicBezTo>
                  <a:lnTo>
                    <a:pt x="165166" y="15193"/>
                  </a:lnTo>
                  <a:cubicBezTo>
                    <a:pt x="156647" y="6647"/>
                    <a:pt x="143396" y="6647"/>
                    <a:pt x="134878" y="15193"/>
                  </a:cubicBezTo>
                  <a:cubicBezTo>
                    <a:pt x="-44959" y="194654"/>
                    <a:pt x="-44959" y="487110"/>
                    <a:pt x="134878" y="667522"/>
                  </a:cubicBezTo>
                  <a:cubicBezTo>
                    <a:pt x="177471" y="710251"/>
                    <a:pt x="226689" y="742535"/>
                    <a:pt x="278747" y="765323"/>
                  </a:cubicBezTo>
                  <a:lnTo>
                    <a:pt x="278747" y="791910"/>
                  </a:lnTo>
                  <a:cubicBezTo>
                    <a:pt x="278747" y="856479"/>
                    <a:pt x="255084" y="916299"/>
                    <a:pt x="211545" y="962826"/>
                  </a:cubicBezTo>
                  <a:lnTo>
                    <a:pt x="100803" y="962826"/>
                  </a:lnTo>
                  <a:cubicBezTo>
                    <a:pt x="88499" y="962826"/>
                    <a:pt x="79034" y="972322"/>
                    <a:pt x="79034" y="984665"/>
                  </a:cubicBezTo>
                  <a:cubicBezTo>
                    <a:pt x="79034" y="997009"/>
                    <a:pt x="88499" y="1006505"/>
                    <a:pt x="100803" y="1006505"/>
                  </a:cubicBezTo>
                  <a:lnTo>
                    <a:pt x="220063" y="1006505"/>
                  </a:lnTo>
                  <a:lnTo>
                    <a:pt x="578791" y="1006505"/>
                  </a:lnTo>
                  <a:lnTo>
                    <a:pt x="698051" y="1006505"/>
                  </a:lnTo>
                  <a:cubicBezTo>
                    <a:pt x="710355" y="1006505"/>
                    <a:pt x="719820" y="997009"/>
                    <a:pt x="719820" y="984665"/>
                  </a:cubicBezTo>
                  <a:cubicBezTo>
                    <a:pt x="719820" y="972322"/>
                    <a:pt x="710355" y="962826"/>
                    <a:pt x="698051" y="962826"/>
                  </a:cubicBezTo>
                  <a:lnTo>
                    <a:pt x="588256" y="962826"/>
                  </a:lnTo>
                  <a:cubicBezTo>
                    <a:pt x="546609" y="918198"/>
                    <a:pt x="522946" y="859327"/>
                    <a:pt x="521053" y="797608"/>
                  </a:cubicBezTo>
                  <a:cubicBezTo>
                    <a:pt x="617597" y="784314"/>
                    <a:pt x="710355" y="741585"/>
                    <a:pt x="784183" y="666572"/>
                  </a:cubicBezTo>
                  <a:cubicBezTo>
                    <a:pt x="792702" y="658026"/>
                    <a:pt x="792702" y="644733"/>
                    <a:pt x="784183" y="636187"/>
                  </a:cubicBezTo>
                  <a:lnTo>
                    <a:pt x="715088" y="566871"/>
                  </a:lnTo>
                  <a:close/>
                  <a:moveTo>
                    <a:pt x="756734" y="340882"/>
                  </a:moveTo>
                  <a:cubicBezTo>
                    <a:pt x="756734" y="505151"/>
                    <a:pt x="623276" y="639036"/>
                    <a:pt x="459530" y="639036"/>
                  </a:cubicBezTo>
                  <a:cubicBezTo>
                    <a:pt x="295784" y="639036"/>
                    <a:pt x="162326" y="505151"/>
                    <a:pt x="162326" y="340882"/>
                  </a:cubicBezTo>
                  <a:cubicBezTo>
                    <a:pt x="162326" y="176613"/>
                    <a:pt x="295784" y="42729"/>
                    <a:pt x="459530" y="42729"/>
                  </a:cubicBezTo>
                  <a:cubicBezTo>
                    <a:pt x="623276" y="42729"/>
                    <a:pt x="756734" y="176613"/>
                    <a:pt x="756734" y="340882"/>
                  </a:cubicBezTo>
                  <a:close/>
                  <a:moveTo>
                    <a:pt x="532412" y="962826"/>
                  </a:moveTo>
                  <a:lnTo>
                    <a:pt x="267389" y="962826"/>
                  </a:lnTo>
                  <a:cubicBezTo>
                    <a:pt x="303356" y="913450"/>
                    <a:pt x="322286" y="853630"/>
                    <a:pt x="322286" y="791910"/>
                  </a:cubicBezTo>
                  <a:lnTo>
                    <a:pt x="322286" y="781465"/>
                  </a:lnTo>
                  <a:cubicBezTo>
                    <a:pt x="366772" y="795708"/>
                    <a:pt x="413151" y="802355"/>
                    <a:pt x="459530" y="802355"/>
                  </a:cubicBezTo>
                  <a:cubicBezTo>
                    <a:pt x="466156" y="802355"/>
                    <a:pt x="471835" y="802355"/>
                    <a:pt x="478461" y="802355"/>
                  </a:cubicBezTo>
                  <a:cubicBezTo>
                    <a:pt x="480354" y="860277"/>
                    <a:pt x="499284" y="916299"/>
                    <a:pt x="532412" y="962826"/>
                  </a:cubicBezTo>
                  <a:close/>
                  <a:moveTo>
                    <a:pt x="309982" y="731140"/>
                  </a:moveTo>
                  <a:cubicBezTo>
                    <a:pt x="309035" y="731140"/>
                    <a:pt x="308089" y="730191"/>
                    <a:pt x="307142" y="730191"/>
                  </a:cubicBezTo>
                  <a:cubicBezTo>
                    <a:pt x="255084" y="710251"/>
                    <a:pt x="206812" y="678916"/>
                    <a:pt x="165166" y="637136"/>
                  </a:cubicBezTo>
                  <a:cubicBezTo>
                    <a:pt x="7099" y="478565"/>
                    <a:pt x="2366" y="225039"/>
                    <a:pt x="150022" y="60770"/>
                  </a:cubicBezTo>
                  <a:lnTo>
                    <a:pt x="203973" y="114893"/>
                  </a:lnTo>
                  <a:cubicBezTo>
                    <a:pt x="150968" y="174714"/>
                    <a:pt x="118787" y="253525"/>
                    <a:pt x="118787" y="339933"/>
                  </a:cubicBezTo>
                  <a:cubicBezTo>
                    <a:pt x="118787" y="527940"/>
                    <a:pt x="271175" y="681765"/>
                    <a:pt x="459530" y="681765"/>
                  </a:cubicBezTo>
                  <a:cubicBezTo>
                    <a:pt x="545663" y="681765"/>
                    <a:pt x="624223" y="649480"/>
                    <a:pt x="683853" y="596307"/>
                  </a:cubicBezTo>
                  <a:lnTo>
                    <a:pt x="737804" y="650430"/>
                  </a:lnTo>
                  <a:cubicBezTo>
                    <a:pt x="619490" y="759626"/>
                    <a:pt x="451958" y="786213"/>
                    <a:pt x="309982" y="731140"/>
                  </a:cubicBezTo>
                  <a:close/>
                </a:path>
              </a:pathLst>
            </a:custGeom>
            <a:solidFill>
              <a:srgbClr val="000000"/>
            </a:solidFill>
            <a:ln w="9435" cap="flat">
              <a:noFill/>
              <a:prstDash val="solid"/>
              <a:miter/>
            </a:ln>
          </p:spPr>
          <p:txBody>
            <a:bodyPr rtlCol="0" anchor="ctr"/>
            <a:lstStyle/>
            <a:p>
              <a:endParaRPr lang="en-US"/>
            </a:p>
          </p:txBody>
        </p:sp>
      </p:grpSp>
      <p:sp>
        <p:nvSpPr>
          <p:cNvPr id="34" name="TextBox 33">
            <a:extLst>
              <a:ext uri="{FF2B5EF4-FFF2-40B4-BE49-F238E27FC236}">
                <a16:creationId xmlns:a16="http://schemas.microsoft.com/office/drawing/2014/main" id="{61EFFA7B-DDE7-A029-61CA-63EBEF4A0038}"/>
              </a:ext>
            </a:extLst>
          </p:cNvPr>
          <p:cNvSpPr txBox="1"/>
          <p:nvPr/>
        </p:nvSpPr>
        <p:spPr>
          <a:xfrm>
            <a:off x="10736990" y="3695289"/>
            <a:ext cx="2709293" cy="1015663"/>
          </a:xfrm>
          <a:prstGeom prst="rect">
            <a:avLst/>
          </a:prstGeom>
          <a:noFill/>
        </p:spPr>
        <p:txBody>
          <a:bodyPr wrap="square" rtlCol="0">
            <a:spAutoFit/>
          </a:bodyPr>
          <a:lstStyle/>
          <a:p>
            <a:pPr algn="l"/>
            <a:r>
              <a:rPr lang="en-US" sz="3000" dirty="0">
                <a:solidFill>
                  <a:schemeClr val="tx1"/>
                </a:solidFill>
              </a:rPr>
              <a:t>Students from</a:t>
            </a:r>
          </a:p>
          <a:p>
            <a:pPr algn="l"/>
            <a:r>
              <a:rPr lang="en-US" sz="3000" b="1" dirty="0">
                <a:solidFill>
                  <a:schemeClr val="tx1"/>
                </a:solidFill>
              </a:rPr>
              <a:t>125 </a:t>
            </a:r>
            <a:r>
              <a:rPr lang="en-US" sz="3000" dirty="0">
                <a:solidFill>
                  <a:schemeClr val="tx1"/>
                </a:solidFill>
              </a:rPr>
              <a:t>countries</a:t>
            </a:r>
          </a:p>
        </p:txBody>
      </p:sp>
      <p:grpSp>
        <p:nvGrpSpPr>
          <p:cNvPr id="35" name="Group 34">
            <a:extLst>
              <a:ext uri="{FF2B5EF4-FFF2-40B4-BE49-F238E27FC236}">
                <a16:creationId xmlns:a16="http://schemas.microsoft.com/office/drawing/2014/main" id="{EA43C8FB-0942-F756-2131-09D810FF9788}"/>
              </a:ext>
              <a:ext uri="{C183D7F6-B498-43B3-948B-1728B52AA6E4}">
                <adec:decorative xmlns:adec="http://schemas.microsoft.com/office/drawing/2017/decorative" val="1"/>
              </a:ext>
            </a:extLst>
          </p:cNvPr>
          <p:cNvGrpSpPr/>
          <p:nvPr/>
        </p:nvGrpSpPr>
        <p:grpSpPr>
          <a:xfrm>
            <a:off x="15281279" y="2559600"/>
            <a:ext cx="1099185" cy="993219"/>
            <a:chOff x="10855841" y="5498275"/>
            <a:chExt cx="1099185" cy="993219"/>
          </a:xfrm>
        </p:grpSpPr>
        <p:sp>
          <p:nvSpPr>
            <p:cNvPr id="36" name="Freeform 37">
              <a:extLst>
                <a:ext uri="{FF2B5EF4-FFF2-40B4-BE49-F238E27FC236}">
                  <a16:creationId xmlns:a16="http://schemas.microsoft.com/office/drawing/2014/main" id="{E7CEB434-4D88-ABB3-EC66-5A49EE95608D}"/>
                </a:ext>
              </a:extLst>
            </p:cNvPr>
            <p:cNvSpPr/>
            <p:nvPr/>
          </p:nvSpPr>
          <p:spPr>
            <a:xfrm>
              <a:off x="10855841" y="5498275"/>
              <a:ext cx="1099185" cy="794146"/>
            </a:xfrm>
            <a:custGeom>
              <a:avLst/>
              <a:gdLst>
                <a:gd name="connsiteX0" fmla="*/ 1071563 w 1099185"/>
                <a:gd name="connsiteY0" fmla="*/ 212169 h 794146"/>
                <a:gd name="connsiteX1" fmla="*/ 567690 w 1099185"/>
                <a:gd name="connsiteY1" fmla="*/ 3572 h 794146"/>
                <a:gd name="connsiteX2" fmla="*/ 532448 w 1099185"/>
                <a:gd name="connsiteY2" fmla="*/ 3572 h 794146"/>
                <a:gd name="connsiteX3" fmla="*/ 28575 w 1099185"/>
                <a:gd name="connsiteY3" fmla="*/ 212169 h 794146"/>
                <a:gd name="connsiteX4" fmla="*/ 0 w 1099185"/>
                <a:gd name="connsiteY4" fmla="*/ 255032 h 794146"/>
                <a:gd name="connsiteX5" fmla="*/ 28575 w 1099185"/>
                <a:gd name="connsiteY5" fmla="*/ 297894 h 794146"/>
                <a:gd name="connsiteX6" fmla="*/ 144780 w 1099185"/>
                <a:gd name="connsiteY6" fmla="*/ 346472 h 794146"/>
                <a:gd name="connsiteX7" fmla="*/ 144780 w 1099185"/>
                <a:gd name="connsiteY7" fmla="*/ 600789 h 794146"/>
                <a:gd name="connsiteX8" fmla="*/ 186690 w 1099185"/>
                <a:gd name="connsiteY8" fmla="*/ 666512 h 794146"/>
                <a:gd name="connsiteX9" fmla="*/ 203835 w 1099185"/>
                <a:gd name="connsiteY9" fmla="*/ 675084 h 794146"/>
                <a:gd name="connsiteX10" fmla="*/ 550545 w 1099185"/>
                <a:gd name="connsiteY10" fmla="*/ 753189 h 794146"/>
                <a:gd name="connsiteX11" fmla="*/ 802005 w 1099185"/>
                <a:gd name="connsiteY11" fmla="*/ 713184 h 794146"/>
                <a:gd name="connsiteX12" fmla="*/ 802005 w 1099185"/>
                <a:gd name="connsiteY12" fmla="*/ 770334 h 794146"/>
                <a:gd name="connsiteX13" fmla="*/ 825818 w 1099185"/>
                <a:gd name="connsiteY13" fmla="*/ 794147 h 794146"/>
                <a:gd name="connsiteX14" fmla="*/ 849630 w 1099185"/>
                <a:gd name="connsiteY14" fmla="*/ 770334 h 794146"/>
                <a:gd name="connsiteX15" fmla="*/ 849630 w 1099185"/>
                <a:gd name="connsiteY15" fmla="*/ 696992 h 794146"/>
                <a:gd name="connsiteX16" fmla="*/ 914400 w 1099185"/>
                <a:gd name="connsiteY16" fmla="*/ 668417 h 794146"/>
                <a:gd name="connsiteX17" fmla="*/ 954405 w 1099185"/>
                <a:gd name="connsiteY17" fmla="*/ 603647 h 794146"/>
                <a:gd name="connsiteX18" fmla="*/ 954405 w 1099185"/>
                <a:gd name="connsiteY18" fmla="*/ 346472 h 794146"/>
                <a:gd name="connsiteX19" fmla="*/ 1070610 w 1099185"/>
                <a:gd name="connsiteY19" fmla="*/ 297894 h 794146"/>
                <a:gd name="connsiteX20" fmla="*/ 1099185 w 1099185"/>
                <a:gd name="connsiteY20" fmla="*/ 255032 h 794146"/>
                <a:gd name="connsiteX21" fmla="*/ 1071563 w 1099185"/>
                <a:gd name="connsiteY21" fmla="*/ 212169 h 794146"/>
                <a:gd name="connsiteX22" fmla="*/ 223838 w 1099185"/>
                <a:gd name="connsiteY22" fmla="*/ 631269 h 794146"/>
                <a:gd name="connsiteX23" fmla="*/ 206693 w 1099185"/>
                <a:gd name="connsiteY23" fmla="*/ 622697 h 794146"/>
                <a:gd name="connsiteX24" fmla="*/ 192405 w 1099185"/>
                <a:gd name="connsiteY24" fmla="*/ 599837 h 794146"/>
                <a:gd name="connsiteX25" fmla="*/ 192405 w 1099185"/>
                <a:gd name="connsiteY25" fmla="*/ 365522 h 794146"/>
                <a:gd name="connsiteX26" fmla="*/ 532448 w 1099185"/>
                <a:gd name="connsiteY26" fmla="*/ 506492 h 794146"/>
                <a:gd name="connsiteX27" fmla="*/ 550545 w 1099185"/>
                <a:gd name="connsiteY27" fmla="*/ 510302 h 794146"/>
                <a:gd name="connsiteX28" fmla="*/ 568643 w 1099185"/>
                <a:gd name="connsiteY28" fmla="*/ 506492 h 794146"/>
                <a:gd name="connsiteX29" fmla="*/ 802958 w 1099185"/>
                <a:gd name="connsiteY29" fmla="*/ 409337 h 794146"/>
                <a:gd name="connsiteX30" fmla="*/ 802958 w 1099185"/>
                <a:gd name="connsiteY30" fmla="*/ 661749 h 794146"/>
                <a:gd name="connsiteX31" fmla="*/ 223838 w 1099185"/>
                <a:gd name="connsiteY31" fmla="*/ 631269 h 794146"/>
                <a:gd name="connsiteX32" fmla="*/ 907733 w 1099185"/>
                <a:gd name="connsiteY32" fmla="*/ 601742 h 794146"/>
                <a:gd name="connsiteX33" fmla="*/ 893445 w 1099185"/>
                <a:gd name="connsiteY33" fmla="*/ 624602 h 794146"/>
                <a:gd name="connsiteX34" fmla="*/ 849630 w 1099185"/>
                <a:gd name="connsiteY34" fmla="*/ 644604 h 794146"/>
                <a:gd name="connsiteX35" fmla="*/ 849630 w 1099185"/>
                <a:gd name="connsiteY35" fmla="*/ 390287 h 794146"/>
                <a:gd name="connsiteX36" fmla="*/ 907733 w 1099185"/>
                <a:gd name="connsiteY36" fmla="*/ 366474 h 794146"/>
                <a:gd name="connsiteX37" fmla="*/ 907733 w 1099185"/>
                <a:gd name="connsiteY37" fmla="*/ 601742 h 794146"/>
                <a:gd name="connsiteX38" fmla="*/ 825818 w 1099185"/>
                <a:gd name="connsiteY38" fmla="*/ 348377 h 794146"/>
                <a:gd name="connsiteX39" fmla="*/ 559118 w 1099185"/>
                <a:gd name="connsiteY39" fmla="*/ 237887 h 794146"/>
                <a:gd name="connsiteX40" fmla="*/ 528638 w 1099185"/>
                <a:gd name="connsiteY40" fmla="*/ 250269 h 794146"/>
                <a:gd name="connsiteX41" fmla="*/ 541020 w 1099185"/>
                <a:gd name="connsiteY41" fmla="*/ 280749 h 794146"/>
                <a:gd name="connsiteX42" fmla="*/ 764858 w 1099185"/>
                <a:gd name="connsiteY42" fmla="*/ 373142 h 794146"/>
                <a:gd name="connsiteX43" fmla="*/ 550545 w 1099185"/>
                <a:gd name="connsiteY43" fmla="*/ 461724 h 794146"/>
                <a:gd name="connsiteX44" fmla="*/ 48578 w 1099185"/>
                <a:gd name="connsiteY44" fmla="*/ 255032 h 794146"/>
                <a:gd name="connsiteX45" fmla="*/ 549593 w 1099185"/>
                <a:gd name="connsiteY45" fmla="*/ 46434 h 794146"/>
                <a:gd name="connsiteX46" fmla="*/ 1051560 w 1099185"/>
                <a:gd name="connsiteY46" fmla="*/ 255032 h 794146"/>
                <a:gd name="connsiteX47" fmla="*/ 825818 w 1099185"/>
                <a:gd name="connsiteY47" fmla="*/ 348377 h 794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99185" h="794146">
                  <a:moveTo>
                    <a:pt x="1071563" y="212169"/>
                  </a:moveTo>
                  <a:lnTo>
                    <a:pt x="567690" y="3572"/>
                  </a:lnTo>
                  <a:cubicBezTo>
                    <a:pt x="556260" y="-1191"/>
                    <a:pt x="543878" y="-1191"/>
                    <a:pt x="532448" y="3572"/>
                  </a:cubicBezTo>
                  <a:lnTo>
                    <a:pt x="28575" y="212169"/>
                  </a:lnTo>
                  <a:cubicBezTo>
                    <a:pt x="11430" y="219789"/>
                    <a:pt x="0" y="235982"/>
                    <a:pt x="0" y="255032"/>
                  </a:cubicBezTo>
                  <a:cubicBezTo>
                    <a:pt x="0" y="274082"/>
                    <a:pt x="11430" y="291227"/>
                    <a:pt x="28575" y="297894"/>
                  </a:cubicBezTo>
                  <a:lnTo>
                    <a:pt x="144780" y="346472"/>
                  </a:lnTo>
                  <a:lnTo>
                    <a:pt x="144780" y="600789"/>
                  </a:lnTo>
                  <a:cubicBezTo>
                    <a:pt x="144780" y="628412"/>
                    <a:pt x="160973" y="654129"/>
                    <a:pt x="186690" y="666512"/>
                  </a:cubicBezTo>
                  <a:lnTo>
                    <a:pt x="203835" y="675084"/>
                  </a:lnTo>
                  <a:cubicBezTo>
                    <a:pt x="314325" y="726519"/>
                    <a:pt x="432435" y="753189"/>
                    <a:pt x="550545" y="753189"/>
                  </a:cubicBezTo>
                  <a:cubicBezTo>
                    <a:pt x="635318" y="753189"/>
                    <a:pt x="720090" y="739854"/>
                    <a:pt x="802005" y="713184"/>
                  </a:cubicBezTo>
                  <a:lnTo>
                    <a:pt x="802005" y="770334"/>
                  </a:lnTo>
                  <a:cubicBezTo>
                    <a:pt x="802005" y="783669"/>
                    <a:pt x="812483" y="794147"/>
                    <a:pt x="825818" y="794147"/>
                  </a:cubicBezTo>
                  <a:cubicBezTo>
                    <a:pt x="839153" y="794147"/>
                    <a:pt x="849630" y="783669"/>
                    <a:pt x="849630" y="770334"/>
                  </a:cubicBezTo>
                  <a:lnTo>
                    <a:pt x="849630" y="696992"/>
                  </a:lnTo>
                  <a:cubicBezTo>
                    <a:pt x="871538" y="688419"/>
                    <a:pt x="893445" y="678894"/>
                    <a:pt x="914400" y="668417"/>
                  </a:cubicBezTo>
                  <a:cubicBezTo>
                    <a:pt x="939165" y="656034"/>
                    <a:pt x="954405" y="631269"/>
                    <a:pt x="954405" y="603647"/>
                  </a:cubicBezTo>
                  <a:lnTo>
                    <a:pt x="954405" y="346472"/>
                  </a:lnTo>
                  <a:lnTo>
                    <a:pt x="1070610" y="297894"/>
                  </a:lnTo>
                  <a:cubicBezTo>
                    <a:pt x="1087755" y="290274"/>
                    <a:pt x="1099185" y="274082"/>
                    <a:pt x="1099185" y="255032"/>
                  </a:cubicBezTo>
                  <a:cubicBezTo>
                    <a:pt x="1099185" y="235982"/>
                    <a:pt x="1088708" y="219789"/>
                    <a:pt x="1071563" y="212169"/>
                  </a:cubicBezTo>
                  <a:close/>
                  <a:moveTo>
                    <a:pt x="223838" y="631269"/>
                  </a:moveTo>
                  <a:lnTo>
                    <a:pt x="206693" y="622697"/>
                  </a:lnTo>
                  <a:cubicBezTo>
                    <a:pt x="198120" y="618887"/>
                    <a:pt x="192405" y="609362"/>
                    <a:pt x="192405" y="599837"/>
                  </a:cubicBezTo>
                  <a:lnTo>
                    <a:pt x="192405" y="365522"/>
                  </a:lnTo>
                  <a:lnTo>
                    <a:pt x="532448" y="506492"/>
                  </a:lnTo>
                  <a:cubicBezTo>
                    <a:pt x="538163" y="508397"/>
                    <a:pt x="543878" y="510302"/>
                    <a:pt x="550545" y="510302"/>
                  </a:cubicBezTo>
                  <a:cubicBezTo>
                    <a:pt x="557213" y="510302"/>
                    <a:pt x="562928" y="509349"/>
                    <a:pt x="568643" y="506492"/>
                  </a:cubicBezTo>
                  <a:lnTo>
                    <a:pt x="802958" y="409337"/>
                  </a:lnTo>
                  <a:lnTo>
                    <a:pt x="802958" y="661749"/>
                  </a:lnTo>
                  <a:cubicBezTo>
                    <a:pt x="613410" y="727472"/>
                    <a:pt x="407670" y="717947"/>
                    <a:pt x="223838" y="631269"/>
                  </a:cubicBezTo>
                  <a:close/>
                  <a:moveTo>
                    <a:pt x="907733" y="601742"/>
                  </a:moveTo>
                  <a:cubicBezTo>
                    <a:pt x="907733" y="611267"/>
                    <a:pt x="902018" y="619839"/>
                    <a:pt x="893445" y="624602"/>
                  </a:cubicBezTo>
                  <a:cubicBezTo>
                    <a:pt x="879158" y="632222"/>
                    <a:pt x="863918" y="638889"/>
                    <a:pt x="849630" y="644604"/>
                  </a:cubicBezTo>
                  <a:lnTo>
                    <a:pt x="849630" y="390287"/>
                  </a:lnTo>
                  <a:lnTo>
                    <a:pt x="907733" y="366474"/>
                  </a:lnTo>
                  <a:lnTo>
                    <a:pt x="907733" y="601742"/>
                  </a:lnTo>
                  <a:close/>
                  <a:moveTo>
                    <a:pt x="825818" y="348377"/>
                  </a:moveTo>
                  <a:lnTo>
                    <a:pt x="559118" y="237887"/>
                  </a:lnTo>
                  <a:cubicBezTo>
                    <a:pt x="546735" y="233124"/>
                    <a:pt x="533400" y="238839"/>
                    <a:pt x="528638" y="250269"/>
                  </a:cubicBezTo>
                  <a:cubicBezTo>
                    <a:pt x="523875" y="262652"/>
                    <a:pt x="529590" y="275987"/>
                    <a:pt x="541020" y="280749"/>
                  </a:cubicBezTo>
                  <a:lnTo>
                    <a:pt x="764858" y="373142"/>
                  </a:lnTo>
                  <a:lnTo>
                    <a:pt x="550545" y="461724"/>
                  </a:lnTo>
                  <a:lnTo>
                    <a:pt x="48578" y="255032"/>
                  </a:lnTo>
                  <a:lnTo>
                    <a:pt x="549593" y="46434"/>
                  </a:lnTo>
                  <a:lnTo>
                    <a:pt x="1051560" y="255032"/>
                  </a:lnTo>
                  <a:lnTo>
                    <a:pt x="825818" y="348377"/>
                  </a:lnTo>
                  <a:close/>
                </a:path>
              </a:pathLst>
            </a:custGeom>
            <a:solidFill>
              <a:srgbClr val="000000"/>
            </a:solidFill>
            <a:ln w="9525" cap="flat">
              <a:noFill/>
              <a:prstDash val="solid"/>
              <a:miter/>
            </a:ln>
          </p:spPr>
          <p:txBody>
            <a:bodyPr rtlCol="0" anchor="ctr"/>
            <a:lstStyle/>
            <a:p>
              <a:endParaRPr lang="en-US"/>
            </a:p>
          </p:txBody>
        </p:sp>
        <p:sp>
          <p:nvSpPr>
            <p:cNvPr id="37" name="Freeform 38">
              <a:extLst>
                <a:ext uri="{FF2B5EF4-FFF2-40B4-BE49-F238E27FC236}">
                  <a16:creationId xmlns:a16="http://schemas.microsoft.com/office/drawing/2014/main" id="{91A96527-D955-5E35-9814-798B1C1B992B}"/>
                </a:ext>
              </a:extLst>
            </p:cNvPr>
            <p:cNvSpPr/>
            <p:nvPr/>
          </p:nvSpPr>
          <p:spPr>
            <a:xfrm>
              <a:off x="11583551" y="6254322"/>
              <a:ext cx="196214" cy="237172"/>
            </a:xfrm>
            <a:custGeom>
              <a:avLst/>
              <a:gdLst>
                <a:gd name="connsiteX0" fmla="*/ 136207 w 196214"/>
                <a:gd name="connsiteY0" fmla="*/ 237173 h 237172"/>
                <a:gd name="connsiteX1" fmla="*/ 60007 w 196214"/>
                <a:gd name="connsiteY1" fmla="*/ 237173 h 237172"/>
                <a:gd name="connsiteX2" fmla="*/ 0 w 196214"/>
                <a:gd name="connsiteY2" fmla="*/ 177165 h 237172"/>
                <a:gd name="connsiteX3" fmla="*/ 0 w 196214"/>
                <a:gd name="connsiteY3" fmla="*/ 98108 h 237172"/>
                <a:gd name="connsiteX4" fmla="*/ 98107 w 196214"/>
                <a:gd name="connsiteY4" fmla="*/ 0 h 237172"/>
                <a:gd name="connsiteX5" fmla="*/ 196215 w 196214"/>
                <a:gd name="connsiteY5" fmla="*/ 98108 h 237172"/>
                <a:gd name="connsiteX6" fmla="*/ 196215 w 196214"/>
                <a:gd name="connsiteY6" fmla="*/ 177165 h 237172"/>
                <a:gd name="connsiteX7" fmla="*/ 136207 w 196214"/>
                <a:gd name="connsiteY7" fmla="*/ 237173 h 237172"/>
                <a:gd name="connsiteX8" fmla="*/ 98107 w 196214"/>
                <a:gd name="connsiteY8" fmla="*/ 47625 h 237172"/>
                <a:gd name="connsiteX9" fmla="*/ 47625 w 196214"/>
                <a:gd name="connsiteY9" fmla="*/ 98108 h 237172"/>
                <a:gd name="connsiteX10" fmla="*/ 47625 w 196214"/>
                <a:gd name="connsiteY10" fmla="*/ 177165 h 237172"/>
                <a:gd name="connsiteX11" fmla="*/ 60007 w 196214"/>
                <a:gd name="connsiteY11" fmla="*/ 189548 h 237172"/>
                <a:gd name="connsiteX12" fmla="*/ 136207 w 196214"/>
                <a:gd name="connsiteY12" fmla="*/ 189548 h 237172"/>
                <a:gd name="connsiteX13" fmla="*/ 148590 w 196214"/>
                <a:gd name="connsiteY13" fmla="*/ 177165 h 237172"/>
                <a:gd name="connsiteX14" fmla="*/ 148590 w 196214"/>
                <a:gd name="connsiteY14" fmla="*/ 98108 h 237172"/>
                <a:gd name="connsiteX15" fmla="*/ 98107 w 196214"/>
                <a:gd name="connsiteY15" fmla="*/ 47625 h 2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6214" h="237172">
                  <a:moveTo>
                    <a:pt x="136207" y="237173"/>
                  </a:moveTo>
                  <a:lnTo>
                    <a:pt x="60007" y="237173"/>
                  </a:lnTo>
                  <a:cubicBezTo>
                    <a:pt x="26670" y="237173"/>
                    <a:pt x="0" y="210502"/>
                    <a:pt x="0" y="177165"/>
                  </a:cubicBezTo>
                  <a:lnTo>
                    <a:pt x="0" y="98108"/>
                  </a:lnTo>
                  <a:cubicBezTo>
                    <a:pt x="0" y="43815"/>
                    <a:pt x="43815" y="0"/>
                    <a:pt x="98107" y="0"/>
                  </a:cubicBezTo>
                  <a:cubicBezTo>
                    <a:pt x="152400" y="0"/>
                    <a:pt x="196215" y="43815"/>
                    <a:pt x="196215" y="98108"/>
                  </a:cubicBezTo>
                  <a:lnTo>
                    <a:pt x="196215" y="177165"/>
                  </a:lnTo>
                  <a:cubicBezTo>
                    <a:pt x="196215" y="210502"/>
                    <a:pt x="169545" y="237173"/>
                    <a:pt x="136207" y="237173"/>
                  </a:cubicBezTo>
                  <a:close/>
                  <a:moveTo>
                    <a:pt x="98107" y="47625"/>
                  </a:moveTo>
                  <a:cubicBezTo>
                    <a:pt x="70485" y="47625"/>
                    <a:pt x="47625" y="70485"/>
                    <a:pt x="47625" y="98108"/>
                  </a:cubicBezTo>
                  <a:lnTo>
                    <a:pt x="47625" y="177165"/>
                  </a:lnTo>
                  <a:cubicBezTo>
                    <a:pt x="47625" y="183833"/>
                    <a:pt x="53340" y="189548"/>
                    <a:pt x="60007" y="189548"/>
                  </a:cubicBezTo>
                  <a:lnTo>
                    <a:pt x="136207" y="189548"/>
                  </a:lnTo>
                  <a:cubicBezTo>
                    <a:pt x="142875" y="189548"/>
                    <a:pt x="148590" y="183833"/>
                    <a:pt x="148590" y="177165"/>
                  </a:cubicBezTo>
                  <a:lnTo>
                    <a:pt x="148590" y="98108"/>
                  </a:lnTo>
                  <a:cubicBezTo>
                    <a:pt x="148590" y="70485"/>
                    <a:pt x="125730" y="47625"/>
                    <a:pt x="98107" y="47625"/>
                  </a:cubicBezTo>
                  <a:close/>
                </a:path>
              </a:pathLst>
            </a:custGeom>
            <a:solidFill>
              <a:srgbClr val="7A003C"/>
            </a:solidFill>
            <a:ln w="9525" cap="flat">
              <a:noFill/>
              <a:prstDash val="solid"/>
              <a:miter/>
            </a:ln>
          </p:spPr>
          <p:txBody>
            <a:bodyPr rtlCol="0" anchor="ctr"/>
            <a:lstStyle/>
            <a:p>
              <a:endParaRPr lang="en-US"/>
            </a:p>
          </p:txBody>
        </p:sp>
      </p:grpSp>
      <p:sp>
        <p:nvSpPr>
          <p:cNvPr id="38" name="TextBox 37">
            <a:extLst>
              <a:ext uri="{FF2B5EF4-FFF2-40B4-BE49-F238E27FC236}">
                <a16:creationId xmlns:a16="http://schemas.microsoft.com/office/drawing/2014/main" id="{02891419-18DB-D2EC-2278-6E6E9F213F99}"/>
              </a:ext>
            </a:extLst>
          </p:cNvPr>
          <p:cNvSpPr txBox="1"/>
          <p:nvPr/>
        </p:nvSpPr>
        <p:spPr>
          <a:xfrm>
            <a:off x="15224716" y="3695289"/>
            <a:ext cx="2563824" cy="1015663"/>
          </a:xfrm>
          <a:prstGeom prst="rect">
            <a:avLst/>
          </a:prstGeom>
          <a:noFill/>
        </p:spPr>
        <p:txBody>
          <a:bodyPr wrap="square" rtlCol="0">
            <a:spAutoFit/>
          </a:bodyPr>
          <a:lstStyle/>
          <a:p>
            <a:pPr algn="l"/>
            <a:r>
              <a:rPr lang="en-US" sz="3000">
                <a:solidFill>
                  <a:schemeClr val="tx1"/>
                </a:solidFill>
              </a:rPr>
              <a:t>Over </a:t>
            </a:r>
            <a:r>
              <a:rPr lang="en-US" sz="3000" b="1">
                <a:solidFill>
                  <a:schemeClr val="tx1"/>
                </a:solidFill>
              </a:rPr>
              <a:t>235,000</a:t>
            </a:r>
          </a:p>
          <a:p>
            <a:pPr algn="l"/>
            <a:r>
              <a:rPr lang="en-US" sz="3000">
                <a:solidFill>
                  <a:schemeClr val="tx1"/>
                </a:solidFill>
              </a:rPr>
              <a:t>graduates</a:t>
            </a:r>
          </a:p>
        </p:txBody>
      </p:sp>
      <p:grpSp>
        <p:nvGrpSpPr>
          <p:cNvPr id="39" name="Group 38">
            <a:extLst>
              <a:ext uri="{FF2B5EF4-FFF2-40B4-BE49-F238E27FC236}">
                <a16:creationId xmlns:a16="http://schemas.microsoft.com/office/drawing/2014/main" id="{D40D2B5A-8FAB-7992-D771-8D2B05D3C5DD}"/>
              </a:ext>
              <a:ext uri="{C183D7F6-B498-43B3-948B-1728B52AA6E4}">
                <adec:decorative xmlns:adec="http://schemas.microsoft.com/office/drawing/2017/decorative" val="1"/>
              </a:ext>
            </a:extLst>
          </p:cNvPr>
          <p:cNvGrpSpPr/>
          <p:nvPr/>
        </p:nvGrpSpPr>
        <p:grpSpPr>
          <a:xfrm>
            <a:off x="1471853" y="5559648"/>
            <a:ext cx="1010931" cy="956049"/>
            <a:chOff x="13919831" y="3606509"/>
            <a:chExt cx="1010931" cy="956049"/>
          </a:xfrm>
        </p:grpSpPr>
        <p:grpSp>
          <p:nvGrpSpPr>
            <p:cNvPr id="40" name="Group 39">
              <a:extLst>
                <a:ext uri="{FF2B5EF4-FFF2-40B4-BE49-F238E27FC236}">
                  <a16:creationId xmlns:a16="http://schemas.microsoft.com/office/drawing/2014/main" id="{20133B66-73D6-B472-E720-551732EBD9BD}"/>
                </a:ext>
              </a:extLst>
            </p:cNvPr>
            <p:cNvGrpSpPr/>
            <p:nvPr/>
          </p:nvGrpSpPr>
          <p:grpSpPr>
            <a:xfrm>
              <a:off x="14092045" y="3792506"/>
              <a:ext cx="666504" cy="459075"/>
              <a:chOff x="14092045" y="3792506"/>
              <a:chExt cx="666504" cy="459075"/>
            </a:xfrm>
          </p:grpSpPr>
          <p:sp>
            <p:nvSpPr>
              <p:cNvPr id="42" name="Freeform 48">
                <a:extLst>
                  <a:ext uri="{FF2B5EF4-FFF2-40B4-BE49-F238E27FC236}">
                    <a16:creationId xmlns:a16="http://schemas.microsoft.com/office/drawing/2014/main" id="{B2A06AB4-3E46-2F7D-B69A-A9E4D1DB5570}"/>
                  </a:ext>
                </a:extLst>
              </p:cNvPr>
              <p:cNvSpPr/>
              <p:nvPr/>
            </p:nvSpPr>
            <p:spPr>
              <a:xfrm>
                <a:off x="14092045" y="3953085"/>
                <a:ext cx="164699" cy="298496"/>
              </a:xfrm>
              <a:custGeom>
                <a:avLst/>
                <a:gdLst>
                  <a:gd name="connsiteX0" fmla="*/ 142981 w 164699"/>
                  <a:gd name="connsiteY0" fmla="*/ 298497 h 298496"/>
                  <a:gd name="connsiteX1" fmla="*/ 21720 w 164699"/>
                  <a:gd name="connsiteY1" fmla="*/ 298497 h 298496"/>
                  <a:gd name="connsiteX2" fmla="*/ 0 w 164699"/>
                  <a:gd name="connsiteY2" fmla="*/ 276777 h 298496"/>
                  <a:gd name="connsiteX3" fmla="*/ 0 w 164699"/>
                  <a:gd name="connsiteY3" fmla="*/ 21719 h 298496"/>
                  <a:gd name="connsiteX4" fmla="*/ 21720 w 164699"/>
                  <a:gd name="connsiteY4" fmla="*/ 0 h 298496"/>
                  <a:gd name="connsiteX5" fmla="*/ 142981 w 164699"/>
                  <a:gd name="connsiteY5" fmla="*/ 0 h 298496"/>
                  <a:gd name="connsiteX6" fmla="*/ 164699 w 164699"/>
                  <a:gd name="connsiteY6" fmla="*/ 21719 h 298496"/>
                  <a:gd name="connsiteX7" fmla="*/ 164699 w 164699"/>
                  <a:gd name="connsiteY7" fmla="*/ 276777 h 298496"/>
                  <a:gd name="connsiteX8" fmla="*/ 142981 w 164699"/>
                  <a:gd name="connsiteY8" fmla="*/ 298497 h 298496"/>
                  <a:gd name="connsiteX9" fmla="*/ 43438 w 164699"/>
                  <a:gd name="connsiteY9" fmla="*/ 255059 h 298496"/>
                  <a:gd name="connsiteX10" fmla="*/ 121261 w 164699"/>
                  <a:gd name="connsiteY10" fmla="*/ 255059 h 298496"/>
                  <a:gd name="connsiteX11" fmla="*/ 121261 w 164699"/>
                  <a:gd name="connsiteY11" fmla="*/ 43437 h 298496"/>
                  <a:gd name="connsiteX12" fmla="*/ 43438 w 164699"/>
                  <a:gd name="connsiteY12" fmla="*/ 43437 h 298496"/>
                  <a:gd name="connsiteX13" fmla="*/ 43438 w 164699"/>
                  <a:gd name="connsiteY13" fmla="*/ 255059 h 298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699" h="298496">
                    <a:moveTo>
                      <a:pt x="142981" y="298497"/>
                    </a:moveTo>
                    <a:lnTo>
                      <a:pt x="21720" y="298497"/>
                    </a:lnTo>
                    <a:cubicBezTo>
                      <a:pt x="9724" y="298497"/>
                      <a:pt x="0" y="288773"/>
                      <a:pt x="0" y="276777"/>
                    </a:cubicBezTo>
                    <a:lnTo>
                      <a:pt x="0" y="21719"/>
                    </a:lnTo>
                    <a:cubicBezTo>
                      <a:pt x="0" y="9724"/>
                      <a:pt x="9724" y="0"/>
                      <a:pt x="21720" y="0"/>
                    </a:cubicBezTo>
                    <a:lnTo>
                      <a:pt x="142981" y="0"/>
                    </a:lnTo>
                    <a:cubicBezTo>
                      <a:pt x="154975" y="0"/>
                      <a:pt x="164699" y="9724"/>
                      <a:pt x="164699" y="21719"/>
                    </a:cubicBezTo>
                    <a:lnTo>
                      <a:pt x="164699" y="276777"/>
                    </a:lnTo>
                    <a:cubicBezTo>
                      <a:pt x="164699" y="288773"/>
                      <a:pt x="154975" y="298497"/>
                      <a:pt x="142981" y="298497"/>
                    </a:cubicBezTo>
                    <a:close/>
                    <a:moveTo>
                      <a:pt x="43438" y="255059"/>
                    </a:moveTo>
                    <a:lnTo>
                      <a:pt x="121261" y="255059"/>
                    </a:lnTo>
                    <a:lnTo>
                      <a:pt x="121261" y="43437"/>
                    </a:lnTo>
                    <a:lnTo>
                      <a:pt x="43438" y="43437"/>
                    </a:lnTo>
                    <a:lnTo>
                      <a:pt x="43438" y="255059"/>
                    </a:lnTo>
                    <a:close/>
                  </a:path>
                </a:pathLst>
              </a:custGeom>
              <a:solidFill>
                <a:srgbClr val="7A003C"/>
              </a:solidFill>
              <a:ln w="9436" cap="flat">
                <a:noFill/>
                <a:prstDash val="solid"/>
                <a:miter/>
              </a:ln>
            </p:spPr>
            <p:txBody>
              <a:bodyPr rtlCol="0" anchor="ctr"/>
              <a:lstStyle/>
              <a:p>
                <a:endParaRPr lang="en-US"/>
              </a:p>
            </p:txBody>
          </p:sp>
          <p:sp>
            <p:nvSpPr>
              <p:cNvPr id="43" name="Freeform 49">
                <a:extLst>
                  <a:ext uri="{FF2B5EF4-FFF2-40B4-BE49-F238E27FC236}">
                    <a16:creationId xmlns:a16="http://schemas.microsoft.com/office/drawing/2014/main" id="{D2A4EC6E-5D7A-D763-A70B-59E9F01B5760}"/>
                  </a:ext>
                </a:extLst>
              </p:cNvPr>
              <p:cNvSpPr/>
              <p:nvPr/>
            </p:nvSpPr>
            <p:spPr>
              <a:xfrm>
                <a:off x="14342949" y="3872795"/>
                <a:ext cx="164696" cy="378786"/>
              </a:xfrm>
              <a:custGeom>
                <a:avLst/>
                <a:gdLst>
                  <a:gd name="connsiteX0" fmla="*/ 142978 w 164696"/>
                  <a:gd name="connsiteY0" fmla="*/ 378787 h 378786"/>
                  <a:gd name="connsiteX1" fmla="*/ 21719 w 164696"/>
                  <a:gd name="connsiteY1" fmla="*/ 378787 h 378786"/>
                  <a:gd name="connsiteX2" fmla="*/ 0 w 164696"/>
                  <a:gd name="connsiteY2" fmla="*/ 357067 h 378786"/>
                  <a:gd name="connsiteX3" fmla="*/ 0 w 164696"/>
                  <a:gd name="connsiteY3" fmla="*/ 21719 h 378786"/>
                  <a:gd name="connsiteX4" fmla="*/ 21719 w 164696"/>
                  <a:gd name="connsiteY4" fmla="*/ 0 h 378786"/>
                  <a:gd name="connsiteX5" fmla="*/ 142978 w 164696"/>
                  <a:gd name="connsiteY5" fmla="*/ 0 h 378786"/>
                  <a:gd name="connsiteX6" fmla="*/ 164696 w 164696"/>
                  <a:gd name="connsiteY6" fmla="*/ 21719 h 378786"/>
                  <a:gd name="connsiteX7" fmla="*/ 164696 w 164696"/>
                  <a:gd name="connsiteY7" fmla="*/ 357067 h 378786"/>
                  <a:gd name="connsiteX8" fmla="*/ 142978 w 164696"/>
                  <a:gd name="connsiteY8" fmla="*/ 378787 h 378786"/>
                  <a:gd name="connsiteX9" fmla="*/ 43438 w 164696"/>
                  <a:gd name="connsiteY9" fmla="*/ 335348 h 378786"/>
                  <a:gd name="connsiteX10" fmla="*/ 121259 w 164696"/>
                  <a:gd name="connsiteY10" fmla="*/ 335348 h 378786"/>
                  <a:gd name="connsiteX11" fmla="*/ 121259 w 164696"/>
                  <a:gd name="connsiteY11" fmla="*/ 43438 h 378786"/>
                  <a:gd name="connsiteX12" fmla="*/ 43438 w 164696"/>
                  <a:gd name="connsiteY12" fmla="*/ 43438 h 378786"/>
                  <a:gd name="connsiteX13" fmla="*/ 43438 w 164696"/>
                  <a:gd name="connsiteY13" fmla="*/ 335348 h 378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696" h="378786">
                    <a:moveTo>
                      <a:pt x="142978" y="378787"/>
                    </a:moveTo>
                    <a:lnTo>
                      <a:pt x="21719" y="378787"/>
                    </a:lnTo>
                    <a:cubicBezTo>
                      <a:pt x="9724" y="378787"/>
                      <a:pt x="0" y="369062"/>
                      <a:pt x="0" y="357067"/>
                    </a:cubicBezTo>
                    <a:lnTo>
                      <a:pt x="0" y="21719"/>
                    </a:lnTo>
                    <a:cubicBezTo>
                      <a:pt x="0" y="9724"/>
                      <a:pt x="9724" y="0"/>
                      <a:pt x="21719" y="0"/>
                    </a:cubicBezTo>
                    <a:lnTo>
                      <a:pt x="142978" y="0"/>
                    </a:lnTo>
                    <a:cubicBezTo>
                      <a:pt x="154972" y="0"/>
                      <a:pt x="164696" y="9724"/>
                      <a:pt x="164696" y="21719"/>
                    </a:cubicBezTo>
                    <a:lnTo>
                      <a:pt x="164696" y="357067"/>
                    </a:lnTo>
                    <a:cubicBezTo>
                      <a:pt x="164696" y="369062"/>
                      <a:pt x="154972" y="378787"/>
                      <a:pt x="142978" y="378787"/>
                    </a:cubicBezTo>
                    <a:close/>
                    <a:moveTo>
                      <a:pt x="43438" y="335348"/>
                    </a:moveTo>
                    <a:lnTo>
                      <a:pt x="121259" y="335348"/>
                    </a:lnTo>
                    <a:lnTo>
                      <a:pt x="121259" y="43438"/>
                    </a:lnTo>
                    <a:lnTo>
                      <a:pt x="43438" y="43438"/>
                    </a:lnTo>
                    <a:lnTo>
                      <a:pt x="43438" y="335348"/>
                    </a:lnTo>
                    <a:close/>
                  </a:path>
                </a:pathLst>
              </a:custGeom>
              <a:solidFill>
                <a:srgbClr val="7A003C"/>
              </a:solidFill>
              <a:ln w="9436" cap="flat">
                <a:noFill/>
                <a:prstDash val="solid"/>
                <a:miter/>
              </a:ln>
            </p:spPr>
            <p:txBody>
              <a:bodyPr rtlCol="0" anchor="ctr"/>
              <a:lstStyle/>
              <a:p>
                <a:endParaRPr lang="en-US"/>
              </a:p>
            </p:txBody>
          </p:sp>
          <p:sp>
            <p:nvSpPr>
              <p:cNvPr id="44" name="Freeform 50">
                <a:extLst>
                  <a:ext uri="{FF2B5EF4-FFF2-40B4-BE49-F238E27FC236}">
                    <a16:creationId xmlns:a16="http://schemas.microsoft.com/office/drawing/2014/main" id="{12E16C43-DA25-01CD-B762-345D856EEAE8}"/>
                  </a:ext>
                </a:extLst>
              </p:cNvPr>
              <p:cNvSpPr/>
              <p:nvPr/>
            </p:nvSpPr>
            <p:spPr>
              <a:xfrm>
                <a:off x="14593850" y="3792506"/>
                <a:ext cx="164699" cy="459075"/>
              </a:xfrm>
              <a:custGeom>
                <a:avLst/>
                <a:gdLst>
                  <a:gd name="connsiteX0" fmla="*/ 142981 w 164699"/>
                  <a:gd name="connsiteY0" fmla="*/ 459075 h 459075"/>
                  <a:gd name="connsiteX1" fmla="*/ 21720 w 164699"/>
                  <a:gd name="connsiteY1" fmla="*/ 459075 h 459075"/>
                  <a:gd name="connsiteX2" fmla="*/ 0 w 164699"/>
                  <a:gd name="connsiteY2" fmla="*/ 437357 h 459075"/>
                  <a:gd name="connsiteX3" fmla="*/ 0 w 164699"/>
                  <a:gd name="connsiteY3" fmla="*/ 21719 h 459075"/>
                  <a:gd name="connsiteX4" fmla="*/ 21720 w 164699"/>
                  <a:gd name="connsiteY4" fmla="*/ 0 h 459075"/>
                  <a:gd name="connsiteX5" fmla="*/ 142981 w 164699"/>
                  <a:gd name="connsiteY5" fmla="*/ 0 h 459075"/>
                  <a:gd name="connsiteX6" fmla="*/ 164699 w 164699"/>
                  <a:gd name="connsiteY6" fmla="*/ 21719 h 459075"/>
                  <a:gd name="connsiteX7" fmla="*/ 164699 w 164699"/>
                  <a:gd name="connsiteY7" fmla="*/ 437357 h 459075"/>
                  <a:gd name="connsiteX8" fmla="*/ 142981 w 164699"/>
                  <a:gd name="connsiteY8" fmla="*/ 459075 h 459075"/>
                  <a:gd name="connsiteX9" fmla="*/ 43438 w 164699"/>
                  <a:gd name="connsiteY9" fmla="*/ 415637 h 459075"/>
                  <a:gd name="connsiteX10" fmla="*/ 121261 w 164699"/>
                  <a:gd name="connsiteY10" fmla="*/ 415637 h 459075"/>
                  <a:gd name="connsiteX11" fmla="*/ 121261 w 164699"/>
                  <a:gd name="connsiteY11" fmla="*/ 43438 h 459075"/>
                  <a:gd name="connsiteX12" fmla="*/ 43438 w 164699"/>
                  <a:gd name="connsiteY12" fmla="*/ 43438 h 459075"/>
                  <a:gd name="connsiteX13" fmla="*/ 43438 w 164699"/>
                  <a:gd name="connsiteY13" fmla="*/ 415637 h 45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699" h="459075">
                    <a:moveTo>
                      <a:pt x="142981" y="459075"/>
                    </a:moveTo>
                    <a:lnTo>
                      <a:pt x="21720" y="459075"/>
                    </a:lnTo>
                    <a:cubicBezTo>
                      <a:pt x="9724" y="459075"/>
                      <a:pt x="0" y="449351"/>
                      <a:pt x="0" y="437357"/>
                    </a:cubicBezTo>
                    <a:lnTo>
                      <a:pt x="0" y="21719"/>
                    </a:lnTo>
                    <a:cubicBezTo>
                      <a:pt x="0" y="9724"/>
                      <a:pt x="9724" y="0"/>
                      <a:pt x="21720" y="0"/>
                    </a:cubicBezTo>
                    <a:lnTo>
                      <a:pt x="142981" y="0"/>
                    </a:lnTo>
                    <a:cubicBezTo>
                      <a:pt x="154975" y="0"/>
                      <a:pt x="164699" y="9724"/>
                      <a:pt x="164699" y="21719"/>
                    </a:cubicBezTo>
                    <a:lnTo>
                      <a:pt x="164699" y="437357"/>
                    </a:lnTo>
                    <a:cubicBezTo>
                      <a:pt x="164699" y="449351"/>
                      <a:pt x="154975" y="459075"/>
                      <a:pt x="142981" y="459075"/>
                    </a:cubicBezTo>
                    <a:close/>
                    <a:moveTo>
                      <a:pt x="43438" y="415637"/>
                    </a:moveTo>
                    <a:lnTo>
                      <a:pt x="121261" y="415637"/>
                    </a:lnTo>
                    <a:lnTo>
                      <a:pt x="121261" y="43438"/>
                    </a:lnTo>
                    <a:lnTo>
                      <a:pt x="43438" y="43438"/>
                    </a:lnTo>
                    <a:lnTo>
                      <a:pt x="43438" y="415637"/>
                    </a:lnTo>
                    <a:close/>
                  </a:path>
                </a:pathLst>
              </a:custGeom>
              <a:solidFill>
                <a:srgbClr val="7A003C"/>
              </a:solidFill>
              <a:ln w="9436" cap="flat">
                <a:noFill/>
                <a:prstDash val="solid"/>
                <a:miter/>
              </a:ln>
            </p:spPr>
            <p:txBody>
              <a:bodyPr rtlCol="0" anchor="ctr"/>
              <a:lstStyle/>
              <a:p>
                <a:endParaRPr lang="en-US"/>
              </a:p>
            </p:txBody>
          </p:sp>
        </p:grpSp>
        <p:sp>
          <p:nvSpPr>
            <p:cNvPr id="41" name="Freeform 47">
              <a:extLst>
                <a:ext uri="{FF2B5EF4-FFF2-40B4-BE49-F238E27FC236}">
                  <a16:creationId xmlns:a16="http://schemas.microsoft.com/office/drawing/2014/main" id="{48F2BABE-4A8F-FFF4-5630-1EDD08FB8EDE}"/>
                </a:ext>
              </a:extLst>
            </p:cNvPr>
            <p:cNvSpPr/>
            <p:nvPr/>
          </p:nvSpPr>
          <p:spPr>
            <a:xfrm>
              <a:off x="13919831" y="3606509"/>
              <a:ext cx="1010931" cy="956049"/>
            </a:xfrm>
            <a:custGeom>
              <a:avLst/>
              <a:gdLst>
                <a:gd name="connsiteX0" fmla="*/ 989204 w 1010931"/>
                <a:gd name="connsiteY0" fmla="*/ 0 h 956049"/>
                <a:gd name="connsiteX1" fmla="*/ 21726 w 1010931"/>
                <a:gd name="connsiteY1" fmla="*/ 0 h 956049"/>
                <a:gd name="connsiteX2" fmla="*/ 8 w 1010931"/>
                <a:gd name="connsiteY2" fmla="*/ 21719 h 956049"/>
                <a:gd name="connsiteX3" fmla="*/ 8 w 1010931"/>
                <a:gd name="connsiteY3" fmla="*/ 780038 h 956049"/>
                <a:gd name="connsiteX4" fmla="*/ 21726 w 1010931"/>
                <a:gd name="connsiteY4" fmla="*/ 801757 h 956049"/>
                <a:gd name="connsiteX5" fmla="*/ 396656 w 1010931"/>
                <a:gd name="connsiteY5" fmla="*/ 801757 h 956049"/>
                <a:gd name="connsiteX6" fmla="*/ 396656 w 1010931"/>
                <a:gd name="connsiteY6" fmla="*/ 912610 h 956049"/>
                <a:gd name="connsiteX7" fmla="*/ 379591 w 1010931"/>
                <a:gd name="connsiteY7" fmla="*/ 912610 h 956049"/>
                <a:gd name="connsiteX8" fmla="*/ 379591 w 1010931"/>
                <a:gd name="connsiteY8" fmla="*/ 956049 h 956049"/>
                <a:gd name="connsiteX9" fmla="*/ 631342 w 1010931"/>
                <a:gd name="connsiteY9" fmla="*/ 956049 h 956049"/>
                <a:gd name="connsiteX10" fmla="*/ 631342 w 1010931"/>
                <a:gd name="connsiteY10" fmla="*/ 912610 h 956049"/>
                <a:gd name="connsiteX11" fmla="*/ 614278 w 1010931"/>
                <a:gd name="connsiteY11" fmla="*/ 912610 h 956049"/>
                <a:gd name="connsiteX12" fmla="*/ 614278 w 1010931"/>
                <a:gd name="connsiteY12" fmla="*/ 801757 h 956049"/>
                <a:gd name="connsiteX13" fmla="*/ 989204 w 1010931"/>
                <a:gd name="connsiteY13" fmla="*/ 801757 h 956049"/>
                <a:gd name="connsiteX14" fmla="*/ 1010929 w 1010931"/>
                <a:gd name="connsiteY14" fmla="*/ 780038 h 956049"/>
                <a:gd name="connsiteX15" fmla="*/ 1010929 w 1010931"/>
                <a:gd name="connsiteY15" fmla="*/ 21719 h 956049"/>
                <a:gd name="connsiteX16" fmla="*/ 989204 w 1010931"/>
                <a:gd name="connsiteY16" fmla="*/ 0 h 956049"/>
                <a:gd name="connsiteX17" fmla="*/ 43445 w 1010931"/>
                <a:gd name="connsiteY17" fmla="*/ 43438 h 956049"/>
                <a:gd name="connsiteX18" fmla="*/ 967488 w 1010931"/>
                <a:gd name="connsiteY18" fmla="*/ 43438 h 956049"/>
                <a:gd name="connsiteX19" fmla="*/ 967488 w 1010931"/>
                <a:gd name="connsiteY19" fmla="*/ 601634 h 956049"/>
                <a:gd name="connsiteX20" fmla="*/ 43445 w 1010931"/>
                <a:gd name="connsiteY20" fmla="*/ 601634 h 956049"/>
                <a:gd name="connsiteX21" fmla="*/ 43445 w 1010931"/>
                <a:gd name="connsiteY21" fmla="*/ 43438 h 956049"/>
                <a:gd name="connsiteX22" fmla="*/ 570839 w 1010931"/>
                <a:gd name="connsiteY22" fmla="*/ 912610 h 956049"/>
                <a:gd name="connsiteX23" fmla="*/ 440093 w 1010931"/>
                <a:gd name="connsiteY23" fmla="*/ 912610 h 956049"/>
                <a:gd name="connsiteX24" fmla="*/ 440093 w 1010931"/>
                <a:gd name="connsiteY24" fmla="*/ 801757 h 956049"/>
                <a:gd name="connsiteX25" fmla="*/ 570839 w 1010931"/>
                <a:gd name="connsiteY25" fmla="*/ 801757 h 956049"/>
                <a:gd name="connsiteX26" fmla="*/ 570839 w 1010931"/>
                <a:gd name="connsiteY26" fmla="*/ 912610 h 956049"/>
                <a:gd name="connsiteX27" fmla="*/ 967488 w 1010931"/>
                <a:gd name="connsiteY27" fmla="*/ 758319 h 956049"/>
                <a:gd name="connsiteX28" fmla="*/ 43445 w 1010931"/>
                <a:gd name="connsiteY28" fmla="*/ 758319 h 956049"/>
                <a:gd name="connsiteX29" fmla="*/ 43445 w 1010931"/>
                <a:gd name="connsiteY29" fmla="*/ 645073 h 956049"/>
                <a:gd name="connsiteX30" fmla="*/ 967488 w 1010931"/>
                <a:gd name="connsiteY30" fmla="*/ 645073 h 956049"/>
                <a:gd name="connsiteX31" fmla="*/ 967488 w 1010931"/>
                <a:gd name="connsiteY31" fmla="*/ 758319 h 95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10931" h="956049">
                  <a:moveTo>
                    <a:pt x="989204" y="0"/>
                  </a:moveTo>
                  <a:lnTo>
                    <a:pt x="21726" y="0"/>
                  </a:lnTo>
                  <a:cubicBezTo>
                    <a:pt x="9732" y="0"/>
                    <a:pt x="8" y="9724"/>
                    <a:pt x="8" y="21719"/>
                  </a:cubicBezTo>
                  <a:cubicBezTo>
                    <a:pt x="-16" y="137887"/>
                    <a:pt x="25" y="675742"/>
                    <a:pt x="8" y="780038"/>
                  </a:cubicBezTo>
                  <a:cubicBezTo>
                    <a:pt x="8" y="792033"/>
                    <a:pt x="9732" y="801757"/>
                    <a:pt x="21726" y="801757"/>
                  </a:cubicBezTo>
                  <a:lnTo>
                    <a:pt x="396656" y="801757"/>
                  </a:lnTo>
                  <a:lnTo>
                    <a:pt x="396656" y="912610"/>
                  </a:lnTo>
                  <a:lnTo>
                    <a:pt x="379591" y="912610"/>
                  </a:lnTo>
                  <a:cubicBezTo>
                    <a:pt x="350849" y="913722"/>
                    <a:pt x="350725" y="954881"/>
                    <a:pt x="379591" y="956049"/>
                  </a:cubicBezTo>
                  <a:cubicBezTo>
                    <a:pt x="432498" y="956049"/>
                    <a:pt x="578425" y="956049"/>
                    <a:pt x="631342" y="956049"/>
                  </a:cubicBezTo>
                  <a:cubicBezTo>
                    <a:pt x="660082" y="954938"/>
                    <a:pt x="660208" y="913777"/>
                    <a:pt x="631342" y="912610"/>
                  </a:cubicBezTo>
                  <a:lnTo>
                    <a:pt x="614278" y="912610"/>
                  </a:lnTo>
                  <a:lnTo>
                    <a:pt x="614278" y="801757"/>
                  </a:lnTo>
                  <a:lnTo>
                    <a:pt x="989204" y="801757"/>
                  </a:lnTo>
                  <a:cubicBezTo>
                    <a:pt x="1001206" y="801757"/>
                    <a:pt x="1010929" y="792033"/>
                    <a:pt x="1010929" y="780038"/>
                  </a:cubicBezTo>
                  <a:cubicBezTo>
                    <a:pt x="1010920" y="678434"/>
                    <a:pt x="1010939" y="134989"/>
                    <a:pt x="1010929" y="21719"/>
                  </a:cubicBezTo>
                  <a:cubicBezTo>
                    <a:pt x="1010929" y="9724"/>
                    <a:pt x="1001206" y="0"/>
                    <a:pt x="989204" y="0"/>
                  </a:cubicBezTo>
                  <a:close/>
                  <a:moveTo>
                    <a:pt x="43445" y="43438"/>
                  </a:moveTo>
                  <a:lnTo>
                    <a:pt x="967488" y="43438"/>
                  </a:lnTo>
                  <a:lnTo>
                    <a:pt x="967488" y="601634"/>
                  </a:lnTo>
                  <a:lnTo>
                    <a:pt x="43445" y="601634"/>
                  </a:lnTo>
                  <a:lnTo>
                    <a:pt x="43445" y="43438"/>
                  </a:lnTo>
                  <a:close/>
                  <a:moveTo>
                    <a:pt x="570839" y="912610"/>
                  </a:moveTo>
                  <a:lnTo>
                    <a:pt x="440093" y="912610"/>
                  </a:lnTo>
                  <a:lnTo>
                    <a:pt x="440093" y="801757"/>
                  </a:lnTo>
                  <a:lnTo>
                    <a:pt x="570839" y="801757"/>
                  </a:lnTo>
                  <a:lnTo>
                    <a:pt x="570839" y="912610"/>
                  </a:lnTo>
                  <a:close/>
                  <a:moveTo>
                    <a:pt x="967488" y="758319"/>
                  </a:moveTo>
                  <a:cubicBezTo>
                    <a:pt x="701645" y="758319"/>
                    <a:pt x="309245" y="758319"/>
                    <a:pt x="43445" y="758319"/>
                  </a:cubicBezTo>
                  <a:lnTo>
                    <a:pt x="43445" y="645073"/>
                  </a:lnTo>
                  <a:lnTo>
                    <a:pt x="967488" y="645073"/>
                  </a:lnTo>
                  <a:lnTo>
                    <a:pt x="967488" y="758319"/>
                  </a:lnTo>
                  <a:close/>
                </a:path>
              </a:pathLst>
            </a:custGeom>
            <a:solidFill>
              <a:srgbClr val="000000"/>
            </a:solidFill>
            <a:ln w="9436" cap="flat">
              <a:noFill/>
              <a:prstDash val="solid"/>
              <a:miter/>
            </a:ln>
          </p:spPr>
          <p:txBody>
            <a:bodyPr rtlCol="0" anchor="ctr"/>
            <a:lstStyle/>
            <a:p>
              <a:endParaRPr lang="en-US"/>
            </a:p>
          </p:txBody>
        </p:sp>
      </p:grpSp>
      <p:sp>
        <p:nvSpPr>
          <p:cNvPr id="45" name="TextBox 44">
            <a:extLst>
              <a:ext uri="{FF2B5EF4-FFF2-40B4-BE49-F238E27FC236}">
                <a16:creationId xmlns:a16="http://schemas.microsoft.com/office/drawing/2014/main" id="{57F9E0F9-3D3D-1D23-FC2E-1A1FC123F260}"/>
              </a:ext>
            </a:extLst>
          </p:cNvPr>
          <p:cNvSpPr txBox="1"/>
          <p:nvPr/>
        </p:nvSpPr>
        <p:spPr>
          <a:xfrm>
            <a:off x="1418327" y="6679737"/>
            <a:ext cx="3339069" cy="1015663"/>
          </a:xfrm>
          <a:prstGeom prst="rect">
            <a:avLst/>
          </a:prstGeom>
          <a:noFill/>
        </p:spPr>
        <p:txBody>
          <a:bodyPr wrap="square" rtlCol="0">
            <a:spAutoFit/>
          </a:bodyPr>
          <a:lstStyle/>
          <a:p>
            <a:pPr algn="l"/>
            <a:r>
              <a:rPr lang="en-US" sz="3000">
                <a:solidFill>
                  <a:schemeClr val="tx1"/>
                </a:solidFill>
              </a:rPr>
              <a:t>Ranked in the top </a:t>
            </a:r>
            <a:r>
              <a:rPr lang="en-US" sz="3000" b="1">
                <a:solidFill>
                  <a:schemeClr val="tx1"/>
                </a:solidFill>
              </a:rPr>
              <a:t>100 </a:t>
            </a:r>
            <a:r>
              <a:rPr lang="en-US" sz="3000">
                <a:solidFill>
                  <a:schemeClr val="tx1"/>
                </a:solidFill>
              </a:rPr>
              <a:t>universities</a:t>
            </a:r>
            <a:r>
              <a:rPr lang="en-US" sz="3000" baseline="30000">
                <a:solidFill>
                  <a:schemeClr val="tx1"/>
                </a:solidFill>
              </a:rPr>
              <a:t>‡</a:t>
            </a:r>
          </a:p>
        </p:txBody>
      </p:sp>
      <p:grpSp>
        <p:nvGrpSpPr>
          <p:cNvPr id="46" name="Group 45">
            <a:extLst>
              <a:ext uri="{FF2B5EF4-FFF2-40B4-BE49-F238E27FC236}">
                <a16:creationId xmlns:a16="http://schemas.microsoft.com/office/drawing/2014/main" id="{9EC7425C-FBB1-9E62-5DAD-C33B93BB5CC7}"/>
              </a:ext>
              <a:ext uri="{C183D7F6-B498-43B3-948B-1728B52AA6E4}">
                <adec:decorative xmlns:adec="http://schemas.microsoft.com/office/drawing/2017/decorative" val="1"/>
              </a:ext>
            </a:extLst>
          </p:cNvPr>
          <p:cNvGrpSpPr/>
          <p:nvPr/>
        </p:nvGrpSpPr>
        <p:grpSpPr>
          <a:xfrm>
            <a:off x="6805106" y="5594676"/>
            <a:ext cx="833120" cy="994064"/>
            <a:chOff x="2791549" y="3626522"/>
            <a:chExt cx="833120" cy="994064"/>
          </a:xfrm>
        </p:grpSpPr>
        <p:grpSp>
          <p:nvGrpSpPr>
            <p:cNvPr id="47" name="Group 46">
              <a:extLst>
                <a:ext uri="{FF2B5EF4-FFF2-40B4-BE49-F238E27FC236}">
                  <a16:creationId xmlns:a16="http://schemas.microsoft.com/office/drawing/2014/main" id="{F17A561A-0C87-C44B-907F-6683E0DA9B15}"/>
                </a:ext>
              </a:extLst>
            </p:cNvPr>
            <p:cNvGrpSpPr/>
            <p:nvPr/>
          </p:nvGrpSpPr>
          <p:grpSpPr>
            <a:xfrm>
              <a:off x="2791549" y="3626522"/>
              <a:ext cx="833120" cy="605905"/>
              <a:chOff x="2791549" y="3626522"/>
              <a:chExt cx="833120" cy="605905"/>
            </a:xfrm>
          </p:grpSpPr>
          <p:sp>
            <p:nvSpPr>
              <p:cNvPr id="49" name="Freeform 18">
                <a:extLst>
                  <a:ext uri="{FF2B5EF4-FFF2-40B4-BE49-F238E27FC236}">
                    <a16:creationId xmlns:a16="http://schemas.microsoft.com/office/drawing/2014/main" id="{32CB66D2-2630-2ED4-8D27-E3823A506B7A}"/>
                  </a:ext>
                </a:extLst>
              </p:cNvPr>
              <p:cNvSpPr/>
              <p:nvPr/>
            </p:nvSpPr>
            <p:spPr>
              <a:xfrm>
                <a:off x="2933558" y="3781786"/>
                <a:ext cx="539634" cy="276444"/>
              </a:xfrm>
              <a:custGeom>
                <a:avLst/>
                <a:gdLst>
                  <a:gd name="connsiteX0" fmla="*/ 18935 w 539634"/>
                  <a:gd name="connsiteY0" fmla="*/ 238575 h 276444"/>
                  <a:gd name="connsiteX1" fmla="*/ 0 w 539634"/>
                  <a:gd name="connsiteY1" fmla="*/ 257510 h 276444"/>
                  <a:gd name="connsiteX2" fmla="*/ 18935 w 539634"/>
                  <a:gd name="connsiteY2" fmla="*/ 276444 h 276444"/>
                  <a:gd name="connsiteX3" fmla="*/ 18935 w 539634"/>
                  <a:gd name="connsiteY3" fmla="*/ 238575 h 276444"/>
                  <a:gd name="connsiteX4" fmla="*/ 520700 w 539634"/>
                  <a:gd name="connsiteY4" fmla="*/ 276444 h 276444"/>
                  <a:gd name="connsiteX5" fmla="*/ 539635 w 539634"/>
                  <a:gd name="connsiteY5" fmla="*/ 257510 h 276444"/>
                  <a:gd name="connsiteX6" fmla="*/ 520700 w 539634"/>
                  <a:gd name="connsiteY6" fmla="*/ 238575 h 276444"/>
                  <a:gd name="connsiteX7" fmla="*/ 520700 w 539634"/>
                  <a:gd name="connsiteY7" fmla="*/ 276444 h 276444"/>
                  <a:gd name="connsiteX8" fmla="*/ 18935 w 539634"/>
                  <a:gd name="connsiteY8" fmla="*/ 0 h 276444"/>
                  <a:gd name="connsiteX9" fmla="*/ 0 w 539634"/>
                  <a:gd name="connsiteY9" fmla="*/ 18935 h 276444"/>
                  <a:gd name="connsiteX10" fmla="*/ 18935 w 539634"/>
                  <a:gd name="connsiteY10" fmla="*/ 37869 h 276444"/>
                  <a:gd name="connsiteX11" fmla="*/ 18935 w 539634"/>
                  <a:gd name="connsiteY11" fmla="*/ 0 h 276444"/>
                  <a:gd name="connsiteX12" fmla="*/ 520700 w 539634"/>
                  <a:gd name="connsiteY12" fmla="*/ 37869 h 276444"/>
                  <a:gd name="connsiteX13" fmla="*/ 539635 w 539634"/>
                  <a:gd name="connsiteY13" fmla="*/ 18935 h 276444"/>
                  <a:gd name="connsiteX14" fmla="*/ 520700 w 539634"/>
                  <a:gd name="connsiteY14" fmla="*/ 0 h 276444"/>
                  <a:gd name="connsiteX15" fmla="*/ 520700 w 539634"/>
                  <a:gd name="connsiteY15" fmla="*/ 37869 h 276444"/>
                  <a:gd name="connsiteX16" fmla="*/ 18935 w 539634"/>
                  <a:gd name="connsiteY16" fmla="*/ 119288 h 276444"/>
                  <a:gd name="connsiteX17" fmla="*/ 0 w 539634"/>
                  <a:gd name="connsiteY17" fmla="*/ 138222 h 276444"/>
                  <a:gd name="connsiteX18" fmla="*/ 18935 w 539634"/>
                  <a:gd name="connsiteY18" fmla="*/ 157157 h 276444"/>
                  <a:gd name="connsiteX19" fmla="*/ 18935 w 539634"/>
                  <a:gd name="connsiteY19" fmla="*/ 119288 h 276444"/>
                  <a:gd name="connsiteX20" fmla="*/ 520700 w 539634"/>
                  <a:gd name="connsiteY20" fmla="*/ 157157 h 276444"/>
                  <a:gd name="connsiteX21" fmla="*/ 539635 w 539634"/>
                  <a:gd name="connsiteY21" fmla="*/ 138222 h 276444"/>
                  <a:gd name="connsiteX22" fmla="*/ 520700 w 539634"/>
                  <a:gd name="connsiteY22" fmla="*/ 119288 h 276444"/>
                  <a:gd name="connsiteX23" fmla="*/ 520700 w 539634"/>
                  <a:gd name="connsiteY23" fmla="*/ 157157 h 276444"/>
                  <a:gd name="connsiteX24" fmla="*/ 18935 w 539634"/>
                  <a:gd name="connsiteY24" fmla="*/ 276444 h 276444"/>
                  <a:gd name="connsiteX25" fmla="*/ 520700 w 539634"/>
                  <a:gd name="connsiteY25" fmla="*/ 276444 h 276444"/>
                  <a:gd name="connsiteX26" fmla="*/ 520700 w 539634"/>
                  <a:gd name="connsiteY26" fmla="*/ 238575 h 276444"/>
                  <a:gd name="connsiteX27" fmla="*/ 18935 w 539634"/>
                  <a:gd name="connsiteY27" fmla="*/ 238575 h 276444"/>
                  <a:gd name="connsiteX28" fmla="*/ 18935 w 539634"/>
                  <a:gd name="connsiteY28" fmla="*/ 276444 h 276444"/>
                  <a:gd name="connsiteX29" fmla="*/ 18935 w 539634"/>
                  <a:gd name="connsiteY29" fmla="*/ 37869 h 276444"/>
                  <a:gd name="connsiteX30" fmla="*/ 520700 w 539634"/>
                  <a:gd name="connsiteY30" fmla="*/ 37869 h 276444"/>
                  <a:gd name="connsiteX31" fmla="*/ 520700 w 539634"/>
                  <a:gd name="connsiteY31" fmla="*/ 0 h 276444"/>
                  <a:gd name="connsiteX32" fmla="*/ 18935 w 539634"/>
                  <a:gd name="connsiteY32" fmla="*/ 0 h 276444"/>
                  <a:gd name="connsiteX33" fmla="*/ 18935 w 539634"/>
                  <a:gd name="connsiteY33" fmla="*/ 37869 h 276444"/>
                  <a:gd name="connsiteX34" fmla="*/ 18935 w 539634"/>
                  <a:gd name="connsiteY34" fmla="*/ 157157 h 276444"/>
                  <a:gd name="connsiteX35" fmla="*/ 520700 w 539634"/>
                  <a:gd name="connsiteY35" fmla="*/ 157157 h 276444"/>
                  <a:gd name="connsiteX36" fmla="*/ 520700 w 539634"/>
                  <a:gd name="connsiteY36" fmla="*/ 119288 h 276444"/>
                  <a:gd name="connsiteX37" fmla="*/ 18935 w 539634"/>
                  <a:gd name="connsiteY37" fmla="*/ 119288 h 276444"/>
                  <a:gd name="connsiteX38" fmla="*/ 18935 w 539634"/>
                  <a:gd name="connsiteY38" fmla="*/ 157157 h 27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39634" h="276444">
                    <a:moveTo>
                      <a:pt x="18935" y="238575"/>
                    </a:moveTo>
                    <a:cubicBezTo>
                      <a:pt x="8521" y="238575"/>
                      <a:pt x="0" y="247096"/>
                      <a:pt x="0" y="257510"/>
                    </a:cubicBezTo>
                    <a:cubicBezTo>
                      <a:pt x="0" y="267924"/>
                      <a:pt x="8521" y="276444"/>
                      <a:pt x="18935" y="276444"/>
                    </a:cubicBezTo>
                    <a:lnTo>
                      <a:pt x="18935" y="238575"/>
                    </a:lnTo>
                    <a:close/>
                    <a:moveTo>
                      <a:pt x="520700" y="276444"/>
                    </a:moveTo>
                    <a:cubicBezTo>
                      <a:pt x="531114" y="276444"/>
                      <a:pt x="539635" y="267924"/>
                      <a:pt x="539635" y="257510"/>
                    </a:cubicBezTo>
                    <a:cubicBezTo>
                      <a:pt x="539635" y="247096"/>
                      <a:pt x="531114" y="238575"/>
                      <a:pt x="520700" y="238575"/>
                    </a:cubicBezTo>
                    <a:lnTo>
                      <a:pt x="520700" y="276444"/>
                    </a:lnTo>
                    <a:close/>
                    <a:moveTo>
                      <a:pt x="18935" y="0"/>
                    </a:moveTo>
                    <a:cubicBezTo>
                      <a:pt x="8521" y="0"/>
                      <a:pt x="0" y="8521"/>
                      <a:pt x="0" y="18935"/>
                    </a:cubicBezTo>
                    <a:cubicBezTo>
                      <a:pt x="0" y="29349"/>
                      <a:pt x="8521" y="37869"/>
                      <a:pt x="18935" y="37869"/>
                    </a:cubicBezTo>
                    <a:lnTo>
                      <a:pt x="18935" y="0"/>
                    </a:lnTo>
                    <a:close/>
                    <a:moveTo>
                      <a:pt x="520700" y="37869"/>
                    </a:moveTo>
                    <a:cubicBezTo>
                      <a:pt x="531114" y="37869"/>
                      <a:pt x="539635" y="29349"/>
                      <a:pt x="539635" y="18935"/>
                    </a:cubicBezTo>
                    <a:cubicBezTo>
                      <a:pt x="539635" y="8521"/>
                      <a:pt x="531114" y="0"/>
                      <a:pt x="520700" y="0"/>
                    </a:cubicBezTo>
                    <a:lnTo>
                      <a:pt x="520700" y="37869"/>
                    </a:lnTo>
                    <a:close/>
                    <a:moveTo>
                      <a:pt x="18935" y="119288"/>
                    </a:moveTo>
                    <a:cubicBezTo>
                      <a:pt x="8521" y="119288"/>
                      <a:pt x="0" y="127808"/>
                      <a:pt x="0" y="138222"/>
                    </a:cubicBezTo>
                    <a:cubicBezTo>
                      <a:pt x="0" y="148636"/>
                      <a:pt x="8521" y="157157"/>
                      <a:pt x="18935" y="157157"/>
                    </a:cubicBezTo>
                    <a:lnTo>
                      <a:pt x="18935" y="119288"/>
                    </a:lnTo>
                    <a:close/>
                    <a:moveTo>
                      <a:pt x="520700" y="157157"/>
                    </a:moveTo>
                    <a:cubicBezTo>
                      <a:pt x="531114" y="157157"/>
                      <a:pt x="539635" y="148636"/>
                      <a:pt x="539635" y="138222"/>
                    </a:cubicBezTo>
                    <a:cubicBezTo>
                      <a:pt x="539635" y="127808"/>
                      <a:pt x="531114" y="119288"/>
                      <a:pt x="520700" y="119288"/>
                    </a:cubicBezTo>
                    <a:lnTo>
                      <a:pt x="520700" y="157157"/>
                    </a:lnTo>
                    <a:close/>
                    <a:moveTo>
                      <a:pt x="18935" y="276444"/>
                    </a:moveTo>
                    <a:lnTo>
                      <a:pt x="520700" y="276444"/>
                    </a:lnTo>
                    <a:lnTo>
                      <a:pt x="520700" y="238575"/>
                    </a:lnTo>
                    <a:lnTo>
                      <a:pt x="18935" y="238575"/>
                    </a:lnTo>
                    <a:lnTo>
                      <a:pt x="18935" y="276444"/>
                    </a:lnTo>
                    <a:close/>
                    <a:moveTo>
                      <a:pt x="18935" y="37869"/>
                    </a:moveTo>
                    <a:lnTo>
                      <a:pt x="520700" y="37869"/>
                    </a:lnTo>
                    <a:lnTo>
                      <a:pt x="520700" y="0"/>
                    </a:lnTo>
                    <a:lnTo>
                      <a:pt x="18935" y="0"/>
                    </a:lnTo>
                    <a:lnTo>
                      <a:pt x="18935" y="37869"/>
                    </a:lnTo>
                    <a:close/>
                    <a:moveTo>
                      <a:pt x="18935" y="157157"/>
                    </a:moveTo>
                    <a:lnTo>
                      <a:pt x="520700" y="157157"/>
                    </a:lnTo>
                    <a:lnTo>
                      <a:pt x="520700" y="119288"/>
                    </a:lnTo>
                    <a:lnTo>
                      <a:pt x="18935" y="119288"/>
                    </a:lnTo>
                    <a:lnTo>
                      <a:pt x="18935" y="157157"/>
                    </a:lnTo>
                    <a:close/>
                  </a:path>
                </a:pathLst>
              </a:custGeom>
              <a:solidFill>
                <a:srgbClr val="000000"/>
              </a:solidFill>
              <a:ln w="9438" cap="flat">
                <a:noFill/>
                <a:prstDash val="solid"/>
                <a:miter/>
              </a:ln>
            </p:spPr>
            <p:txBody>
              <a:bodyPr rtlCol="0" anchor="ctr"/>
              <a:lstStyle/>
              <a:p>
                <a:endParaRPr lang="en-US"/>
              </a:p>
            </p:txBody>
          </p:sp>
          <p:sp>
            <p:nvSpPr>
              <p:cNvPr id="50" name="Freeform 19">
                <a:extLst>
                  <a:ext uri="{FF2B5EF4-FFF2-40B4-BE49-F238E27FC236}">
                    <a16:creationId xmlns:a16="http://schemas.microsoft.com/office/drawing/2014/main" id="{F6F19443-D42E-12E2-CFDB-CE68F60AA485}"/>
                  </a:ext>
                </a:extLst>
              </p:cNvPr>
              <p:cNvSpPr/>
              <p:nvPr/>
            </p:nvSpPr>
            <p:spPr>
              <a:xfrm>
                <a:off x="2791549" y="3626522"/>
                <a:ext cx="833120" cy="605905"/>
              </a:xfrm>
              <a:custGeom>
                <a:avLst/>
                <a:gdLst>
                  <a:gd name="connsiteX0" fmla="*/ 0 w 833120"/>
                  <a:gd name="connsiteY0" fmla="*/ 0 h 605905"/>
                  <a:gd name="connsiteX1" fmla="*/ 0 w 833120"/>
                  <a:gd name="connsiteY1" fmla="*/ 605905 h 605905"/>
                  <a:gd name="connsiteX2" fmla="*/ 296326 w 833120"/>
                  <a:gd name="connsiteY2" fmla="*/ 605905 h 605905"/>
                  <a:gd name="connsiteX3" fmla="*/ 304846 w 833120"/>
                  <a:gd name="connsiteY3" fmla="*/ 565196 h 605905"/>
                  <a:gd name="connsiteX4" fmla="*/ 41656 w 833120"/>
                  <a:gd name="connsiteY4" fmla="*/ 565196 h 605905"/>
                  <a:gd name="connsiteX5" fmla="*/ 41656 w 833120"/>
                  <a:gd name="connsiteY5" fmla="*/ 40709 h 605905"/>
                  <a:gd name="connsiteX6" fmla="*/ 792411 w 833120"/>
                  <a:gd name="connsiteY6" fmla="*/ 40709 h 605905"/>
                  <a:gd name="connsiteX7" fmla="*/ 792411 w 833120"/>
                  <a:gd name="connsiteY7" fmla="*/ 565196 h 605905"/>
                  <a:gd name="connsiteX8" fmla="*/ 523540 w 833120"/>
                  <a:gd name="connsiteY8" fmla="*/ 565196 h 605905"/>
                  <a:gd name="connsiteX9" fmla="*/ 532061 w 833120"/>
                  <a:gd name="connsiteY9" fmla="*/ 605905 h 605905"/>
                  <a:gd name="connsiteX10" fmla="*/ 833120 w 833120"/>
                  <a:gd name="connsiteY10" fmla="*/ 605905 h 605905"/>
                  <a:gd name="connsiteX11" fmla="*/ 833120 w 833120"/>
                  <a:gd name="connsiteY11" fmla="*/ 0 h 605905"/>
                  <a:gd name="connsiteX12" fmla="*/ 0 w 833120"/>
                  <a:gd name="connsiteY12" fmla="*/ 0 h 60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3120" h="605905">
                    <a:moveTo>
                      <a:pt x="0" y="0"/>
                    </a:moveTo>
                    <a:lnTo>
                      <a:pt x="0" y="605905"/>
                    </a:lnTo>
                    <a:lnTo>
                      <a:pt x="296326" y="605905"/>
                    </a:lnTo>
                    <a:cubicBezTo>
                      <a:pt x="297272" y="591705"/>
                      <a:pt x="300113" y="577504"/>
                      <a:pt x="304846" y="565196"/>
                    </a:cubicBezTo>
                    <a:lnTo>
                      <a:pt x="41656" y="565196"/>
                    </a:lnTo>
                    <a:lnTo>
                      <a:pt x="41656" y="40709"/>
                    </a:lnTo>
                    <a:lnTo>
                      <a:pt x="792411" y="40709"/>
                    </a:lnTo>
                    <a:lnTo>
                      <a:pt x="792411" y="565196"/>
                    </a:lnTo>
                    <a:lnTo>
                      <a:pt x="523540" y="565196"/>
                    </a:lnTo>
                    <a:cubicBezTo>
                      <a:pt x="528274" y="577504"/>
                      <a:pt x="532061" y="591705"/>
                      <a:pt x="532061" y="605905"/>
                    </a:cubicBezTo>
                    <a:lnTo>
                      <a:pt x="833120" y="605905"/>
                    </a:lnTo>
                    <a:lnTo>
                      <a:pt x="833120" y="0"/>
                    </a:lnTo>
                    <a:lnTo>
                      <a:pt x="0" y="0"/>
                    </a:lnTo>
                    <a:close/>
                  </a:path>
                </a:pathLst>
              </a:custGeom>
              <a:solidFill>
                <a:srgbClr val="000000"/>
              </a:solidFill>
              <a:ln w="9438" cap="flat">
                <a:noFill/>
                <a:prstDash val="solid"/>
                <a:miter/>
              </a:ln>
            </p:spPr>
            <p:txBody>
              <a:bodyPr rtlCol="0" anchor="ctr"/>
              <a:lstStyle/>
              <a:p>
                <a:endParaRPr lang="en-US"/>
              </a:p>
            </p:txBody>
          </p:sp>
        </p:grpSp>
        <p:sp>
          <p:nvSpPr>
            <p:cNvPr id="48" name="Freeform 17">
              <a:extLst>
                <a:ext uri="{FF2B5EF4-FFF2-40B4-BE49-F238E27FC236}">
                  <a16:creationId xmlns:a16="http://schemas.microsoft.com/office/drawing/2014/main" id="{92EB2775-CA67-A226-CE42-667BF4B12A9A}"/>
                </a:ext>
              </a:extLst>
            </p:cNvPr>
            <p:cNvSpPr/>
            <p:nvPr/>
          </p:nvSpPr>
          <p:spPr>
            <a:xfrm>
              <a:off x="3056632" y="4099886"/>
              <a:ext cx="293485" cy="520700"/>
            </a:xfrm>
            <a:custGeom>
              <a:avLst/>
              <a:gdLst>
                <a:gd name="connsiteX0" fmla="*/ 252776 w 293485"/>
                <a:gd name="connsiteY0" fmla="*/ 224374 h 520700"/>
                <a:gd name="connsiteX1" fmla="*/ 284018 w 293485"/>
                <a:gd name="connsiteY1" fmla="*/ 137275 h 520700"/>
                <a:gd name="connsiteX2" fmla="*/ 146743 w 293485"/>
                <a:gd name="connsiteY2" fmla="*/ 0 h 520700"/>
                <a:gd name="connsiteX3" fmla="*/ 9467 w 293485"/>
                <a:gd name="connsiteY3" fmla="*/ 137275 h 520700"/>
                <a:gd name="connsiteX4" fmla="*/ 42603 w 293485"/>
                <a:gd name="connsiteY4" fmla="*/ 226268 h 520700"/>
                <a:gd name="connsiteX5" fmla="*/ 0 w 293485"/>
                <a:gd name="connsiteY5" fmla="*/ 520700 h 520700"/>
                <a:gd name="connsiteX6" fmla="*/ 146743 w 293485"/>
                <a:gd name="connsiteY6" fmla="*/ 383425 h 520700"/>
                <a:gd name="connsiteX7" fmla="*/ 293485 w 293485"/>
                <a:gd name="connsiteY7" fmla="*/ 520700 h 520700"/>
                <a:gd name="connsiteX8" fmla="*/ 252776 w 293485"/>
                <a:gd name="connsiteY8" fmla="*/ 224374 h 520700"/>
                <a:gd name="connsiteX9" fmla="*/ 146743 w 293485"/>
                <a:gd name="connsiteY9" fmla="*/ 40709 h 520700"/>
                <a:gd name="connsiteX10" fmla="*/ 243309 w 293485"/>
                <a:gd name="connsiteY10" fmla="*/ 137275 h 520700"/>
                <a:gd name="connsiteX11" fmla="*/ 146743 w 293485"/>
                <a:gd name="connsiteY11" fmla="*/ 233842 h 520700"/>
                <a:gd name="connsiteX12" fmla="*/ 50177 w 293485"/>
                <a:gd name="connsiteY12" fmla="*/ 137275 h 520700"/>
                <a:gd name="connsiteX13" fmla="*/ 146743 w 293485"/>
                <a:gd name="connsiteY13" fmla="*/ 40709 h 520700"/>
                <a:gd name="connsiteX14" fmla="*/ 177038 w 293485"/>
                <a:gd name="connsiteY14" fmla="*/ 353129 h 520700"/>
                <a:gd name="connsiteX15" fmla="*/ 149583 w 293485"/>
                <a:gd name="connsiteY15" fmla="*/ 325674 h 520700"/>
                <a:gd name="connsiteX16" fmla="*/ 122128 w 293485"/>
                <a:gd name="connsiteY16" fmla="*/ 353129 h 520700"/>
                <a:gd name="connsiteX17" fmla="*/ 61537 w 293485"/>
                <a:gd name="connsiteY17" fmla="*/ 408039 h 520700"/>
                <a:gd name="connsiteX18" fmla="*/ 83312 w 293485"/>
                <a:gd name="connsiteY18" fmla="*/ 259403 h 520700"/>
                <a:gd name="connsiteX19" fmla="*/ 84259 w 293485"/>
                <a:gd name="connsiteY19" fmla="*/ 259403 h 520700"/>
                <a:gd name="connsiteX20" fmla="*/ 146743 w 293485"/>
                <a:gd name="connsiteY20" fmla="*/ 274551 h 520700"/>
                <a:gd name="connsiteX21" fmla="*/ 209227 w 293485"/>
                <a:gd name="connsiteY21" fmla="*/ 259403 h 520700"/>
                <a:gd name="connsiteX22" fmla="*/ 215854 w 293485"/>
                <a:gd name="connsiteY22" fmla="*/ 259403 h 520700"/>
                <a:gd name="connsiteX23" fmla="*/ 237629 w 293485"/>
                <a:gd name="connsiteY23" fmla="*/ 408039 h 520700"/>
                <a:gd name="connsiteX24" fmla="*/ 177038 w 293485"/>
                <a:gd name="connsiteY24" fmla="*/ 353129 h 5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93485" h="520700">
                  <a:moveTo>
                    <a:pt x="252776" y="224374"/>
                  </a:moveTo>
                  <a:cubicBezTo>
                    <a:pt x="272657" y="200706"/>
                    <a:pt x="284018" y="170411"/>
                    <a:pt x="284018" y="137275"/>
                  </a:cubicBezTo>
                  <a:cubicBezTo>
                    <a:pt x="284018" y="61537"/>
                    <a:pt x="222481" y="0"/>
                    <a:pt x="146743" y="0"/>
                  </a:cubicBezTo>
                  <a:cubicBezTo>
                    <a:pt x="71005" y="0"/>
                    <a:pt x="9467" y="61537"/>
                    <a:pt x="9467" y="137275"/>
                  </a:cubicBezTo>
                  <a:cubicBezTo>
                    <a:pt x="9467" y="171358"/>
                    <a:pt x="21775" y="202600"/>
                    <a:pt x="42603" y="226268"/>
                  </a:cubicBezTo>
                  <a:lnTo>
                    <a:pt x="0" y="520700"/>
                  </a:lnTo>
                  <a:lnTo>
                    <a:pt x="146743" y="383425"/>
                  </a:lnTo>
                  <a:lnTo>
                    <a:pt x="293485" y="520700"/>
                  </a:lnTo>
                  <a:lnTo>
                    <a:pt x="252776" y="224374"/>
                  </a:lnTo>
                  <a:close/>
                  <a:moveTo>
                    <a:pt x="146743" y="40709"/>
                  </a:moveTo>
                  <a:cubicBezTo>
                    <a:pt x="200706" y="40709"/>
                    <a:pt x="243309" y="83312"/>
                    <a:pt x="243309" y="137275"/>
                  </a:cubicBezTo>
                  <a:cubicBezTo>
                    <a:pt x="243309" y="191239"/>
                    <a:pt x="200706" y="233842"/>
                    <a:pt x="146743" y="233842"/>
                  </a:cubicBezTo>
                  <a:cubicBezTo>
                    <a:pt x="92779" y="233842"/>
                    <a:pt x="50177" y="191239"/>
                    <a:pt x="50177" y="137275"/>
                  </a:cubicBezTo>
                  <a:cubicBezTo>
                    <a:pt x="50177" y="83312"/>
                    <a:pt x="92779" y="40709"/>
                    <a:pt x="146743" y="40709"/>
                  </a:cubicBezTo>
                  <a:close/>
                  <a:moveTo>
                    <a:pt x="177038" y="353129"/>
                  </a:moveTo>
                  <a:lnTo>
                    <a:pt x="149583" y="325674"/>
                  </a:lnTo>
                  <a:lnTo>
                    <a:pt x="122128" y="353129"/>
                  </a:lnTo>
                  <a:lnTo>
                    <a:pt x="61537" y="408039"/>
                  </a:lnTo>
                  <a:lnTo>
                    <a:pt x="83312" y="259403"/>
                  </a:lnTo>
                  <a:lnTo>
                    <a:pt x="84259" y="259403"/>
                  </a:lnTo>
                  <a:cubicBezTo>
                    <a:pt x="103193" y="268871"/>
                    <a:pt x="124021" y="274551"/>
                    <a:pt x="146743" y="274551"/>
                  </a:cubicBezTo>
                  <a:cubicBezTo>
                    <a:pt x="169464" y="274551"/>
                    <a:pt x="190292" y="268871"/>
                    <a:pt x="209227" y="259403"/>
                  </a:cubicBezTo>
                  <a:lnTo>
                    <a:pt x="215854" y="259403"/>
                  </a:lnTo>
                  <a:lnTo>
                    <a:pt x="237629" y="408039"/>
                  </a:lnTo>
                  <a:lnTo>
                    <a:pt x="177038" y="353129"/>
                  </a:lnTo>
                  <a:close/>
                </a:path>
              </a:pathLst>
            </a:custGeom>
            <a:solidFill>
              <a:srgbClr val="7A003C"/>
            </a:solidFill>
            <a:ln w="9438" cap="flat">
              <a:noFill/>
              <a:prstDash val="solid"/>
              <a:miter/>
            </a:ln>
          </p:spPr>
          <p:txBody>
            <a:bodyPr rtlCol="0" anchor="ctr"/>
            <a:lstStyle/>
            <a:p>
              <a:endParaRPr lang="en-US"/>
            </a:p>
          </p:txBody>
        </p:sp>
      </p:grpSp>
      <p:sp>
        <p:nvSpPr>
          <p:cNvPr id="51" name="TextBox 50">
            <a:extLst>
              <a:ext uri="{FF2B5EF4-FFF2-40B4-BE49-F238E27FC236}">
                <a16:creationId xmlns:a16="http://schemas.microsoft.com/office/drawing/2014/main" id="{89943BC7-1CC8-729E-39AA-26E6C483FCAA}"/>
              </a:ext>
            </a:extLst>
          </p:cNvPr>
          <p:cNvSpPr txBox="1"/>
          <p:nvPr/>
        </p:nvSpPr>
        <p:spPr>
          <a:xfrm>
            <a:off x="6178925" y="6679737"/>
            <a:ext cx="3486226" cy="1015663"/>
          </a:xfrm>
          <a:prstGeom prst="rect">
            <a:avLst/>
          </a:prstGeom>
          <a:noFill/>
        </p:spPr>
        <p:txBody>
          <a:bodyPr wrap="square" rtlCol="0">
            <a:spAutoFit/>
          </a:bodyPr>
          <a:lstStyle/>
          <a:p>
            <a:pPr algn="l"/>
            <a:r>
              <a:rPr lang="en-US" sz="3000" b="1">
                <a:solidFill>
                  <a:schemeClr val="tx1"/>
                </a:solidFill>
              </a:rPr>
              <a:t>Top 40 </a:t>
            </a:r>
            <a:r>
              <a:rPr lang="en-US" sz="3000">
                <a:solidFill>
                  <a:schemeClr val="tx1"/>
                </a:solidFill>
              </a:rPr>
              <a:t>in the world for Global Impact</a:t>
            </a:r>
            <a:r>
              <a:rPr lang="en-US" sz="3000" baseline="30000">
                <a:solidFill>
                  <a:schemeClr val="tx1"/>
                </a:solidFill>
              </a:rPr>
              <a:t>*</a:t>
            </a:r>
          </a:p>
        </p:txBody>
      </p:sp>
      <p:grpSp>
        <p:nvGrpSpPr>
          <p:cNvPr id="52" name="Group 51">
            <a:extLst>
              <a:ext uri="{FF2B5EF4-FFF2-40B4-BE49-F238E27FC236}">
                <a16:creationId xmlns:a16="http://schemas.microsoft.com/office/drawing/2014/main" id="{0526822B-BA32-A203-F0A1-EC0F2BBFC3DB}"/>
              </a:ext>
              <a:ext uri="{C183D7F6-B498-43B3-948B-1728B52AA6E4}">
                <adec:decorative xmlns:adec="http://schemas.microsoft.com/office/drawing/2017/decorative" val="1"/>
              </a:ext>
            </a:extLst>
          </p:cNvPr>
          <p:cNvGrpSpPr/>
          <p:nvPr/>
        </p:nvGrpSpPr>
        <p:grpSpPr>
          <a:xfrm>
            <a:off x="10535163" y="5583249"/>
            <a:ext cx="977928" cy="872576"/>
            <a:chOff x="7508988" y="7469512"/>
            <a:chExt cx="977928" cy="872576"/>
          </a:xfrm>
        </p:grpSpPr>
        <p:sp>
          <p:nvSpPr>
            <p:cNvPr id="53" name="Freeform 63">
              <a:extLst>
                <a:ext uri="{FF2B5EF4-FFF2-40B4-BE49-F238E27FC236}">
                  <a16:creationId xmlns:a16="http://schemas.microsoft.com/office/drawing/2014/main" id="{843817A9-C332-F45A-5A34-3A25FA4729D5}"/>
                </a:ext>
              </a:extLst>
            </p:cNvPr>
            <p:cNvSpPr/>
            <p:nvPr/>
          </p:nvSpPr>
          <p:spPr>
            <a:xfrm>
              <a:off x="7872822" y="7754396"/>
              <a:ext cx="251459" cy="251460"/>
            </a:xfrm>
            <a:custGeom>
              <a:avLst/>
              <a:gdLst>
                <a:gd name="connsiteX0" fmla="*/ 217170 w 251459"/>
                <a:gd name="connsiteY0" fmla="*/ 91440 h 251460"/>
                <a:gd name="connsiteX1" fmla="*/ 160020 w 251459"/>
                <a:gd name="connsiteY1" fmla="*/ 91440 h 251460"/>
                <a:gd name="connsiteX2" fmla="*/ 160020 w 251459"/>
                <a:gd name="connsiteY2" fmla="*/ 34290 h 251460"/>
                <a:gd name="connsiteX3" fmla="*/ 125730 w 251459"/>
                <a:gd name="connsiteY3" fmla="*/ 0 h 251460"/>
                <a:gd name="connsiteX4" fmla="*/ 91440 w 251459"/>
                <a:gd name="connsiteY4" fmla="*/ 34290 h 251460"/>
                <a:gd name="connsiteX5" fmla="*/ 91440 w 251459"/>
                <a:gd name="connsiteY5" fmla="*/ 91440 h 251460"/>
                <a:gd name="connsiteX6" fmla="*/ 34290 w 251459"/>
                <a:gd name="connsiteY6" fmla="*/ 91440 h 251460"/>
                <a:gd name="connsiteX7" fmla="*/ 0 w 251459"/>
                <a:gd name="connsiteY7" fmla="*/ 125730 h 251460"/>
                <a:gd name="connsiteX8" fmla="*/ 34290 w 251459"/>
                <a:gd name="connsiteY8" fmla="*/ 160020 h 251460"/>
                <a:gd name="connsiteX9" fmla="*/ 91440 w 251459"/>
                <a:gd name="connsiteY9" fmla="*/ 160020 h 251460"/>
                <a:gd name="connsiteX10" fmla="*/ 91440 w 251459"/>
                <a:gd name="connsiteY10" fmla="*/ 217170 h 251460"/>
                <a:gd name="connsiteX11" fmla="*/ 125730 w 251459"/>
                <a:gd name="connsiteY11" fmla="*/ 251460 h 251460"/>
                <a:gd name="connsiteX12" fmla="*/ 160020 w 251459"/>
                <a:gd name="connsiteY12" fmla="*/ 217170 h 251460"/>
                <a:gd name="connsiteX13" fmla="*/ 160020 w 251459"/>
                <a:gd name="connsiteY13" fmla="*/ 160020 h 251460"/>
                <a:gd name="connsiteX14" fmla="*/ 217170 w 251459"/>
                <a:gd name="connsiteY14" fmla="*/ 160020 h 251460"/>
                <a:gd name="connsiteX15" fmla="*/ 251460 w 251459"/>
                <a:gd name="connsiteY15" fmla="*/ 125730 h 251460"/>
                <a:gd name="connsiteX16" fmla="*/ 217170 w 251459"/>
                <a:gd name="connsiteY16" fmla="*/ 91440 h 25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1459" h="251460">
                  <a:moveTo>
                    <a:pt x="217170" y="91440"/>
                  </a:moveTo>
                  <a:lnTo>
                    <a:pt x="160020" y="91440"/>
                  </a:lnTo>
                  <a:lnTo>
                    <a:pt x="160020" y="34290"/>
                  </a:lnTo>
                  <a:cubicBezTo>
                    <a:pt x="160020" y="15240"/>
                    <a:pt x="144780" y="0"/>
                    <a:pt x="125730" y="0"/>
                  </a:cubicBezTo>
                  <a:cubicBezTo>
                    <a:pt x="106680" y="0"/>
                    <a:pt x="91440" y="15240"/>
                    <a:pt x="91440" y="34290"/>
                  </a:cubicBezTo>
                  <a:lnTo>
                    <a:pt x="91440" y="91440"/>
                  </a:lnTo>
                  <a:lnTo>
                    <a:pt x="34290" y="91440"/>
                  </a:lnTo>
                  <a:cubicBezTo>
                    <a:pt x="15240" y="91440"/>
                    <a:pt x="0" y="106680"/>
                    <a:pt x="0" y="125730"/>
                  </a:cubicBezTo>
                  <a:cubicBezTo>
                    <a:pt x="0" y="144780"/>
                    <a:pt x="15240" y="160020"/>
                    <a:pt x="34290" y="160020"/>
                  </a:cubicBezTo>
                  <a:lnTo>
                    <a:pt x="91440" y="160020"/>
                  </a:lnTo>
                  <a:lnTo>
                    <a:pt x="91440" y="217170"/>
                  </a:lnTo>
                  <a:cubicBezTo>
                    <a:pt x="91440" y="236220"/>
                    <a:pt x="106680" y="251460"/>
                    <a:pt x="125730" y="251460"/>
                  </a:cubicBezTo>
                  <a:cubicBezTo>
                    <a:pt x="144780" y="251460"/>
                    <a:pt x="160020" y="236220"/>
                    <a:pt x="160020" y="217170"/>
                  </a:cubicBezTo>
                  <a:lnTo>
                    <a:pt x="160020" y="160020"/>
                  </a:lnTo>
                  <a:lnTo>
                    <a:pt x="217170" y="160020"/>
                  </a:lnTo>
                  <a:cubicBezTo>
                    <a:pt x="236220" y="160020"/>
                    <a:pt x="251460" y="144780"/>
                    <a:pt x="251460" y="125730"/>
                  </a:cubicBezTo>
                  <a:cubicBezTo>
                    <a:pt x="251460" y="106680"/>
                    <a:pt x="236220" y="91440"/>
                    <a:pt x="217170" y="91440"/>
                  </a:cubicBezTo>
                  <a:close/>
                </a:path>
              </a:pathLst>
            </a:custGeom>
            <a:solidFill>
              <a:srgbClr val="7A003C"/>
            </a:solidFill>
            <a:ln w="9525" cap="flat">
              <a:noFill/>
              <a:prstDash val="solid"/>
              <a:miter/>
            </a:ln>
          </p:spPr>
          <p:txBody>
            <a:bodyPr rtlCol="0" anchor="ctr"/>
            <a:lstStyle/>
            <a:p>
              <a:endParaRPr lang="en-US"/>
            </a:p>
          </p:txBody>
        </p:sp>
        <p:sp>
          <p:nvSpPr>
            <p:cNvPr id="54" name="Freeform 64">
              <a:extLst>
                <a:ext uri="{FF2B5EF4-FFF2-40B4-BE49-F238E27FC236}">
                  <a16:creationId xmlns:a16="http://schemas.microsoft.com/office/drawing/2014/main" id="{98499FCA-5B89-2321-0AD7-4C52E81347A4}"/>
                </a:ext>
              </a:extLst>
            </p:cNvPr>
            <p:cNvSpPr/>
            <p:nvPr/>
          </p:nvSpPr>
          <p:spPr>
            <a:xfrm>
              <a:off x="7508988" y="7469512"/>
              <a:ext cx="977928" cy="872576"/>
            </a:xfrm>
            <a:custGeom>
              <a:avLst/>
              <a:gdLst>
                <a:gd name="connsiteX0" fmla="*/ 489564 w 977928"/>
                <a:gd name="connsiteY0" fmla="*/ 872577 h 872576"/>
                <a:gd name="connsiteX1" fmla="*/ 467656 w 977928"/>
                <a:gd name="connsiteY1" fmla="*/ 863052 h 872576"/>
                <a:gd name="connsiteX2" fmla="*/ 87609 w 977928"/>
                <a:gd name="connsiteY2" fmla="*/ 483957 h 872576"/>
                <a:gd name="connsiteX3" fmla="*/ 59034 w 977928"/>
                <a:gd name="connsiteY3" fmla="*/ 102004 h 872576"/>
                <a:gd name="connsiteX4" fmla="*/ 260964 w 977928"/>
                <a:gd name="connsiteY4" fmla="*/ 87 h 872576"/>
                <a:gd name="connsiteX5" fmla="*/ 273346 w 977928"/>
                <a:gd name="connsiteY5" fmla="*/ 87 h 872576"/>
                <a:gd name="connsiteX6" fmla="*/ 470514 w 977928"/>
                <a:gd name="connsiteY6" fmla="*/ 82002 h 872576"/>
                <a:gd name="connsiteX7" fmla="*/ 506709 w 977928"/>
                <a:gd name="connsiteY7" fmla="*/ 82002 h 872576"/>
                <a:gd name="connsiteX8" fmla="*/ 716259 w 977928"/>
                <a:gd name="connsiteY8" fmla="*/ 87 h 872576"/>
                <a:gd name="connsiteX9" fmla="*/ 918189 w 977928"/>
                <a:gd name="connsiteY9" fmla="*/ 102004 h 872576"/>
                <a:gd name="connsiteX10" fmla="*/ 889614 w 977928"/>
                <a:gd name="connsiteY10" fmla="*/ 483957 h 872576"/>
                <a:gd name="connsiteX11" fmla="*/ 509566 w 977928"/>
                <a:gd name="connsiteY11" fmla="*/ 864004 h 872576"/>
                <a:gd name="connsiteX12" fmla="*/ 489564 w 977928"/>
                <a:gd name="connsiteY12" fmla="*/ 872577 h 872576"/>
                <a:gd name="connsiteX13" fmla="*/ 261916 w 977928"/>
                <a:gd name="connsiteY13" fmla="*/ 33424 h 872576"/>
                <a:gd name="connsiteX14" fmla="*/ 84751 w 977928"/>
                <a:gd name="connsiteY14" fmla="*/ 122959 h 872576"/>
                <a:gd name="connsiteX15" fmla="*/ 111421 w 977928"/>
                <a:gd name="connsiteY15" fmla="*/ 460144 h 872576"/>
                <a:gd name="connsiteX16" fmla="*/ 489564 w 977928"/>
                <a:gd name="connsiteY16" fmla="*/ 838287 h 872576"/>
                <a:gd name="connsiteX17" fmla="*/ 867706 w 977928"/>
                <a:gd name="connsiteY17" fmla="*/ 460144 h 872576"/>
                <a:gd name="connsiteX18" fmla="*/ 893424 w 977928"/>
                <a:gd name="connsiteY18" fmla="*/ 122959 h 872576"/>
                <a:gd name="connsiteX19" fmla="*/ 715306 w 977928"/>
                <a:gd name="connsiteY19" fmla="*/ 33424 h 872576"/>
                <a:gd name="connsiteX20" fmla="*/ 530521 w 977928"/>
                <a:gd name="connsiteY20" fmla="*/ 104862 h 872576"/>
                <a:gd name="connsiteX21" fmla="*/ 446701 w 977928"/>
                <a:gd name="connsiteY21" fmla="*/ 104862 h 872576"/>
                <a:gd name="connsiteX22" fmla="*/ 273346 w 977928"/>
                <a:gd name="connsiteY22" fmla="*/ 33424 h 872576"/>
                <a:gd name="connsiteX23" fmla="*/ 261916 w 977928"/>
                <a:gd name="connsiteY23" fmla="*/ 33424 h 87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77928" h="872576">
                  <a:moveTo>
                    <a:pt x="489564" y="872577"/>
                  </a:moveTo>
                  <a:cubicBezTo>
                    <a:pt x="481944" y="872577"/>
                    <a:pt x="474324" y="869719"/>
                    <a:pt x="467656" y="863052"/>
                  </a:cubicBezTo>
                  <a:lnTo>
                    <a:pt x="87609" y="483957"/>
                  </a:lnTo>
                  <a:cubicBezTo>
                    <a:pt x="-17166" y="379182"/>
                    <a:pt x="-29549" y="210589"/>
                    <a:pt x="59034" y="102004"/>
                  </a:cubicBezTo>
                  <a:cubicBezTo>
                    <a:pt x="110469" y="40092"/>
                    <a:pt x="182859" y="3897"/>
                    <a:pt x="260964" y="87"/>
                  </a:cubicBezTo>
                  <a:lnTo>
                    <a:pt x="273346" y="87"/>
                  </a:lnTo>
                  <a:cubicBezTo>
                    <a:pt x="346689" y="87"/>
                    <a:pt x="418126" y="29614"/>
                    <a:pt x="470514" y="82002"/>
                  </a:cubicBezTo>
                  <a:cubicBezTo>
                    <a:pt x="480991" y="92479"/>
                    <a:pt x="497184" y="92479"/>
                    <a:pt x="506709" y="82002"/>
                  </a:cubicBezTo>
                  <a:cubicBezTo>
                    <a:pt x="561001" y="27709"/>
                    <a:pt x="637201" y="-1818"/>
                    <a:pt x="716259" y="87"/>
                  </a:cubicBezTo>
                  <a:cubicBezTo>
                    <a:pt x="795316" y="3897"/>
                    <a:pt x="866754" y="40092"/>
                    <a:pt x="918189" y="102004"/>
                  </a:cubicBezTo>
                  <a:cubicBezTo>
                    <a:pt x="1007724" y="211542"/>
                    <a:pt x="995341" y="379182"/>
                    <a:pt x="889614" y="483957"/>
                  </a:cubicBezTo>
                  <a:lnTo>
                    <a:pt x="509566" y="864004"/>
                  </a:lnTo>
                  <a:cubicBezTo>
                    <a:pt x="504804" y="869719"/>
                    <a:pt x="497184" y="872577"/>
                    <a:pt x="489564" y="872577"/>
                  </a:cubicBezTo>
                  <a:close/>
                  <a:moveTo>
                    <a:pt x="261916" y="33424"/>
                  </a:moveTo>
                  <a:cubicBezTo>
                    <a:pt x="193336" y="36282"/>
                    <a:pt x="130471" y="68667"/>
                    <a:pt x="84751" y="122959"/>
                  </a:cubicBezTo>
                  <a:cubicBezTo>
                    <a:pt x="6646" y="219162"/>
                    <a:pt x="18076" y="366799"/>
                    <a:pt x="111421" y="460144"/>
                  </a:cubicBezTo>
                  <a:lnTo>
                    <a:pt x="489564" y="838287"/>
                  </a:lnTo>
                  <a:lnTo>
                    <a:pt x="867706" y="460144"/>
                  </a:lnTo>
                  <a:cubicBezTo>
                    <a:pt x="961051" y="366799"/>
                    <a:pt x="972481" y="219162"/>
                    <a:pt x="893424" y="122959"/>
                  </a:cubicBezTo>
                  <a:cubicBezTo>
                    <a:pt x="847704" y="68667"/>
                    <a:pt x="784839" y="37234"/>
                    <a:pt x="715306" y="33424"/>
                  </a:cubicBezTo>
                  <a:cubicBezTo>
                    <a:pt x="645774" y="31519"/>
                    <a:pt x="579099" y="57237"/>
                    <a:pt x="530521" y="104862"/>
                  </a:cubicBezTo>
                  <a:cubicBezTo>
                    <a:pt x="507661" y="127722"/>
                    <a:pt x="469561" y="127722"/>
                    <a:pt x="446701" y="104862"/>
                  </a:cubicBezTo>
                  <a:cubicBezTo>
                    <a:pt x="400981" y="59142"/>
                    <a:pt x="338116" y="33424"/>
                    <a:pt x="273346" y="33424"/>
                  </a:cubicBezTo>
                  <a:lnTo>
                    <a:pt x="261916" y="33424"/>
                  </a:lnTo>
                  <a:close/>
                </a:path>
              </a:pathLst>
            </a:custGeom>
            <a:solidFill>
              <a:srgbClr val="000000"/>
            </a:solidFill>
            <a:ln w="9525" cap="flat">
              <a:noFill/>
              <a:prstDash val="solid"/>
              <a:miter/>
            </a:ln>
          </p:spPr>
          <p:txBody>
            <a:bodyPr rtlCol="0" anchor="ctr"/>
            <a:lstStyle/>
            <a:p>
              <a:endParaRPr lang="en-US"/>
            </a:p>
          </p:txBody>
        </p:sp>
      </p:grpSp>
      <p:sp>
        <p:nvSpPr>
          <p:cNvPr id="55" name="TextBox 54">
            <a:extLst>
              <a:ext uri="{FF2B5EF4-FFF2-40B4-BE49-F238E27FC236}">
                <a16:creationId xmlns:a16="http://schemas.microsoft.com/office/drawing/2014/main" id="{A4F4DDAA-4A14-BAAD-FF2E-09C8EFA029FF}"/>
              </a:ext>
            </a:extLst>
          </p:cNvPr>
          <p:cNvSpPr txBox="1"/>
          <p:nvPr/>
        </p:nvSpPr>
        <p:spPr>
          <a:xfrm>
            <a:off x="10451005" y="6679737"/>
            <a:ext cx="4122782" cy="1477328"/>
          </a:xfrm>
          <a:prstGeom prst="rect">
            <a:avLst/>
          </a:prstGeom>
          <a:noFill/>
        </p:spPr>
        <p:txBody>
          <a:bodyPr wrap="square" rtlCol="0">
            <a:spAutoFit/>
          </a:bodyPr>
          <a:lstStyle/>
          <a:p>
            <a:pPr algn="l"/>
            <a:r>
              <a:rPr lang="en-US" sz="3000" b="1">
                <a:solidFill>
                  <a:schemeClr val="tx1"/>
                </a:solidFill>
              </a:rPr>
              <a:t>1st</a:t>
            </a:r>
            <a:r>
              <a:rPr lang="en-US" sz="3000">
                <a:solidFill>
                  <a:schemeClr val="tx1"/>
                </a:solidFill>
              </a:rPr>
              <a:t> in North America for SDG 3 Good Health and Well-Being</a:t>
            </a:r>
            <a:r>
              <a:rPr lang="en-US" sz="3000" baseline="30000">
                <a:solidFill>
                  <a:schemeClr val="tx1"/>
                </a:solidFill>
              </a:rPr>
              <a:t>*</a:t>
            </a:r>
          </a:p>
        </p:txBody>
      </p:sp>
      <p:grpSp>
        <p:nvGrpSpPr>
          <p:cNvPr id="56" name="Group 55">
            <a:extLst>
              <a:ext uri="{FF2B5EF4-FFF2-40B4-BE49-F238E27FC236}">
                <a16:creationId xmlns:a16="http://schemas.microsoft.com/office/drawing/2014/main" id="{E5098A4B-F281-8133-3227-450F8FBE97D8}"/>
              </a:ext>
              <a:ext uri="{C183D7F6-B498-43B3-948B-1728B52AA6E4}">
                <adec:decorative xmlns:adec="http://schemas.microsoft.com/office/drawing/2017/decorative" val="1"/>
              </a:ext>
            </a:extLst>
          </p:cNvPr>
          <p:cNvGrpSpPr/>
          <p:nvPr/>
        </p:nvGrpSpPr>
        <p:grpSpPr>
          <a:xfrm>
            <a:off x="15085775" y="5407871"/>
            <a:ext cx="984365" cy="1074715"/>
            <a:chOff x="9446584" y="5459814"/>
            <a:chExt cx="984365" cy="1074715"/>
          </a:xfrm>
        </p:grpSpPr>
        <p:grpSp>
          <p:nvGrpSpPr>
            <p:cNvPr id="57" name="Group 56">
              <a:extLst>
                <a:ext uri="{FF2B5EF4-FFF2-40B4-BE49-F238E27FC236}">
                  <a16:creationId xmlns:a16="http://schemas.microsoft.com/office/drawing/2014/main" id="{6CE6EBC1-1F13-469A-8D0A-7A716A329A15}"/>
                </a:ext>
              </a:extLst>
            </p:cNvPr>
            <p:cNvGrpSpPr/>
            <p:nvPr/>
          </p:nvGrpSpPr>
          <p:grpSpPr>
            <a:xfrm>
              <a:off x="9596465" y="5459814"/>
              <a:ext cx="707252" cy="706415"/>
              <a:chOff x="9596465" y="5459814"/>
              <a:chExt cx="707252" cy="706415"/>
            </a:xfrm>
          </p:grpSpPr>
          <p:sp>
            <p:nvSpPr>
              <p:cNvPr id="61" name="Freeform 34">
                <a:extLst>
                  <a:ext uri="{FF2B5EF4-FFF2-40B4-BE49-F238E27FC236}">
                    <a16:creationId xmlns:a16="http://schemas.microsoft.com/office/drawing/2014/main" id="{60DD44B9-7B19-C3A9-38FA-4AB8519AF39C}"/>
                  </a:ext>
                </a:extLst>
              </p:cNvPr>
              <p:cNvSpPr/>
              <p:nvPr/>
            </p:nvSpPr>
            <p:spPr>
              <a:xfrm>
                <a:off x="9596465" y="5459814"/>
                <a:ext cx="234484" cy="233485"/>
              </a:xfrm>
              <a:custGeom>
                <a:avLst/>
                <a:gdLst>
                  <a:gd name="connsiteX0" fmla="*/ 94536 w 234484"/>
                  <a:gd name="connsiteY0" fmla="*/ 233485 h 233485"/>
                  <a:gd name="connsiteX1" fmla="*/ 92862 w 234484"/>
                  <a:gd name="connsiteY1" fmla="*/ 233485 h 233485"/>
                  <a:gd name="connsiteX2" fmla="*/ 79469 w 234484"/>
                  <a:gd name="connsiteY2" fmla="*/ 225952 h 233485"/>
                  <a:gd name="connsiteX3" fmla="*/ 3298 w 234484"/>
                  <a:gd name="connsiteY3" fmla="*/ 118810 h 233485"/>
                  <a:gd name="connsiteX4" fmla="*/ 4972 w 234484"/>
                  <a:gd name="connsiteY4" fmla="*/ 96210 h 233485"/>
                  <a:gd name="connsiteX5" fmla="*/ 97047 w 234484"/>
                  <a:gd name="connsiteY5" fmla="*/ 4972 h 233485"/>
                  <a:gd name="connsiteX6" fmla="*/ 119647 w 234484"/>
                  <a:gd name="connsiteY6" fmla="*/ 3298 h 233485"/>
                  <a:gd name="connsiteX7" fmla="*/ 226789 w 234484"/>
                  <a:gd name="connsiteY7" fmla="*/ 79469 h 233485"/>
                  <a:gd name="connsiteX8" fmla="*/ 234322 w 234484"/>
                  <a:gd name="connsiteY8" fmla="*/ 92862 h 233485"/>
                  <a:gd name="connsiteX9" fmla="*/ 229300 w 234484"/>
                  <a:gd name="connsiteY9" fmla="*/ 107091 h 233485"/>
                  <a:gd name="connsiteX10" fmla="*/ 107091 w 234484"/>
                  <a:gd name="connsiteY10" fmla="*/ 228463 h 233485"/>
                  <a:gd name="connsiteX11" fmla="*/ 94536 w 234484"/>
                  <a:gd name="connsiteY11" fmla="*/ 233485 h 233485"/>
                  <a:gd name="connsiteX12" fmla="*/ 40965 w 234484"/>
                  <a:gd name="connsiteY12" fmla="*/ 110440 h 233485"/>
                  <a:gd name="connsiteX13" fmla="*/ 96210 w 234484"/>
                  <a:gd name="connsiteY13" fmla="*/ 187448 h 233485"/>
                  <a:gd name="connsiteX14" fmla="*/ 188285 w 234484"/>
                  <a:gd name="connsiteY14" fmla="*/ 95373 h 233485"/>
                  <a:gd name="connsiteX15" fmla="*/ 111277 w 234484"/>
                  <a:gd name="connsiteY15" fmla="*/ 40128 h 233485"/>
                  <a:gd name="connsiteX16" fmla="*/ 40965 w 234484"/>
                  <a:gd name="connsiteY16" fmla="*/ 110440 h 233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4484" h="233485">
                    <a:moveTo>
                      <a:pt x="94536" y="233485"/>
                    </a:moveTo>
                    <a:cubicBezTo>
                      <a:pt x="93699" y="233485"/>
                      <a:pt x="93699" y="233485"/>
                      <a:pt x="92862" y="233485"/>
                    </a:cubicBezTo>
                    <a:cubicBezTo>
                      <a:pt x="87839" y="232648"/>
                      <a:pt x="82817" y="230137"/>
                      <a:pt x="79469" y="225952"/>
                    </a:cubicBezTo>
                    <a:lnTo>
                      <a:pt x="3298" y="118810"/>
                    </a:lnTo>
                    <a:cubicBezTo>
                      <a:pt x="-1725" y="112114"/>
                      <a:pt x="-888" y="102069"/>
                      <a:pt x="4972" y="96210"/>
                    </a:cubicBezTo>
                    <a:lnTo>
                      <a:pt x="97047" y="4972"/>
                    </a:lnTo>
                    <a:cubicBezTo>
                      <a:pt x="102906" y="-888"/>
                      <a:pt x="112951" y="-1725"/>
                      <a:pt x="119647" y="3298"/>
                    </a:cubicBezTo>
                    <a:lnTo>
                      <a:pt x="226789" y="79469"/>
                    </a:lnTo>
                    <a:cubicBezTo>
                      <a:pt x="230974" y="82817"/>
                      <a:pt x="233485" y="87002"/>
                      <a:pt x="234322" y="92862"/>
                    </a:cubicBezTo>
                    <a:cubicBezTo>
                      <a:pt x="235159" y="97884"/>
                      <a:pt x="232648" y="102906"/>
                      <a:pt x="229300" y="107091"/>
                    </a:cubicBezTo>
                    <a:lnTo>
                      <a:pt x="107091" y="228463"/>
                    </a:lnTo>
                    <a:cubicBezTo>
                      <a:pt x="103743" y="231811"/>
                      <a:pt x="98721" y="233485"/>
                      <a:pt x="94536" y="233485"/>
                    </a:cubicBezTo>
                    <a:close/>
                    <a:moveTo>
                      <a:pt x="40965" y="110440"/>
                    </a:moveTo>
                    <a:lnTo>
                      <a:pt x="96210" y="187448"/>
                    </a:lnTo>
                    <a:lnTo>
                      <a:pt x="188285" y="95373"/>
                    </a:lnTo>
                    <a:lnTo>
                      <a:pt x="111277" y="40128"/>
                    </a:lnTo>
                    <a:lnTo>
                      <a:pt x="40965" y="110440"/>
                    </a:lnTo>
                    <a:close/>
                  </a:path>
                </a:pathLst>
              </a:custGeom>
              <a:solidFill>
                <a:srgbClr val="7A003C"/>
              </a:solidFill>
              <a:ln w="8370" cap="flat">
                <a:noFill/>
                <a:prstDash val="solid"/>
                <a:miter/>
              </a:ln>
            </p:spPr>
            <p:txBody>
              <a:bodyPr rtlCol="0" anchor="ctr"/>
              <a:lstStyle/>
              <a:p>
                <a:endParaRPr lang="en-US"/>
              </a:p>
            </p:txBody>
          </p:sp>
          <p:sp>
            <p:nvSpPr>
              <p:cNvPr id="62" name="Freeform 35">
                <a:extLst>
                  <a:ext uri="{FF2B5EF4-FFF2-40B4-BE49-F238E27FC236}">
                    <a16:creationId xmlns:a16="http://schemas.microsoft.com/office/drawing/2014/main" id="{12F34741-F063-6A70-E4AE-C6BB03EC69FF}"/>
                  </a:ext>
                </a:extLst>
              </p:cNvPr>
              <p:cNvSpPr/>
              <p:nvPr/>
            </p:nvSpPr>
            <p:spPr>
              <a:xfrm>
                <a:off x="10085249" y="5947761"/>
                <a:ext cx="218468" cy="218468"/>
              </a:xfrm>
              <a:custGeom>
                <a:avLst/>
                <a:gdLst>
                  <a:gd name="connsiteX0" fmla="*/ 108816 w 218468"/>
                  <a:gd name="connsiteY0" fmla="*/ 218469 h 218468"/>
                  <a:gd name="connsiteX1" fmla="*/ 96260 w 218468"/>
                  <a:gd name="connsiteY1" fmla="*/ 213447 h 218468"/>
                  <a:gd name="connsiteX2" fmla="*/ 5022 w 218468"/>
                  <a:gd name="connsiteY2" fmla="*/ 121372 h 218468"/>
                  <a:gd name="connsiteX3" fmla="*/ 0 w 218468"/>
                  <a:gd name="connsiteY3" fmla="*/ 108816 h 218468"/>
                  <a:gd name="connsiteX4" fmla="*/ 5022 w 218468"/>
                  <a:gd name="connsiteY4" fmla="*/ 96260 h 218468"/>
                  <a:gd name="connsiteX5" fmla="*/ 96260 w 218468"/>
                  <a:gd name="connsiteY5" fmla="*/ 5022 h 218468"/>
                  <a:gd name="connsiteX6" fmla="*/ 121372 w 218468"/>
                  <a:gd name="connsiteY6" fmla="*/ 5022 h 218468"/>
                  <a:gd name="connsiteX7" fmla="*/ 213447 w 218468"/>
                  <a:gd name="connsiteY7" fmla="*/ 96260 h 218468"/>
                  <a:gd name="connsiteX8" fmla="*/ 218469 w 218468"/>
                  <a:gd name="connsiteY8" fmla="*/ 108816 h 218468"/>
                  <a:gd name="connsiteX9" fmla="*/ 213447 w 218468"/>
                  <a:gd name="connsiteY9" fmla="*/ 121372 h 218468"/>
                  <a:gd name="connsiteX10" fmla="*/ 121372 w 218468"/>
                  <a:gd name="connsiteY10" fmla="*/ 213447 h 218468"/>
                  <a:gd name="connsiteX11" fmla="*/ 108816 w 218468"/>
                  <a:gd name="connsiteY11" fmla="*/ 218469 h 218468"/>
                  <a:gd name="connsiteX12" fmla="*/ 42689 w 218468"/>
                  <a:gd name="connsiteY12" fmla="*/ 108816 h 218468"/>
                  <a:gd name="connsiteX13" fmla="*/ 108816 w 218468"/>
                  <a:gd name="connsiteY13" fmla="*/ 174942 h 218468"/>
                  <a:gd name="connsiteX14" fmla="*/ 174943 w 218468"/>
                  <a:gd name="connsiteY14" fmla="*/ 108816 h 218468"/>
                  <a:gd name="connsiteX15" fmla="*/ 108816 w 218468"/>
                  <a:gd name="connsiteY15" fmla="*/ 42689 h 218468"/>
                  <a:gd name="connsiteX16" fmla="*/ 42689 w 218468"/>
                  <a:gd name="connsiteY16" fmla="*/ 108816 h 21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468" h="218468">
                    <a:moveTo>
                      <a:pt x="108816" y="218469"/>
                    </a:moveTo>
                    <a:cubicBezTo>
                      <a:pt x="104631" y="218469"/>
                      <a:pt x="99608" y="216795"/>
                      <a:pt x="96260" y="213447"/>
                    </a:cubicBezTo>
                    <a:lnTo>
                      <a:pt x="5022" y="121372"/>
                    </a:lnTo>
                    <a:cubicBezTo>
                      <a:pt x="1674" y="118023"/>
                      <a:pt x="0" y="113838"/>
                      <a:pt x="0" y="108816"/>
                    </a:cubicBezTo>
                    <a:cubicBezTo>
                      <a:pt x="0" y="103794"/>
                      <a:pt x="1674" y="99608"/>
                      <a:pt x="5022" y="96260"/>
                    </a:cubicBezTo>
                    <a:lnTo>
                      <a:pt x="96260" y="5022"/>
                    </a:lnTo>
                    <a:cubicBezTo>
                      <a:pt x="102957" y="-1674"/>
                      <a:pt x="114675" y="-1674"/>
                      <a:pt x="121372" y="5022"/>
                    </a:cubicBezTo>
                    <a:lnTo>
                      <a:pt x="213447" y="96260"/>
                    </a:lnTo>
                    <a:cubicBezTo>
                      <a:pt x="216795" y="99608"/>
                      <a:pt x="218469" y="103794"/>
                      <a:pt x="218469" y="108816"/>
                    </a:cubicBezTo>
                    <a:cubicBezTo>
                      <a:pt x="218469" y="113838"/>
                      <a:pt x="216795" y="118023"/>
                      <a:pt x="213447" y="121372"/>
                    </a:cubicBezTo>
                    <a:lnTo>
                      <a:pt x="121372" y="213447"/>
                    </a:lnTo>
                    <a:cubicBezTo>
                      <a:pt x="118023" y="216795"/>
                      <a:pt x="113838" y="218469"/>
                      <a:pt x="108816" y="218469"/>
                    </a:cubicBezTo>
                    <a:close/>
                    <a:moveTo>
                      <a:pt x="42689" y="108816"/>
                    </a:moveTo>
                    <a:lnTo>
                      <a:pt x="108816" y="174942"/>
                    </a:lnTo>
                    <a:lnTo>
                      <a:pt x="174943" y="108816"/>
                    </a:lnTo>
                    <a:lnTo>
                      <a:pt x="108816" y="42689"/>
                    </a:lnTo>
                    <a:lnTo>
                      <a:pt x="42689" y="108816"/>
                    </a:lnTo>
                    <a:close/>
                  </a:path>
                </a:pathLst>
              </a:custGeom>
              <a:solidFill>
                <a:srgbClr val="7A003C"/>
              </a:solidFill>
              <a:ln w="8370" cap="flat">
                <a:noFill/>
                <a:prstDash val="solid"/>
                <a:miter/>
              </a:ln>
            </p:spPr>
            <p:txBody>
              <a:bodyPr rtlCol="0" anchor="ctr"/>
              <a:lstStyle/>
              <a:p>
                <a:endParaRPr lang="en-US"/>
              </a:p>
            </p:txBody>
          </p:sp>
        </p:grpSp>
        <p:grpSp>
          <p:nvGrpSpPr>
            <p:cNvPr id="58" name="Graphic 102">
              <a:extLst>
                <a:ext uri="{FF2B5EF4-FFF2-40B4-BE49-F238E27FC236}">
                  <a16:creationId xmlns:a16="http://schemas.microsoft.com/office/drawing/2014/main" id="{7EA3F733-CFF9-59EB-72AF-CD2B22BE1379}"/>
                </a:ext>
              </a:extLst>
            </p:cNvPr>
            <p:cNvGrpSpPr/>
            <p:nvPr/>
          </p:nvGrpSpPr>
          <p:grpSpPr>
            <a:xfrm>
              <a:off x="9446584" y="5523379"/>
              <a:ext cx="984365" cy="1011150"/>
              <a:chOff x="9446584" y="5523379"/>
              <a:chExt cx="984365" cy="1011150"/>
            </a:xfrm>
            <a:solidFill>
              <a:srgbClr val="000000"/>
            </a:solidFill>
          </p:grpSpPr>
          <p:sp>
            <p:nvSpPr>
              <p:cNvPr id="59" name="Freeform 32">
                <a:extLst>
                  <a:ext uri="{FF2B5EF4-FFF2-40B4-BE49-F238E27FC236}">
                    <a16:creationId xmlns:a16="http://schemas.microsoft.com/office/drawing/2014/main" id="{7F6B4DF2-FC27-A9ED-2353-0A25A77E5409}"/>
                  </a:ext>
                </a:extLst>
              </p:cNvPr>
              <p:cNvSpPr/>
              <p:nvPr/>
            </p:nvSpPr>
            <p:spPr>
              <a:xfrm>
                <a:off x="9861758" y="6350380"/>
                <a:ext cx="65289" cy="65289"/>
              </a:xfrm>
              <a:custGeom>
                <a:avLst/>
                <a:gdLst>
                  <a:gd name="connsiteX0" fmla="*/ 65290 w 65289"/>
                  <a:gd name="connsiteY0" fmla="*/ 32645 h 65289"/>
                  <a:gd name="connsiteX1" fmla="*/ 32645 w 65289"/>
                  <a:gd name="connsiteY1" fmla="*/ 65290 h 65289"/>
                  <a:gd name="connsiteX2" fmla="*/ 0 w 65289"/>
                  <a:gd name="connsiteY2" fmla="*/ 32645 h 65289"/>
                  <a:gd name="connsiteX3" fmla="*/ 32645 w 65289"/>
                  <a:gd name="connsiteY3" fmla="*/ 0 h 65289"/>
                  <a:gd name="connsiteX4" fmla="*/ 65290 w 65289"/>
                  <a:gd name="connsiteY4" fmla="*/ 32645 h 65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89" h="65289">
                    <a:moveTo>
                      <a:pt x="65290" y="32645"/>
                    </a:moveTo>
                    <a:cubicBezTo>
                      <a:pt x="65290" y="50223"/>
                      <a:pt x="51060" y="65290"/>
                      <a:pt x="32645" y="65290"/>
                    </a:cubicBezTo>
                    <a:cubicBezTo>
                      <a:pt x="15067" y="65290"/>
                      <a:pt x="0" y="51060"/>
                      <a:pt x="0" y="32645"/>
                    </a:cubicBezTo>
                    <a:cubicBezTo>
                      <a:pt x="0" y="15067"/>
                      <a:pt x="14230" y="0"/>
                      <a:pt x="32645" y="0"/>
                    </a:cubicBezTo>
                    <a:cubicBezTo>
                      <a:pt x="51060" y="0"/>
                      <a:pt x="65290" y="15067"/>
                      <a:pt x="65290" y="32645"/>
                    </a:cubicBezTo>
                    <a:close/>
                  </a:path>
                </a:pathLst>
              </a:custGeom>
              <a:solidFill>
                <a:srgbClr val="000000"/>
              </a:solidFill>
              <a:ln w="8370" cap="flat">
                <a:noFill/>
                <a:prstDash val="solid"/>
                <a:miter/>
              </a:ln>
            </p:spPr>
            <p:txBody>
              <a:bodyPr rtlCol="0" anchor="ctr"/>
              <a:lstStyle/>
              <a:p>
                <a:endParaRPr lang="en-US"/>
              </a:p>
            </p:txBody>
          </p:sp>
          <p:sp>
            <p:nvSpPr>
              <p:cNvPr id="60" name="Freeform 33">
                <a:extLst>
                  <a:ext uri="{FF2B5EF4-FFF2-40B4-BE49-F238E27FC236}">
                    <a16:creationId xmlns:a16="http://schemas.microsoft.com/office/drawing/2014/main" id="{87B17CFE-3A51-4776-B109-4B2A987FE234}"/>
                  </a:ext>
                </a:extLst>
              </p:cNvPr>
              <p:cNvSpPr/>
              <p:nvPr/>
            </p:nvSpPr>
            <p:spPr>
              <a:xfrm>
                <a:off x="9446584" y="5523379"/>
                <a:ext cx="984365" cy="1011150"/>
              </a:xfrm>
              <a:custGeom>
                <a:avLst/>
                <a:gdLst>
                  <a:gd name="connsiteX0" fmla="*/ 965950 w 984365"/>
                  <a:gd name="connsiteY0" fmla="*/ 712326 h 1011150"/>
                  <a:gd name="connsiteX1" fmla="*/ 836208 w 984365"/>
                  <a:gd name="connsiteY1" fmla="*/ 712326 h 1011150"/>
                  <a:gd name="connsiteX2" fmla="*/ 750830 w 984365"/>
                  <a:gd name="connsiteY2" fmla="*/ 712326 h 1011150"/>
                  <a:gd name="connsiteX3" fmla="*/ 534872 w 984365"/>
                  <a:gd name="connsiteY3" fmla="*/ 712326 h 1011150"/>
                  <a:gd name="connsiteX4" fmla="*/ 363278 w 984365"/>
                  <a:gd name="connsiteY4" fmla="*/ 712326 h 1011150"/>
                  <a:gd name="connsiteX5" fmla="*/ 362441 w 984365"/>
                  <a:gd name="connsiteY5" fmla="*/ 712326 h 1011150"/>
                  <a:gd name="connsiteX6" fmla="*/ 298825 w 984365"/>
                  <a:gd name="connsiteY6" fmla="*/ 712326 h 1011150"/>
                  <a:gd name="connsiteX7" fmla="*/ 165735 w 984365"/>
                  <a:gd name="connsiteY7" fmla="*/ 579235 h 1011150"/>
                  <a:gd name="connsiteX8" fmla="*/ 298825 w 984365"/>
                  <a:gd name="connsiteY8" fmla="*/ 446145 h 1011150"/>
                  <a:gd name="connsiteX9" fmla="*/ 333144 w 984365"/>
                  <a:gd name="connsiteY9" fmla="*/ 446145 h 1011150"/>
                  <a:gd name="connsiteX10" fmla="*/ 427730 w 984365"/>
                  <a:gd name="connsiteY10" fmla="*/ 489672 h 1011150"/>
                  <a:gd name="connsiteX11" fmla="*/ 482975 w 984365"/>
                  <a:gd name="connsiteY11" fmla="*/ 476279 h 1011150"/>
                  <a:gd name="connsiteX12" fmla="*/ 567517 w 984365"/>
                  <a:gd name="connsiteY12" fmla="*/ 560820 h 1011150"/>
                  <a:gd name="connsiteX13" fmla="*/ 610206 w 984365"/>
                  <a:gd name="connsiteY13" fmla="*/ 578398 h 1011150"/>
                  <a:gd name="connsiteX14" fmla="*/ 652895 w 984365"/>
                  <a:gd name="connsiteY14" fmla="*/ 560820 h 1011150"/>
                  <a:gd name="connsiteX15" fmla="*/ 775104 w 984365"/>
                  <a:gd name="connsiteY15" fmla="*/ 438612 h 1011150"/>
                  <a:gd name="connsiteX16" fmla="*/ 792682 w 984365"/>
                  <a:gd name="connsiteY16" fmla="*/ 395923 h 1011150"/>
                  <a:gd name="connsiteX17" fmla="*/ 775104 w 984365"/>
                  <a:gd name="connsiteY17" fmla="*/ 353233 h 1011150"/>
                  <a:gd name="connsiteX18" fmla="*/ 440286 w 984365"/>
                  <a:gd name="connsiteY18" fmla="*/ 17578 h 1011150"/>
                  <a:gd name="connsiteX19" fmla="*/ 354070 w 984365"/>
                  <a:gd name="connsiteY19" fmla="*/ 17578 h 1011150"/>
                  <a:gd name="connsiteX20" fmla="*/ 231862 w 984365"/>
                  <a:gd name="connsiteY20" fmla="*/ 139787 h 1011150"/>
                  <a:gd name="connsiteX21" fmla="*/ 231862 w 984365"/>
                  <a:gd name="connsiteY21" fmla="*/ 226002 h 1011150"/>
                  <a:gd name="connsiteX22" fmla="*/ 287944 w 984365"/>
                  <a:gd name="connsiteY22" fmla="*/ 282084 h 1011150"/>
                  <a:gd name="connsiteX23" fmla="*/ 0 w 984365"/>
                  <a:gd name="connsiteY23" fmla="*/ 579235 h 1011150"/>
                  <a:gd name="connsiteX24" fmla="*/ 295477 w 984365"/>
                  <a:gd name="connsiteY24" fmla="*/ 877224 h 1011150"/>
                  <a:gd name="connsiteX25" fmla="*/ 262832 w 984365"/>
                  <a:gd name="connsiteY25" fmla="*/ 975995 h 1011150"/>
                  <a:gd name="connsiteX26" fmla="*/ 232699 w 984365"/>
                  <a:gd name="connsiteY26" fmla="*/ 975995 h 1011150"/>
                  <a:gd name="connsiteX27" fmla="*/ 215121 w 984365"/>
                  <a:gd name="connsiteY27" fmla="*/ 993573 h 1011150"/>
                  <a:gd name="connsiteX28" fmla="*/ 232699 w 984365"/>
                  <a:gd name="connsiteY28" fmla="*/ 1011151 h 1011150"/>
                  <a:gd name="connsiteX29" fmla="*/ 276225 w 984365"/>
                  <a:gd name="connsiteY29" fmla="*/ 1011151 h 1011150"/>
                  <a:gd name="connsiteX30" fmla="*/ 621088 w 984365"/>
                  <a:gd name="connsiteY30" fmla="*/ 1011151 h 1011150"/>
                  <a:gd name="connsiteX31" fmla="*/ 664614 w 984365"/>
                  <a:gd name="connsiteY31" fmla="*/ 1011151 h 1011150"/>
                  <a:gd name="connsiteX32" fmla="*/ 682192 w 984365"/>
                  <a:gd name="connsiteY32" fmla="*/ 993573 h 1011150"/>
                  <a:gd name="connsiteX33" fmla="*/ 664614 w 984365"/>
                  <a:gd name="connsiteY33" fmla="*/ 975995 h 1011150"/>
                  <a:gd name="connsiteX34" fmla="*/ 634480 w 984365"/>
                  <a:gd name="connsiteY34" fmla="*/ 975995 h 1011150"/>
                  <a:gd name="connsiteX35" fmla="*/ 602673 w 984365"/>
                  <a:gd name="connsiteY35" fmla="*/ 878061 h 1011150"/>
                  <a:gd name="connsiteX36" fmla="*/ 708141 w 984365"/>
                  <a:gd name="connsiteY36" fmla="*/ 878061 h 1011150"/>
                  <a:gd name="connsiteX37" fmla="*/ 853786 w 984365"/>
                  <a:gd name="connsiteY37" fmla="*/ 748319 h 1011150"/>
                  <a:gd name="connsiteX38" fmla="*/ 966788 w 984365"/>
                  <a:gd name="connsiteY38" fmla="*/ 748319 h 1011150"/>
                  <a:gd name="connsiteX39" fmla="*/ 984366 w 984365"/>
                  <a:gd name="connsiteY39" fmla="*/ 730741 h 1011150"/>
                  <a:gd name="connsiteX40" fmla="*/ 965950 w 984365"/>
                  <a:gd name="connsiteY40" fmla="*/ 712326 h 1011150"/>
                  <a:gd name="connsiteX41" fmla="*/ 358255 w 984365"/>
                  <a:gd name="connsiteY41" fmla="*/ 421871 h 1011150"/>
                  <a:gd name="connsiteX42" fmla="*/ 352396 w 984365"/>
                  <a:gd name="connsiteY42" fmla="*/ 413500 h 1011150"/>
                  <a:gd name="connsiteX43" fmla="*/ 337329 w 984365"/>
                  <a:gd name="connsiteY43" fmla="*/ 363278 h 1011150"/>
                  <a:gd name="connsiteX44" fmla="*/ 352396 w 984365"/>
                  <a:gd name="connsiteY44" fmla="*/ 313055 h 1011150"/>
                  <a:gd name="connsiteX45" fmla="*/ 358255 w 984365"/>
                  <a:gd name="connsiteY45" fmla="*/ 304685 h 1011150"/>
                  <a:gd name="connsiteX46" fmla="*/ 426893 w 984365"/>
                  <a:gd name="connsiteY46" fmla="*/ 272877 h 1011150"/>
                  <a:gd name="connsiteX47" fmla="*/ 517294 w 984365"/>
                  <a:gd name="connsiteY47" fmla="*/ 363278 h 1011150"/>
                  <a:gd name="connsiteX48" fmla="*/ 477116 w 984365"/>
                  <a:gd name="connsiteY48" fmla="*/ 438612 h 1011150"/>
                  <a:gd name="connsiteX49" fmla="*/ 475442 w 984365"/>
                  <a:gd name="connsiteY49" fmla="*/ 439449 h 1011150"/>
                  <a:gd name="connsiteX50" fmla="*/ 426893 w 984365"/>
                  <a:gd name="connsiteY50" fmla="*/ 453679 h 1011150"/>
                  <a:gd name="connsiteX51" fmla="*/ 358255 w 984365"/>
                  <a:gd name="connsiteY51" fmla="*/ 421871 h 1011150"/>
                  <a:gd name="connsiteX52" fmla="*/ 256973 w 984365"/>
                  <a:gd name="connsiteY52" fmla="*/ 164898 h 1011150"/>
                  <a:gd name="connsiteX53" fmla="*/ 379182 w 984365"/>
                  <a:gd name="connsiteY53" fmla="*/ 42689 h 1011150"/>
                  <a:gd name="connsiteX54" fmla="*/ 415175 w 984365"/>
                  <a:gd name="connsiteY54" fmla="*/ 42689 h 1011150"/>
                  <a:gd name="connsiteX55" fmla="*/ 750830 w 984365"/>
                  <a:gd name="connsiteY55" fmla="*/ 378345 h 1011150"/>
                  <a:gd name="connsiteX56" fmla="*/ 758363 w 984365"/>
                  <a:gd name="connsiteY56" fmla="*/ 395923 h 1011150"/>
                  <a:gd name="connsiteX57" fmla="*/ 750830 w 984365"/>
                  <a:gd name="connsiteY57" fmla="*/ 413500 h 1011150"/>
                  <a:gd name="connsiteX58" fmla="*/ 628621 w 984365"/>
                  <a:gd name="connsiteY58" fmla="*/ 535709 h 1011150"/>
                  <a:gd name="connsiteX59" fmla="*/ 592628 w 984365"/>
                  <a:gd name="connsiteY59" fmla="*/ 535709 h 1011150"/>
                  <a:gd name="connsiteX60" fmla="*/ 512272 w 984365"/>
                  <a:gd name="connsiteY60" fmla="*/ 455353 h 1011150"/>
                  <a:gd name="connsiteX61" fmla="*/ 552450 w 984365"/>
                  <a:gd name="connsiteY61" fmla="*/ 363278 h 1011150"/>
                  <a:gd name="connsiteX62" fmla="*/ 426893 w 984365"/>
                  <a:gd name="connsiteY62" fmla="*/ 237721 h 1011150"/>
                  <a:gd name="connsiteX63" fmla="*/ 334818 w 984365"/>
                  <a:gd name="connsiteY63" fmla="*/ 277899 h 1011150"/>
                  <a:gd name="connsiteX64" fmla="*/ 256973 w 984365"/>
                  <a:gd name="connsiteY64" fmla="*/ 200054 h 1011150"/>
                  <a:gd name="connsiteX65" fmla="*/ 256973 w 984365"/>
                  <a:gd name="connsiteY65" fmla="*/ 164898 h 1011150"/>
                  <a:gd name="connsiteX66" fmla="*/ 297988 w 984365"/>
                  <a:gd name="connsiteY66" fmla="*/ 842068 h 1011150"/>
                  <a:gd name="connsiteX67" fmla="*/ 35156 w 984365"/>
                  <a:gd name="connsiteY67" fmla="*/ 579235 h 1011150"/>
                  <a:gd name="connsiteX68" fmla="*/ 297988 w 984365"/>
                  <a:gd name="connsiteY68" fmla="*/ 316403 h 1011150"/>
                  <a:gd name="connsiteX69" fmla="*/ 310544 w 984365"/>
                  <a:gd name="connsiteY69" fmla="*/ 316403 h 1011150"/>
                  <a:gd name="connsiteX70" fmla="*/ 301336 w 984365"/>
                  <a:gd name="connsiteY70" fmla="*/ 363278 h 1011150"/>
                  <a:gd name="connsiteX71" fmla="*/ 310544 w 984365"/>
                  <a:gd name="connsiteY71" fmla="*/ 410152 h 1011150"/>
                  <a:gd name="connsiteX72" fmla="*/ 297988 w 984365"/>
                  <a:gd name="connsiteY72" fmla="*/ 410152 h 1011150"/>
                  <a:gd name="connsiteX73" fmla="*/ 128905 w 984365"/>
                  <a:gd name="connsiteY73" fmla="*/ 579235 h 1011150"/>
                  <a:gd name="connsiteX74" fmla="*/ 297988 w 984365"/>
                  <a:gd name="connsiteY74" fmla="*/ 748319 h 1011150"/>
                  <a:gd name="connsiteX75" fmla="*/ 337329 w 984365"/>
                  <a:gd name="connsiteY75" fmla="*/ 748319 h 1011150"/>
                  <a:gd name="connsiteX76" fmla="*/ 307196 w 984365"/>
                  <a:gd name="connsiteY76" fmla="*/ 842068 h 1011150"/>
                  <a:gd name="connsiteX77" fmla="*/ 297988 w 984365"/>
                  <a:gd name="connsiteY77" fmla="*/ 842068 h 1011150"/>
                  <a:gd name="connsiteX78" fmla="*/ 300499 w 984365"/>
                  <a:gd name="connsiteY78" fmla="*/ 975995 h 1011150"/>
                  <a:gd name="connsiteX79" fmla="*/ 374996 w 984365"/>
                  <a:gd name="connsiteY79" fmla="*/ 748319 h 1011150"/>
                  <a:gd name="connsiteX80" fmla="*/ 521479 w 984365"/>
                  <a:gd name="connsiteY80" fmla="*/ 748319 h 1011150"/>
                  <a:gd name="connsiteX81" fmla="*/ 595976 w 984365"/>
                  <a:gd name="connsiteY81" fmla="*/ 975995 h 1011150"/>
                  <a:gd name="connsiteX82" fmla="*/ 300499 w 984365"/>
                  <a:gd name="connsiteY82" fmla="*/ 975995 h 1011150"/>
                  <a:gd name="connsiteX83" fmla="*/ 707303 w 984365"/>
                  <a:gd name="connsiteY83" fmla="*/ 842068 h 1011150"/>
                  <a:gd name="connsiteX84" fmla="*/ 590117 w 984365"/>
                  <a:gd name="connsiteY84" fmla="*/ 842068 h 1011150"/>
                  <a:gd name="connsiteX85" fmla="*/ 559146 w 984365"/>
                  <a:gd name="connsiteY85" fmla="*/ 748319 h 1011150"/>
                  <a:gd name="connsiteX86" fmla="*/ 749993 w 984365"/>
                  <a:gd name="connsiteY86" fmla="*/ 748319 h 1011150"/>
                  <a:gd name="connsiteX87" fmla="*/ 816956 w 984365"/>
                  <a:gd name="connsiteY87" fmla="*/ 748319 h 1011150"/>
                  <a:gd name="connsiteX88" fmla="*/ 707303 w 984365"/>
                  <a:gd name="connsiteY88" fmla="*/ 842068 h 101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984365" h="1011150">
                    <a:moveTo>
                      <a:pt x="965950" y="712326"/>
                    </a:moveTo>
                    <a:lnTo>
                      <a:pt x="836208" y="712326"/>
                    </a:lnTo>
                    <a:lnTo>
                      <a:pt x="750830" y="712326"/>
                    </a:lnTo>
                    <a:lnTo>
                      <a:pt x="534872" y="712326"/>
                    </a:lnTo>
                    <a:lnTo>
                      <a:pt x="363278" y="712326"/>
                    </a:lnTo>
                    <a:lnTo>
                      <a:pt x="362441" y="712326"/>
                    </a:lnTo>
                    <a:lnTo>
                      <a:pt x="298825" y="712326"/>
                    </a:lnTo>
                    <a:cubicBezTo>
                      <a:pt x="225165" y="712326"/>
                      <a:pt x="165735" y="652895"/>
                      <a:pt x="165735" y="579235"/>
                    </a:cubicBezTo>
                    <a:cubicBezTo>
                      <a:pt x="165735" y="505575"/>
                      <a:pt x="225165" y="446145"/>
                      <a:pt x="298825" y="446145"/>
                    </a:cubicBezTo>
                    <a:lnTo>
                      <a:pt x="333144" y="446145"/>
                    </a:lnTo>
                    <a:cubicBezTo>
                      <a:pt x="356581" y="472931"/>
                      <a:pt x="390063" y="489672"/>
                      <a:pt x="427730" y="489672"/>
                    </a:cubicBezTo>
                    <a:cubicBezTo>
                      <a:pt x="447819" y="489672"/>
                      <a:pt x="466234" y="484649"/>
                      <a:pt x="482975" y="476279"/>
                    </a:cubicBezTo>
                    <a:lnTo>
                      <a:pt x="567517" y="560820"/>
                    </a:lnTo>
                    <a:cubicBezTo>
                      <a:pt x="579236" y="572539"/>
                      <a:pt x="594302" y="578398"/>
                      <a:pt x="610206" y="578398"/>
                    </a:cubicBezTo>
                    <a:cubicBezTo>
                      <a:pt x="626110" y="578398"/>
                      <a:pt x="642014" y="571702"/>
                      <a:pt x="652895" y="560820"/>
                    </a:cubicBezTo>
                    <a:lnTo>
                      <a:pt x="775104" y="438612"/>
                    </a:lnTo>
                    <a:cubicBezTo>
                      <a:pt x="786823" y="426893"/>
                      <a:pt x="792682" y="411826"/>
                      <a:pt x="792682" y="395923"/>
                    </a:cubicBezTo>
                    <a:cubicBezTo>
                      <a:pt x="792682" y="380019"/>
                      <a:pt x="785986" y="364115"/>
                      <a:pt x="775104" y="353233"/>
                    </a:cubicBezTo>
                    <a:lnTo>
                      <a:pt x="440286" y="17578"/>
                    </a:lnTo>
                    <a:cubicBezTo>
                      <a:pt x="416849" y="-5859"/>
                      <a:pt x="377508" y="-5859"/>
                      <a:pt x="354070" y="17578"/>
                    </a:cubicBezTo>
                    <a:lnTo>
                      <a:pt x="231862" y="139787"/>
                    </a:lnTo>
                    <a:cubicBezTo>
                      <a:pt x="208424" y="163224"/>
                      <a:pt x="208424" y="202565"/>
                      <a:pt x="231862" y="226002"/>
                    </a:cubicBezTo>
                    <a:lnTo>
                      <a:pt x="287944" y="282084"/>
                    </a:lnTo>
                    <a:cubicBezTo>
                      <a:pt x="128068" y="287107"/>
                      <a:pt x="0" y="418523"/>
                      <a:pt x="0" y="579235"/>
                    </a:cubicBezTo>
                    <a:cubicBezTo>
                      <a:pt x="0" y="742459"/>
                      <a:pt x="132253" y="875550"/>
                      <a:pt x="295477" y="877224"/>
                    </a:cubicBezTo>
                    <a:lnTo>
                      <a:pt x="262832" y="975995"/>
                    </a:lnTo>
                    <a:lnTo>
                      <a:pt x="232699" y="975995"/>
                    </a:lnTo>
                    <a:cubicBezTo>
                      <a:pt x="222654" y="975995"/>
                      <a:pt x="215121" y="984365"/>
                      <a:pt x="215121" y="993573"/>
                    </a:cubicBezTo>
                    <a:cubicBezTo>
                      <a:pt x="215121" y="1002780"/>
                      <a:pt x="223491" y="1011151"/>
                      <a:pt x="232699" y="1011151"/>
                    </a:cubicBezTo>
                    <a:lnTo>
                      <a:pt x="276225" y="1011151"/>
                    </a:lnTo>
                    <a:lnTo>
                      <a:pt x="621088" y="1011151"/>
                    </a:lnTo>
                    <a:lnTo>
                      <a:pt x="664614" y="1011151"/>
                    </a:lnTo>
                    <a:cubicBezTo>
                      <a:pt x="674659" y="1011151"/>
                      <a:pt x="682192" y="1002780"/>
                      <a:pt x="682192" y="993573"/>
                    </a:cubicBezTo>
                    <a:cubicBezTo>
                      <a:pt x="682192" y="984365"/>
                      <a:pt x="673822" y="975995"/>
                      <a:pt x="664614" y="975995"/>
                    </a:cubicBezTo>
                    <a:lnTo>
                      <a:pt x="634480" y="975995"/>
                    </a:lnTo>
                    <a:lnTo>
                      <a:pt x="602673" y="878061"/>
                    </a:lnTo>
                    <a:lnTo>
                      <a:pt x="708141" y="878061"/>
                    </a:lnTo>
                    <a:cubicBezTo>
                      <a:pt x="783475" y="878061"/>
                      <a:pt x="845416" y="821142"/>
                      <a:pt x="853786" y="748319"/>
                    </a:cubicBezTo>
                    <a:lnTo>
                      <a:pt x="966788" y="748319"/>
                    </a:lnTo>
                    <a:cubicBezTo>
                      <a:pt x="976832" y="748319"/>
                      <a:pt x="984366" y="739948"/>
                      <a:pt x="984366" y="730741"/>
                    </a:cubicBezTo>
                    <a:cubicBezTo>
                      <a:pt x="984366" y="721533"/>
                      <a:pt x="975995" y="712326"/>
                      <a:pt x="965950" y="712326"/>
                    </a:cubicBezTo>
                    <a:close/>
                    <a:moveTo>
                      <a:pt x="358255" y="421871"/>
                    </a:moveTo>
                    <a:cubicBezTo>
                      <a:pt x="357418" y="418523"/>
                      <a:pt x="354907" y="416012"/>
                      <a:pt x="352396" y="413500"/>
                    </a:cubicBezTo>
                    <a:cubicBezTo>
                      <a:pt x="342352" y="399271"/>
                      <a:pt x="337329" y="381693"/>
                      <a:pt x="337329" y="363278"/>
                    </a:cubicBezTo>
                    <a:cubicBezTo>
                      <a:pt x="337329" y="344863"/>
                      <a:pt x="343189" y="327285"/>
                      <a:pt x="352396" y="313055"/>
                    </a:cubicBezTo>
                    <a:cubicBezTo>
                      <a:pt x="354907" y="311381"/>
                      <a:pt x="357418" y="308033"/>
                      <a:pt x="358255" y="304685"/>
                    </a:cubicBezTo>
                    <a:cubicBezTo>
                      <a:pt x="374996" y="285433"/>
                      <a:pt x="399271" y="272877"/>
                      <a:pt x="426893" y="272877"/>
                    </a:cubicBezTo>
                    <a:cubicBezTo>
                      <a:pt x="476279" y="272877"/>
                      <a:pt x="517294" y="313055"/>
                      <a:pt x="517294" y="363278"/>
                    </a:cubicBezTo>
                    <a:cubicBezTo>
                      <a:pt x="517294" y="394248"/>
                      <a:pt x="501390" y="421871"/>
                      <a:pt x="477116" y="438612"/>
                    </a:cubicBezTo>
                    <a:cubicBezTo>
                      <a:pt x="476279" y="438612"/>
                      <a:pt x="476279" y="439449"/>
                      <a:pt x="475442" y="439449"/>
                    </a:cubicBezTo>
                    <a:cubicBezTo>
                      <a:pt x="461212" y="448656"/>
                      <a:pt x="445308" y="453679"/>
                      <a:pt x="426893" y="453679"/>
                    </a:cubicBezTo>
                    <a:cubicBezTo>
                      <a:pt x="399271" y="453679"/>
                      <a:pt x="374996" y="441123"/>
                      <a:pt x="358255" y="421871"/>
                    </a:cubicBezTo>
                    <a:close/>
                    <a:moveTo>
                      <a:pt x="256973" y="164898"/>
                    </a:moveTo>
                    <a:lnTo>
                      <a:pt x="379182" y="42689"/>
                    </a:lnTo>
                    <a:cubicBezTo>
                      <a:pt x="389226" y="32645"/>
                      <a:pt x="405130" y="32645"/>
                      <a:pt x="415175" y="42689"/>
                    </a:cubicBezTo>
                    <a:lnTo>
                      <a:pt x="750830" y="378345"/>
                    </a:lnTo>
                    <a:cubicBezTo>
                      <a:pt x="755852" y="383367"/>
                      <a:pt x="758363" y="389226"/>
                      <a:pt x="758363" y="395923"/>
                    </a:cubicBezTo>
                    <a:cubicBezTo>
                      <a:pt x="758363" y="402619"/>
                      <a:pt x="755852" y="409315"/>
                      <a:pt x="750830" y="413500"/>
                    </a:cubicBezTo>
                    <a:lnTo>
                      <a:pt x="628621" y="535709"/>
                    </a:lnTo>
                    <a:cubicBezTo>
                      <a:pt x="619414" y="544917"/>
                      <a:pt x="602673" y="544917"/>
                      <a:pt x="592628" y="535709"/>
                    </a:cubicBezTo>
                    <a:lnTo>
                      <a:pt x="512272" y="455353"/>
                    </a:lnTo>
                    <a:cubicBezTo>
                      <a:pt x="537383" y="432753"/>
                      <a:pt x="552450" y="399271"/>
                      <a:pt x="552450" y="363278"/>
                    </a:cubicBezTo>
                    <a:cubicBezTo>
                      <a:pt x="552450" y="293803"/>
                      <a:pt x="496368" y="237721"/>
                      <a:pt x="426893" y="237721"/>
                    </a:cubicBezTo>
                    <a:cubicBezTo>
                      <a:pt x="390900" y="237721"/>
                      <a:pt x="357418" y="253625"/>
                      <a:pt x="334818" y="277899"/>
                    </a:cubicBezTo>
                    <a:lnTo>
                      <a:pt x="256973" y="200054"/>
                    </a:lnTo>
                    <a:cubicBezTo>
                      <a:pt x="246928" y="190846"/>
                      <a:pt x="246928" y="174105"/>
                      <a:pt x="256973" y="164898"/>
                    </a:cubicBezTo>
                    <a:close/>
                    <a:moveTo>
                      <a:pt x="297988" y="842068"/>
                    </a:moveTo>
                    <a:cubicBezTo>
                      <a:pt x="153179" y="842068"/>
                      <a:pt x="35156" y="724044"/>
                      <a:pt x="35156" y="579235"/>
                    </a:cubicBezTo>
                    <a:cubicBezTo>
                      <a:pt x="35156" y="434427"/>
                      <a:pt x="153179" y="316403"/>
                      <a:pt x="297988" y="316403"/>
                    </a:cubicBezTo>
                    <a:lnTo>
                      <a:pt x="310544" y="316403"/>
                    </a:lnTo>
                    <a:cubicBezTo>
                      <a:pt x="304685" y="330633"/>
                      <a:pt x="301336" y="346537"/>
                      <a:pt x="301336" y="363278"/>
                    </a:cubicBezTo>
                    <a:cubicBezTo>
                      <a:pt x="301336" y="380019"/>
                      <a:pt x="304685" y="395923"/>
                      <a:pt x="310544" y="410152"/>
                    </a:cubicBezTo>
                    <a:lnTo>
                      <a:pt x="297988" y="410152"/>
                    </a:lnTo>
                    <a:cubicBezTo>
                      <a:pt x="205076" y="410152"/>
                      <a:pt x="128905" y="485486"/>
                      <a:pt x="128905" y="579235"/>
                    </a:cubicBezTo>
                    <a:cubicBezTo>
                      <a:pt x="128905" y="672148"/>
                      <a:pt x="204239" y="748319"/>
                      <a:pt x="297988" y="748319"/>
                    </a:cubicBezTo>
                    <a:lnTo>
                      <a:pt x="337329" y="748319"/>
                    </a:lnTo>
                    <a:lnTo>
                      <a:pt x="307196" y="842068"/>
                    </a:lnTo>
                    <a:lnTo>
                      <a:pt x="297988" y="842068"/>
                    </a:lnTo>
                    <a:close/>
                    <a:moveTo>
                      <a:pt x="300499" y="975995"/>
                    </a:moveTo>
                    <a:lnTo>
                      <a:pt x="374996" y="748319"/>
                    </a:lnTo>
                    <a:lnTo>
                      <a:pt x="521479" y="748319"/>
                    </a:lnTo>
                    <a:lnTo>
                      <a:pt x="595976" y="975995"/>
                    </a:lnTo>
                    <a:lnTo>
                      <a:pt x="300499" y="975995"/>
                    </a:lnTo>
                    <a:close/>
                    <a:moveTo>
                      <a:pt x="707303" y="842068"/>
                    </a:moveTo>
                    <a:lnTo>
                      <a:pt x="590117" y="842068"/>
                    </a:lnTo>
                    <a:lnTo>
                      <a:pt x="559146" y="748319"/>
                    </a:lnTo>
                    <a:lnTo>
                      <a:pt x="749993" y="748319"/>
                    </a:lnTo>
                    <a:lnTo>
                      <a:pt x="816956" y="748319"/>
                    </a:lnTo>
                    <a:cubicBezTo>
                      <a:pt x="809423" y="801053"/>
                      <a:pt x="762548" y="842068"/>
                      <a:pt x="707303" y="842068"/>
                    </a:cubicBezTo>
                    <a:close/>
                  </a:path>
                </a:pathLst>
              </a:custGeom>
              <a:solidFill>
                <a:srgbClr val="000000"/>
              </a:solidFill>
              <a:ln w="8370" cap="flat">
                <a:noFill/>
                <a:prstDash val="solid"/>
                <a:miter/>
              </a:ln>
            </p:spPr>
            <p:txBody>
              <a:bodyPr rtlCol="0" anchor="ctr"/>
              <a:lstStyle/>
              <a:p>
                <a:endParaRPr lang="en-US"/>
              </a:p>
            </p:txBody>
          </p:sp>
        </p:grpSp>
      </p:grpSp>
      <p:sp>
        <p:nvSpPr>
          <p:cNvPr id="63" name="TextBox 62">
            <a:extLst>
              <a:ext uri="{FF2B5EF4-FFF2-40B4-BE49-F238E27FC236}">
                <a16:creationId xmlns:a16="http://schemas.microsoft.com/office/drawing/2014/main" id="{A1BCA80A-A75E-5524-A54A-A2CC37743A2C}"/>
              </a:ext>
            </a:extLst>
          </p:cNvPr>
          <p:cNvSpPr txBox="1"/>
          <p:nvPr/>
        </p:nvSpPr>
        <p:spPr>
          <a:xfrm>
            <a:off x="15087174" y="6679737"/>
            <a:ext cx="4122782" cy="1477328"/>
          </a:xfrm>
          <a:prstGeom prst="rect">
            <a:avLst/>
          </a:prstGeom>
          <a:noFill/>
        </p:spPr>
        <p:txBody>
          <a:bodyPr wrap="square" rtlCol="0">
            <a:spAutoFit/>
          </a:bodyPr>
          <a:lstStyle/>
          <a:p>
            <a:pPr algn="l"/>
            <a:r>
              <a:rPr lang="en-US" sz="3000">
                <a:solidFill>
                  <a:schemeClr val="tx1"/>
                </a:solidFill>
              </a:rPr>
              <a:t>One of Canada's most </a:t>
            </a:r>
            <a:r>
              <a:rPr lang="en-US" sz="3000" b="1">
                <a:solidFill>
                  <a:schemeClr val="tx1"/>
                </a:solidFill>
              </a:rPr>
              <a:t>research-intensive</a:t>
            </a:r>
            <a:r>
              <a:rPr lang="en-US" sz="3000">
                <a:solidFill>
                  <a:schemeClr val="tx1"/>
                </a:solidFill>
              </a:rPr>
              <a:t> universities</a:t>
            </a:r>
            <a:r>
              <a:rPr lang="en-US" sz="3000" baseline="30000">
                <a:solidFill>
                  <a:schemeClr val="tx1"/>
                </a:solidFill>
              </a:rPr>
              <a:t>†</a:t>
            </a:r>
          </a:p>
        </p:txBody>
      </p:sp>
      <p:sp>
        <p:nvSpPr>
          <p:cNvPr id="64" name="TextBox 63">
            <a:extLst>
              <a:ext uri="{FF2B5EF4-FFF2-40B4-BE49-F238E27FC236}">
                <a16:creationId xmlns:a16="http://schemas.microsoft.com/office/drawing/2014/main" id="{CAC058B7-2A81-99B8-BA75-B107B333CCBE}"/>
              </a:ext>
            </a:extLst>
          </p:cNvPr>
          <p:cNvSpPr txBox="1"/>
          <p:nvPr/>
        </p:nvSpPr>
        <p:spPr>
          <a:xfrm>
            <a:off x="1418327" y="8933132"/>
            <a:ext cx="5183463" cy="646331"/>
          </a:xfrm>
          <a:prstGeom prst="rect">
            <a:avLst/>
          </a:prstGeom>
          <a:noFill/>
        </p:spPr>
        <p:txBody>
          <a:bodyPr wrap="square" rtlCol="0">
            <a:spAutoFit/>
          </a:bodyPr>
          <a:lstStyle/>
          <a:p>
            <a:r>
              <a:rPr lang="en-US" sz="1200" dirty="0">
                <a:solidFill>
                  <a:schemeClr val="accent3"/>
                </a:solidFill>
              </a:rPr>
              <a:t>* Times Higher Education 2023</a:t>
            </a:r>
          </a:p>
          <a:p>
            <a:r>
              <a:rPr lang="en-US" sz="1200" dirty="0">
                <a:solidFill>
                  <a:schemeClr val="accent3"/>
                </a:solidFill>
              </a:rPr>
              <a:t>‡ Shanghai Ranking's Academic Ranking of World Universities 2023</a:t>
            </a:r>
          </a:p>
          <a:p>
            <a:r>
              <a:rPr lang="en-US" sz="1200" dirty="0">
                <a:solidFill>
                  <a:schemeClr val="accent3"/>
                </a:solidFill>
              </a:rPr>
              <a:t>† Research </a:t>
            </a:r>
            <a:r>
              <a:rPr lang="en-US" sz="1200" dirty="0" err="1">
                <a:solidFill>
                  <a:schemeClr val="accent3"/>
                </a:solidFill>
              </a:rPr>
              <a:t>Infosource</a:t>
            </a:r>
            <a:r>
              <a:rPr lang="en-US" sz="1200" dirty="0">
                <a:solidFill>
                  <a:schemeClr val="accent3"/>
                </a:solidFill>
              </a:rPr>
              <a:t> 2023</a:t>
            </a:r>
            <a:endParaRPr lang="en-US" sz="1200" baseline="30000" dirty="0">
              <a:solidFill>
                <a:schemeClr val="accent3"/>
              </a:solidFill>
            </a:endParaRPr>
          </a:p>
        </p:txBody>
      </p:sp>
      <p:sp>
        <p:nvSpPr>
          <p:cNvPr id="3" name="Footer Placeholder 2">
            <a:extLst>
              <a:ext uri="{FF2B5EF4-FFF2-40B4-BE49-F238E27FC236}">
                <a16:creationId xmlns:a16="http://schemas.microsoft.com/office/drawing/2014/main" id="{D10EE1F7-CC4A-6552-9478-7F8ACDD18878}"/>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242E3B37-2C52-E1E2-4A8B-5878BF1B02B5}"/>
              </a:ext>
            </a:extLst>
          </p:cNvPr>
          <p:cNvSpPr>
            <a:spLocks noGrp="1"/>
          </p:cNvSpPr>
          <p:nvPr>
            <p:ph type="dt" sz="half" idx="2"/>
          </p:nvPr>
        </p:nvSpPr>
        <p:spPr/>
        <p:txBody>
          <a:bodyPr/>
          <a:lstStyle/>
          <a:p>
            <a:fld id="{D2792E9C-7E5E-F14F-B049-5BFE22D713B7}" type="datetime4">
              <a:rPr lang="en-CA" smtClean="0"/>
              <a:t>May 21, 2024</a:t>
            </a:fld>
            <a:endParaRPr lang="en-US"/>
          </a:p>
        </p:txBody>
      </p:sp>
      <p:sp>
        <p:nvSpPr>
          <p:cNvPr id="5" name="Slide Number Placeholder 4">
            <a:extLst>
              <a:ext uri="{FF2B5EF4-FFF2-40B4-BE49-F238E27FC236}">
                <a16:creationId xmlns:a16="http://schemas.microsoft.com/office/drawing/2014/main" id="{F29A26FD-8167-F8FB-ACB1-E769F2AC7C94}"/>
              </a:ext>
            </a:extLst>
          </p:cNvPr>
          <p:cNvSpPr>
            <a:spLocks noGrp="1"/>
          </p:cNvSpPr>
          <p:nvPr>
            <p:ph type="sldNum" sz="quarter" idx="12"/>
          </p:nvPr>
        </p:nvSpPr>
        <p:spPr/>
        <p:txBody>
          <a:bodyPr/>
          <a:lstStyle/>
          <a:p>
            <a:fld id="{991AB9B0-3E43-D847-B073-60FE8FAFFDB7}" type="slidenum">
              <a:rPr lang="en-US" smtClean="0"/>
              <a:pPr/>
              <a:t>25</a:t>
            </a:fld>
            <a:endParaRPr lang="en-US"/>
          </a:p>
        </p:txBody>
      </p:sp>
    </p:spTree>
    <p:extLst>
      <p:ext uri="{BB962C8B-B14F-4D97-AF65-F5344CB8AC3E}">
        <p14:creationId xmlns:p14="http://schemas.microsoft.com/office/powerpoint/2010/main" val="23030332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a:extLst>
              <a:ext uri="{FF2B5EF4-FFF2-40B4-BE49-F238E27FC236}">
                <a16:creationId xmlns:a16="http://schemas.microsoft.com/office/drawing/2014/main" id="{37F95CDA-4E0F-07CA-62D7-392CCA80B834}"/>
              </a:ext>
              <a:ext uri="{C183D7F6-B498-43B3-948B-1728B52AA6E4}">
                <adec:decorative xmlns:adec="http://schemas.microsoft.com/office/drawing/2017/decorative" val="1"/>
              </a:ext>
            </a:extLst>
          </p:cNvPr>
          <p:cNvPicPr>
            <a:picLocks noGrp="1" noChangeAspect="1"/>
          </p:cNvPicPr>
          <p:nvPr>
            <p:ph type="pic" sz="quarter" idx="16"/>
          </p:nvPr>
        </p:nvPicPr>
        <p:blipFill>
          <a:blip r:embed="rId3"/>
          <a:srcRect t="6" b="6"/>
          <a:stretch/>
        </p:blipFill>
        <p:spPr>
          <a:xfrm>
            <a:off x="-1" y="0"/>
            <a:ext cx="14149846" cy="11429999"/>
          </a:xfrm>
        </p:spPr>
      </p:pic>
      <p:pic>
        <p:nvPicPr>
          <p:cNvPr id="2" name="BW-CirclePNG">
            <a:extLst>
              <a:ext uri="{FF2B5EF4-FFF2-40B4-BE49-F238E27FC236}">
                <a16:creationId xmlns:a16="http://schemas.microsoft.com/office/drawing/2014/main" id="{3EF88F51-23C3-843C-7094-739FDD1F2597}"/>
              </a:ext>
              <a:ext uri="{C183D7F6-B498-43B3-948B-1728B52AA6E4}">
                <adec:decorative xmlns:adec="http://schemas.microsoft.com/office/drawing/2017/decorative" val="1"/>
              </a:ext>
            </a:extLst>
          </p:cNvPr>
          <p:cNvPicPr>
            <a:picLocks noChangeAspect="1"/>
          </p:cNvPicPr>
          <p:nvPr/>
        </p:nvPicPr>
        <p:blipFill rotWithShape="1">
          <a:blip r:embed="rId4">
            <a:alphaModFix amt="35000"/>
          </a:blip>
          <a:srcRect l="16841" b="23355"/>
          <a:stretch/>
        </p:blipFill>
        <p:spPr>
          <a:xfrm>
            <a:off x="-1" y="959435"/>
            <a:ext cx="11360465" cy="10470566"/>
          </a:xfrm>
          <a:prstGeom prst="rect">
            <a:avLst/>
          </a:prstGeom>
        </p:spPr>
      </p:pic>
      <p:sp>
        <p:nvSpPr>
          <p:cNvPr id="3" name="Title 2">
            <a:extLst>
              <a:ext uri="{FF2B5EF4-FFF2-40B4-BE49-F238E27FC236}">
                <a16:creationId xmlns:a16="http://schemas.microsoft.com/office/drawing/2014/main" id="{40D651F1-5C26-5C5C-A63B-FB0683A759C0}"/>
              </a:ext>
            </a:extLst>
          </p:cNvPr>
          <p:cNvSpPr>
            <a:spLocks noGrp="1"/>
          </p:cNvSpPr>
          <p:nvPr>
            <p:ph type="ctrTitle"/>
          </p:nvPr>
        </p:nvSpPr>
        <p:spPr>
          <a:xfrm>
            <a:off x="14468861" y="571548"/>
            <a:ext cx="5532119" cy="919279"/>
          </a:xfrm>
        </p:spPr>
        <p:txBody>
          <a:bodyPr/>
          <a:lstStyle/>
          <a:p>
            <a:r>
              <a:rPr lang="en-US" dirty="0"/>
              <a:t>Thank you!</a:t>
            </a:r>
          </a:p>
        </p:txBody>
      </p:sp>
      <p:sp>
        <p:nvSpPr>
          <p:cNvPr id="25" name="Text Placeholder 24">
            <a:extLst>
              <a:ext uri="{FF2B5EF4-FFF2-40B4-BE49-F238E27FC236}">
                <a16:creationId xmlns:a16="http://schemas.microsoft.com/office/drawing/2014/main" id="{30AA99FE-3174-2BAB-CC96-CD23D1145B55}"/>
              </a:ext>
            </a:extLst>
          </p:cNvPr>
          <p:cNvSpPr>
            <a:spLocks noGrp="1"/>
          </p:cNvSpPr>
          <p:nvPr>
            <p:ph type="body" sz="quarter" idx="17"/>
          </p:nvPr>
        </p:nvSpPr>
        <p:spPr/>
        <p:txBody>
          <a:bodyPr/>
          <a:lstStyle/>
          <a:p>
            <a:endParaRPr lang="en-US"/>
          </a:p>
        </p:txBody>
      </p:sp>
      <p:sp>
        <p:nvSpPr>
          <p:cNvPr id="24" name="Text Placeholder 23">
            <a:extLst>
              <a:ext uri="{FF2B5EF4-FFF2-40B4-BE49-F238E27FC236}">
                <a16:creationId xmlns:a16="http://schemas.microsoft.com/office/drawing/2014/main" id="{E482B554-A26B-EF5E-7552-3282B643684B}"/>
              </a:ext>
            </a:extLst>
          </p:cNvPr>
          <p:cNvSpPr>
            <a:spLocks noGrp="1"/>
          </p:cNvSpPr>
          <p:nvPr>
            <p:ph type="body" sz="quarter" idx="12"/>
          </p:nvPr>
        </p:nvSpPr>
        <p:spPr/>
        <p:txBody>
          <a:bodyPr/>
          <a:lstStyle/>
          <a:p>
            <a:endParaRPr lang="en-US"/>
          </a:p>
        </p:txBody>
      </p:sp>
      <p:sp>
        <p:nvSpPr>
          <p:cNvPr id="27" name="Text Placeholder 26">
            <a:extLst>
              <a:ext uri="{FF2B5EF4-FFF2-40B4-BE49-F238E27FC236}">
                <a16:creationId xmlns:a16="http://schemas.microsoft.com/office/drawing/2014/main" id="{A1A42FF3-300E-87CF-674C-C314655400B9}"/>
              </a:ext>
            </a:extLst>
          </p:cNvPr>
          <p:cNvSpPr>
            <a:spLocks noGrp="1"/>
          </p:cNvSpPr>
          <p:nvPr>
            <p:ph type="body" sz="quarter" idx="19"/>
          </p:nvPr>
        </p:nvSpPr>
        <p:spPr/>
        <p:txBody>
          <a:bodyPr/>
          <a:lstStyle/>
          <a:p>
            <a:endParaRPr lang="en-US"/>
          </a:p>
        </p:txBody>
      </p:sp>
      <p:sp>
        <p:nvSpPr>
          <p:cNvPr id="28" name="Text Placeholder 27">
            <a:extLst>
              <a:ext uri="{FF2B5EF4-FFF2-40B4-BE49-F238E27FC236}">
                <a16:creationId xmlns:a16="http://schemas.microsoft.com/office/drawing/2014/main" id="{A5B2E6A5-43CE-9885-2F9D-DCC587796EFD}"/>
              </a:ext>
            </a:extLst>
          </p:cNvPr>
          <p:cNvSpPr>
            <a:spLocks noGrp="1"/>
          </p:cNvSpPr>
          <p:nvPr>
            <p:ph type="body" sz="quarter" idx="20"/>
          </p:nvPr>
        </p:nvSpPr>
        <p:spPr/>
        <p:txBody>
          <a:bodyPr/>
          <a:lstStyle/>
          <a:p>
            <a:endParaRPr lang="en-US"/>
          </a:p>
        </p:txBody>
      </p:sp>
      <p:sp>
        <p:nvSpPr>
          <p:cNvPr id="29" name="Text Placeholder 28">
            <a:extLst>
              <a:ext uri="{FF2B5EF4-FFF2-40B4-BE49-F238E27FC236}">
                <a16:creationId xmlns:a16="http://schemas.microsoft.com/office/drawing/2014/main" id="{58602412-3C3D-825B-4815-D005768C1D4A}"/>
              </a:ext>
            </a:extLst>
          </p:cNvPr>
          <p:cNvSpPr>
            <a:spLocks noGrp="1"/>
          </p:cNvSpPr>
          <p:nvPr>
            <p:ph type="body" sz="quarter" idx="21"/>
          </p:nvPr>
        </p:nvSpPr>
        <p:spPr/>
        <p:txBody>
          <a:bodyPr/>
          <a:lstStyle/>
          <a:p>
            <a:endParaRPr lang="en-US"/>
          </a:p>
        </p:txBody>
      </p:sp>
      <p:sp>
        <p:nvSpPr>
          <p:cNvPr id="30" name="Text Placeholder 29">
            <a:extLst>
              <a:ext uri="{FF2B5EF4-FFF2-40B4-BE49-F238E27FC236}">
                <a16:creationId xmlns:a16="http://schemas.microsoft.com/office/drawing/2014/main" id="{30F671E6-3A76-F882-9DF9-FE8D4852AE39}"/>
              </a:ext>
            </a:extLst>
          </p:cNvPr>
          <p:cNvSpPr>
            <a:spLocks noGrp="1"/>
          </p:cNvSpPr>
          <p:nvPr>
            <p:ph type="body" sz="quarter" idx="22"/>
          </p:nvPr>
        </p:nvSpPr>
        <p:spPr/>
        <p:txBody>
          <a:bodyPr/>
          <a:lstStyle/>
          <a:p>
            <a:endParaRPr lang="en-US"/>
          </a:p>
        </p:txBody>
      </p:sp>
      <p:sp>
        <p:nvSpPr>
          <p:cNvPr id="26" name="Text Placeholder 25">
            <a:extLst>
              <a:ext uri="{FF2B5EF4-FFF2-40B4-BE49-F238E27FC236}">
                <a16:creationId xmlns:a16="http://schemas.microsoft.com/office/drawing/2014/main" id="{52F638AA-42CC-3FCB-7335-A5B0FDEF84FC}"/>
              </a:ext>
            </a:extLst>
          </p:cNvPr>
          <p:cNvSpPr>
            <a:spLocks noGrp="1"/>
          </p:cNvSpPr>
          <p:nvPr>
            <p:ph type="body" sz="quarter" idx="18"/>
          </p:nvPr>
        </p:nvSpPr>
        <p:spPr/>
        <p:txBody>
          <a:bodyPr/>
          <a:lstStyle/>
          <a:p>
            <a:endParaRPr lang="en-US"/>
          </a:p>
        </p:txBody>
      </p:sp>
    </p:spTree>
    <p:extLst>
      <p:ext uri="{BB962C8B-B14F-4D97-AF65-F5344CB8AC3E}">
        <p14:creationId xmlns:p14="http://schemas.microsoft.com/office/powerpoint/2010/main" val="28065344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F6B1C6-DB64-D543-0F74-7962C6C591B5}"/>
              </a:ext>
            </a:extLst>
          </p:cNvPr>
          <p:cNvSpPr>
            <a:spLocks noGrp="1"/>
          </p:cNvSpPr>
          <p:nvPr>
            <p:ph type="ctrTitle"/>
          </p:nvPr>
        </p:nvSpPr>
        <p:spPr/>
        <p:txBody>
          <a:bodyPr/>
          <a:lstStyle/>
          <a:p>
            <a:r>
              <a:rPr lang="en-US" dirty="0"/>
              <a:t>PowerPoint Toolkit</a:t>
            </a:r>
          </a:p>
        </p:txBody>
      </p:sp>
      <p:sp>
        <p:nvSpPr>
          <p:cNvPr id="4" name="Subtitle 3">
            <a:extLst>
              <a:ext uri="{FF2B5EF4-FFF2-40B4-BE49-F238E27FC236}">
                <a16:creationId xmlns:a16="http://schemas.microsoft.com/office/drawing/2014/main" id="{9D996DC2-BFCF-4AFB-3E00-868D9975BF88}"/>
              </a:ext>
            </a:extLst>
          </p:cNvPr>
          <p:cNvSpPr>
            <a:spLocks noGrp="1"/>
          </p:cNvSpPr>
          <p:nvPr>
            <p:ph type="subTitle" idx="1"/>
          </p:nvPr>
        </p:nvSpPr>
        <p:spPr/>
        <p:txBody>
          <a:bodyPr/>
          <a:lstStyle/>
          <a:p>
            <a:r>
              <a:rPr lang="en-US" sz="3600" dirty="0">
                <a:solidFill>
                  <a:schemeClr val="bg1"/>
                </a:solidFill>
              </a:rPr>
              <a:t>The following is a set of resources and options for you to build out presentations.</a:t>
            </a:r>
          </a:p>
        </p:txBody>
      </p:sp>
      <p:pic>
        <p:nvPicPr>
          <p:cNvPr id="8" name="Graphic 7" descr="Delete this slide before publishing.">
            <a:extLst>
              <a:ext uri="{FF2B5EF4-FFF2-40B4-BE49-F238E27FC236}">
                <a16:creationId xmlns:a16="http://schemas.microsoft.com/office/drawing/2014/main" id="{20E6B94C-D5D0-EC48-3B9C-74A96F7047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235854" y="458788"/>
            <a:ext cx="644409" cy="610493"/>
          </a:xfrm>
          <a:prstGeom prst="rect">
            <a:avLst/>
          </a:prstGeom>
        </p:spPr>
      </p:pic>
      <p:sp>
        <p:nvSpPr>
          <p:cNvPr id="5" name="Footer Placeholder 4">
            <a:extLst>
              <a:ext uri="{FF2B5EF4-FFF2-40B4-BE49-F238E27FC236}">
                <a16:creationId xmlns:a16="http://schemas.microsoft.com/office/drawing/2014/main" id="{179D47B3-84BC-F6A8-8402-3F3916277688}"/>
              </a:ext>
            </a:extLst>
          </p:cNvPr>
          <p:cNvSpPr>
            <a:spLocks noGrp="1"/>
          </p:cNvSpPr>
          <p:nvPr>
            <p:ph type="ftr" sz="quarter" idx="11"/>
          </p:nvPr>
        </p:nvSpPr>
        <p:spPr/>
        <p:txBody>
          <a:bodyPr/>
          <a:lstStyle/>
          <a:p>
            <a:endParaRPr lang="en-US"/>
          </a:p>
        </p:txBody>
      </p:sp>
      <p:sp>
        <p:nvSpPr>
          <p:cNvPr id="6" name="Date Placeholder 5">
            <a:extLst>
              <a:ext uri="{FF2B5EF4-FFF2-40B4-BE49-F238E27FC236}">
                <a16:creationId xmlns:a16="http://schemas.microsoft.com/office/drawing/2014/main" id="{B5092596-4CD5-15EF-B00E-A1A83CE6E921}"/>
              </a:ext>
            </a:extLst>
          </p:cNvPr>
          <p:cNvSpPr>
            <a:spLocks noGrp="1"/>
          </p:cNvSpPr>
          <p:nvPr>
            <p:ph type="dt" sz="half" idx="2"/>
          </p:nvPr>
        </p:nvSpPr>
        <p:spPr/>
        <p:txBody>
          <a:bodyPr/>
          <a:lstStyle/>
          <a:p>
            <a:fld id="{D2792E9C-7E5E-F14F-B049-5BFE22D713B7}" type="datetime4">
              <a:rPr lang="en-CA" smtClean="0"/>
              <a:pPr/>
              <a:t>May 21, 2024</a:t>
            </a:fld>
            <a:endParaRPr lang="en-US"/>
          </a:p>
        </p:txBody>
      </p:sp>
      <p:sp>
        <p:nvSpPr>
          <p:cNvPr id="7" name="Slide Number Placeholder 6">
            <a:extLst>
              <a:ext uri="{FF2B5EF4-FFF2-40B4-BE49-F238E27FC236}">
                <a16:creationId xmlns:a16="http://schemas.microsoft.com/office/drawing/2014/main" id="{FCE19061-989C-A471-CB4D-C265DE924D12}"/>
              </a:ext>
            </a:extLst>
          </p:cNvPr>
          <p:cNvSpPr>
            <a:spLocks noGrp="1"/>
          </p:cNvSpPr>
          <p:nvPr>
            <p:ph type="sldNum" sz="quarter" idx="12"/>
          </p:nvPr>
        </p:nvSpPr>
        <p:spPr/>
        <p:txBody>
          <a:bodyPr/>
          <a:lstStyle/>
          <a:p>
            <a:fld id="{991AB9B0-3E43-D847-B073-60FE8FAFFDB7}" type="slidenum">
              <a:rPr lang="en-US" smtClean="0"/>
              <a:pPr/>
              <a:t>27</a:t>
            </a:fld>
            <a:endParaRPr lang="en-US"/>
          </a:p>
        </p:txBody>
      </p:sp>
    </p:spTree>
    <p:extLst>
      <p:ext uri="{BB962C8B-B14F-4D97-AF65-F5344CB8AC3E}">
        <p14:creationId xmlns:p14="http://schemas.microsoft.com/office/powerpoint/2010/main" val="255435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Placeholder 7">
            <a:extLst>
              <a:ext uri="{FF2B5EF4-FFF2-40B4-BE49-F238E27FC236}">
                <a16:creationId xmlns:a16="http://schemas.microsoft.com/office/drawing/2014/main" id="{F25174FF-9ACE-F68A-9F70-014220ACB6CA}"/>
              </a:ext>
              <a:ext uri="{C183D7F6-B498-43B3-948B-1728B52AA6E4}">
                <adec:decorative xmlns:adec="http://schemas.microsoft.com/office/drawing/2017/decorative" val="1"/>
              </a:ext>
            </a:extLst>
          </p:cNvPr>
          <p:cNvPicPr>
            <a:picLocks noGrp="1" noChangeAspect="1"/>
          </p:cNvPicPr>
          <p:nvPr>
            <p:ph type="pic" sz="quarter" idx="16"/>
          </p:nvPr>
        </p:nvPicPr>
        <p:blipFill rotWithShape="1">
          <a:blip r:embed="rId2"/>
          <a:srcRect l="9137" r="9137"/>
          <a:stretch/>
        </p:blipFill>
        <p:spPr>
          <a:xfrm>
            <a:off x="438150" y="458788"/>
            <a:ext cx="19442113" cy="8893175"/>
          </a:xfrm>
        </p:spPr>
      </p:pic>
      <p:pic>
        <p:nvPicPr>
          <p:cNvPr id="9" name="White Gradient">
            <a:extLst>
              <a:ext uri="{FF2B5EF4-FFF2-40B4-BE49-F238E27FC236}">
                <a16:creationId xmlns:a16="http://schemas.microsoft.com/office/drawing/2014/main" id="{AACC20D5-AE0B-965D-2C4F-F8651062819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16537021" cy="9351962"/>
          </a:xfrm>
          <a:prstGeom prst="rect">
            <a:avLst/>
          </a:prstGeom>
        </p:spPr>
      </p:pic>
      <p:sp>
        <p:nvSpPr>
          <p:cNvPr id="8" name="BW-CircleShape">
            <a:extLst>
              <a:ext uri="{FF2B5EF4-FFF2-40B4-BE49-F238E27FC236}">
                <a16:creationId xmlns:a16="http://schemas.microsoft.com/office/drawing/2014/main" id="{8A0BD1BE-DE98-C9D9-F150-1FF5ED15B116}"/>
              </a:ext>
              <a:ext uri="{C183D7F6-B498-43B3-948B-1728B52AA6E4}">
                <adec:decorative xmlns:adec="http://schemas.microsoft.com/office/drawing/2017/decorative" val="1"/>
              </a:ext>
            </a:extLst>
          </p:cNvPr>
          <p:cNvSpPr/>
          <p:nvPr/>
        </p:nvSpPr>
        <p:spPr>
          <a:xfrm>
            <a:off x="3809110" y="-673"/>
            <a:ext cx="4387409" cy="9352636"/>
          </a:xfrm>
          <a:custGeom>
            <a:avLst/>
            <a:gdLst>
              <a:gd name="connsiteX0" fmla="*/ 157711 w 4387409"/>
              <a:gd name="connsiteY0" fmla="*/ 0 h 9352636"/>
              <a:gd name="connsiteX1" fmla="*/ 2359448 w 4387409"/>
              <a:gd name="connsiteY1" fmla="*/ 0 h 9352636"/>
              <a:gd name="connsiteX2" fmla="*/ 2533410 w 4387409"/>
              <a:gd name="connsiteY2" fmla="*/ 165857 h 9352636"/>
              <a:gd name="connsiteX3" fmla="*/ 4387409 w 4387409"/>
              <a:gd name="connsiteY3" fmla="*/ 4641872 h 9352636"/>
              <a:gd name="connsiteX4" fmla="*/ 2313573 w 4387409"/>
              <a:gd name="connsiteY4" fmla="*/ 9327481 h 9352636"/>
              <a:gd name="connsiteX5" fmla="*/ 2284534 w 4387409"/>
              <a:gd name="connsiteY5" fmla="*/ 9352636 h 9352636"/>
              <a:gd name="connsiteX6" fmla="*/ 0 w 4387409"/>
              <a:gd name="connsiteY6" fmla="*/ 9352636 h 9352636"/>
              <a:gd name="connsiteX7" fmla="*/ 40141 w 4387409"/>
              <a:gd name="connsiteY7" fmla="*/ 9336829 h 9352636"/>
              <a:gd name="connsiteX8" fmla="*/ 1660007 w 4387409"/>
              <a:gd name="connsiteY8" fmla="*/ 8244485 h 9352636"/>
              <a:gd name="connsiteX9" fmla="*/ 2752351 w 4387409"/>
              <a:gd name="connsiteY9" fmla="*/ 6624619 h 9352636"/>
              <a:gd name="connsiteX10" fmla="*/ 3152284 w 4387409"/>
              <a:gd name="connsiteY10" fmla="*/ 4641872 h 9352636"/>
              <a:gd name="connsiteX11" fmla="*/ 2752351 w 4387409"/>
              <a:gd name="connsiteY11" fmla="*/ 2659127 h 9352636"/>
              <a:gd name="connsiteX12" fmla="*/ 1660007 w 4387409"/>
              <a:gd name="connsiteY12" fmla="*/ 1039259 h 9352636"/>
              <a:gd name="connsiteX13" fmla="*/ 264687 w 4387409"/>
              <a:gd name="connsiteY13" fmla="*/ 48301 h 9352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7409" h="9352636">
                <a:moveTo>
                  <a:pt x="157711" y="0"/>
                </a:moveTo>
                <a:lnTo>
                  <a:pt x="2359448" y="0"/>
                </a:lnTo>
                <a:lnTo>
                  <a:pt x="2533410" y="165857"/>
                </a:lnTo>
                <a:cubicBezTo>
                  <a:pt x="3678911" y="1311358"/>
                  <a:pt x="4387409" y="2893862"/>
                  <a:pt x="4387409" y="4641872"/>
                </a:cubicBezTo>
                <a:cubicBezTo>
                  <a:pt x="4387409" y="6499133"/>
                  <a:pt x="3587581" y="8169553"/>
                  <a:pt x="2313573" y="9327481"/>
                </a:cubicBezTo>
                <a:lnTo>
                  <a:pt x="2284534" y="9352636"/>
                </a:lnTo>
                <a:lnTo>
                  <a:pt x="0" y="9352636"/>
                </a:lnTo>
                <a:lnTo>
                  <a:pt x="40141" y="9336829"/>
                </a:lnTo>
                <a:cubicBezTo>
                  <a:pt x="646711" y="9080294"/>
                  <a:pt x="1191647" y="8712844"/>
                  <a:pt x="1660007" y="8244485"/>
                </a:cubicBezTo>
                <a:cubicBezTo>
                  <a:pt x="2128243" y="7776125"/>
                  <a:pt x="2495816" y="7231189"/>
                  <a:pt x="2752351" y="6624619"/>
                </a:cubicBezTo>
                <a:cubicBezTo>
                  <a:pt x="3017779" y="5997299"/>
                  <a:pt x="3152284" y="5330207"/>
                  <a:pt x="3152284" y="4641872"/>
                </a:cubicBezTo>
                <a:cubicBezTo>
                  <a:pt x="3152284" y="3953537"/>
                  <a:pt x="3017655" y="3286447"/>
                  <a:pt x="2752351" y="2659127"/>
                </a:cubicBezTo>
                <a:cubicBezTo>
                  <a:pt x="2495816" y="2052557"/>
                  <a:pt x="2128366" y="1507619"/>
                  <a:pt x="1660007" y="1039259"/>
                </a:cubicBezTo>
                <a:cubicBezTo>
                  <a:pt x="1250192" y="629554"/>
                  <a:pt x="781749" y="296916"/>
                  <a:pt x="264687" y="48301"/>
                </a:cubicBezTo>
                <a:close/>
              </a:path>
            </a:pathLst>
          </a:custGeom>
          <a:solidFill>
            <a:schemeClr val="accent1">
              <a:alpha val="35000"/>
            </a:schemeClr>
          </a:solidFill>
          <a:ln w="0" cap="flat">
            <a:noFill/>
            <a:prstDash val="solid"/>
            <a:miter/>
          </a:ln>
        </p:spPr>
        <p:txBody>
          <a:bodyPr wrap="square" rtlCol="0" anchor="ctr">
            <a:noAutofit/>
          </a:bodyPr>
          <a:lstStyle/>
          <a:p>
            <a:endParaRPr lang="en-US" dirty="0"/>
          </a:p>
        </p:txBody>
      </p:sp>
      <p:sp>
        <p:nvSpPr>
          <p:cNvPr id="10" name="BW-TextHighlight">
            <a:extLst>
              <a:ext uri="{FF2B5EF4-FFF2-40B4-BE49-F238E27FC236}">
                <a16:creationId xmlns:a16="http://schemas.microsoft.com/office/drawing/2014/main" id="{4EDBB212-CD02-376E-C6DE-596CAF5077F2}"/>
              </a:ext>
              <a:ext uri="{C183D7F6-B498-43B3-948B-1728B52AA6E4}">
                <adec:decorative xmlns:adec="http://schemas.microsoft.com/office/drawing/2017/decorative" val="1"/>
              </a:ext>
            </a:extLst>
          </p:cNvPr>
          <p:cNvSpPr/>
          <p:nvPr/>
        </p:nvSpPr>
        <p:spPr>
          <a:xfrm>
            <a:off x="1082544" y="3537649"/>
            <a:ext cx="5065082" cy="81300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4B14686E-7202-64F1-4A41-E882101DBF09}"/>
              </a:ext>
            </a:extLst>
          </p:cNvPr>
          <p:cNvSpPr>
            <a:spLocks noGrp="1"/>
          </p:cNvSpPr>
          <p:nvPr>
            <p:ph type="ctrTitle"/>
          </p:nvPr>
        </p:nvSpPr>
        <p:spPr/>
        <p:txBody>
          <a:bodyPr/>
          <a:lstStyle/>
          <a:p>
            <a:r>
              <a:rPr lang="en-US" dirty="0"/>
              <a:t>Presentation title </a:t>
            </a:r>
            <a:r>
              <a:rPr lang="en-US" dirty="0">
                <a:solidFill>
                  <a:schemeClr val="tx1"/>
                </a:solidFill>
              </a:rPr>
              <a:t>goes here on up to 3 lines</a:t>
            </a:r>
            <a:endParaRPr lang="en-CA" dirty="0">
              <a:solidFill>
                <a:schemeClr val="tx1"/>
              </a:solidFill>
            </a:endParaRPr>
          </a:p>
        </p:txBody>
      </p:sp>
      <p:sp>
        <p:nvSpPr>
          <p:cNvPr id="4" name="Subtitle 3">
            <a:extLst>
              <a:ext uri="{FF2B5EF4-FFF2-40B4-BE49-F238E27FC236}">
                <a16:creationId xmlns:a16="http://schemas.microsoft.com/office/drawing/2014/main" id="{8FAC6C91-FC71-C258-2540-7D233D6CB891}"/>
              </a:ext>
            </a:extLst>
          </p:cNvPr>
          <p:cNvSpPr>
            <a:spLocks noGrp="1"/>
          </p:cNvSpPr>
          <p:nvPr>
            <p:ph type="subTitle" idx="1"/>
          </p:nvPr>
        </p:nvSpPr>
        <p:spPr/>
        <p:txBody>
          <a:bodyPr/>
          <a:lstStyle/>
          <a:p>
            <a:r>
              <a:rPr lang="en-US" dirty="0">
                <a:solidFill>
                  <a:schemeClr val="accent1"/>
                </a:solidFill>
              </a:rPr>
              <a:t>Subtitle goes here on up to 3 lines</a:t>
            </a:r>
          </a:p>
        </p:txBody>
      </p:sp>
      <p:sp>
        <p:nvSpPr>
          <p:cNvPr id="5" name="Text Placeholder 4">
            <a:extLst>
              <a:ext uri="{FF2B5EF4-FFF2-40B4-BE49-F238E27FC236}">
                <a16:creationId xmlns:a16="http://schemas.microsoft.com/office/drawing/2014/main" id="{C7BD6A43-DD07-6395-0270-E61E88CAF413}"/>
              </a:ext>
            </a:extLst>
          </p:cNvPr>
          <p:cNvSpPr>
            <a:spLocks noGrp="1"/>
          </p:cNvSpPr>
          <p:nvPr>
            <p:ph type="body" sz="quarter" idx="17"/>
          </p:nvPr>
        </p:nvSpPr>
        <p:spPr/>
        <p:txBody>
          <a:bodyPr/>
          <a:lstStyle/>
          <a:p>
            <a:endParaRPr lang="en-CA"/>
          </a:p>
        </p:txBody>
      </p:sp>
      <p:sp>
        <p:nvSpPr>
          <p:cNvPr id="6" name="Text Placeholder 5">
            <a:extLst>
              <a:ext uri="{FF2B5EF4-FFF2-40B4-BE49-F238E27FC236}">
                <a16:creationId xmlns:a16="http://schemas.microsoft.com/office/drawing/2014/main" id="{E21EA38B-FB7D-B3F7-FEE0-C5BADEA3BDC1}"/>
              </a:ext>
            </a:extLst>
          </p:cNvPr>
          <p:cNvSpPr>
            <a:spLocks noGrp="1"/>
          </p:cNvSpPr>
          <p:nvPr>
            <p:ph type="body" sz="quarter" idx="18"/>
          </p:nvPr>
        </p:nvSpPr>
        <p:spPr/>
        <p:txBody>
          <a:bodyPr/>
          <a:lstStyle/>
          <a:p>
            <a:endParaRPr lang="en-CA"/>
          </a:p>
        </p:txBody>
      </p:sp>
    </p:spTree>
    <p:extLst>
      <p:ext uri="{BB962C8B-B14F-4D97-AF65-F5344CB8AC3E}">
        <p14:creationId xmlns:p14="http://schemas.microsoft.com/office/powerpoint/2010/main" val="18973019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68CC766D-5F75-91C4-B490-FCCAF77F05C3}"/>
              </a:ext>
              <a:ext uri="{C183D7F6-B498-43B3-948B-1728B52AA6E4}">
                <adec:decorative xmlns:adec="http://schemas.microsoft.com/office/drawing/2017/decorative" val="1"/>
              </a:ext>
            </a:extLst>
          </p:cNvPr>
          <p:cNvPicPr>
            <a:picLocks noGrp="1" noChangeAspect="1"/>
          </p:cNvPicPr>
          <p:nvPr>
            <p:ph type="pic" sz="quarter" idx="16"/>
          </p:nvPr>
        </p:nvPicPr>
        <p:blipFill rotWithShape="1">
          <a:blip r:embed="rId2"/>
          <a:srcRect l="20" r="8349" b="8329"/>
          <a:stretch/>
        </p:blipFill>
        <p:spPr>
          <a:xfrm>
            <a:off x="438150" y="458787"/>
            <a:ext cx="19442113" cy="8893175"/>
          </a:xfrm>
        </p:spPr>
      </p:pic>
      <p:pic>
        <p:nvPicPr>
          <p:cNvPr id="11" name="White Gradient">
            <a:extLst>
              <a:ext uri="{FF2B5EF4-FFF2-40B4-BE49-F238E27FC236}">
                <a16:creationId xmlns:a16="http://schemas.microsoft.com/office/drawing/2014/main" id="{9490001A-EDAE-A0E7-D818-AF472D1013B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18059400" cy="9351962"/>
          </a:xfrm>
          <a:prstGeom prst="rect">
            <a:avLst/>
          </a:prstGeom>
        </p:spPr>
      </p:pic>
      <p:sp>
        <p:nvSpPr>
          <p:cNvPr id="2" name="BW-CircleShape">
            <a:extLst>
              <a:ext uri="{FF2B5EF4-FFF2-40B4-BE49-F238E27FC236}">
                <a16:creationId xmlns:a16="http://schemas.microsoft.com/office/drawing/2014/main" id="{A33031BB-B518-9446-8EF9-2891186FDF92}"/>
              </a:ext>
              <a:ext uri="{C183D7F6-B498-43B3-948B-1728B52AA6E4}">
                <adec:decorative xmlns:adec="http://schemas.microsoft.com/office/drawing/2017/decorative" val="1"/>
              </a:ext>
            </a:extLst>
          </p:cNvPr>
          <p:cNvSpPr/>
          <p:nvPr/>
        </p:nvSpPr>
        <p:spPr>
          <a:xfrm>
            <a:off x="3809110" y="-673"/>
            <a:ext cx="4387409" cy="9352636"/>
          </a:xfrm>
          <a:custGeom>
            <a:avLst/>
            <a:gdLst>
              <a:gd name="connsiteX0" fmla="*/ 157711 w 4387409"/>
              <a:gd name="connsiteY0" fmla="*/ 0 h 9352636"/>
              <a:gd name="connsiteX1" fmla="*/ 2359448 w 4387409"/>
              <a:gd name="connsiteY1" fmla="*/ 0 h 9352636"/>
              <a:gd name="connsiteX2" fmla="*/ 2533410 w 4387409"/>
              <a:gd name="connsiteY2" fmla="*/ 165857 h 9352636"/>
              <a:gd name="connsiteX3" fmla="*/ 4387409 w 4387409"/>
              <a:gd name="connsiteY3" fmla="*/ 4641872 h 9352636"/>
              <a:gd name="connsiteX4" fmla="*/ 2313573 w 4387409"/>
              <a:gd name="connsiteY4" fmla="*/ 9327481 h 9352636"/>
              <a:gd name="connsiteX5" fmla="*/ 2284534 w 4387409"/>
              <a:gd name="connsiteY5" fmla="*/ 9352636 h 9352636"/>
              <a:gd name="connsiteX6" fmla="*/ 0 w 4387409"/>
              <a:gd name="connsiteY6" fmla="*/ 9352636 h 9352636"/>
              <a:gd name="connsiteX7" fmla="*/ 40141 w 4387409"/>
              <a:gd name="connsiteY7" fmla="*/ 9336829 h 9352636"/>
              <a:gd name="connsiteX8" fmla="*/ 1660007 w 4387409"/>
              <a:gd name="connsiteY8" fmla="*/ 8244485 h 9352636"/>
              <a:gd name="connsiteX9" fmla="*/ 2752351 w 4387409"/>
              <a:gd name="connsiteY9" fmla="*/ 6624619 h 9352636"/>
              <a:gd name="connsiteX10" fmla="*/ 3152284 w 4387409"/>
              <a:gd name="connsiteY10" fmla="*/ 4641872 h 9352636"/>
              <a:gd name="connsiteX11" fmla="*/ 2752351 w 4387409"/>
              <a:gd name="connsiteY11" fmla="*/ 2659127 h 9352636"/>
              <a:gd name="connsiteX12" fmla="*/ 1660007 w 4387409"/>
              <a:gd name="connsiteY12" fmla="*/ 1039259 h 9352636"/>
              <a:gd name="connsiteX13" fmla="*/ 264687 w 4387409"/>
              <a:gd name="connsiteY13" fmla="*/ 48301 h 9352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7409" h="9352636">
                <a:moveTo>
                  <a:pt x="157711" y="0"/>
                </a:moveTo>
                <a:lnTo>
                  <a:pt x="2359448" y="0"/>
                </a:lnTo>
                <a:lnTo>
                  <a:pt x="2533410" y="165857"/>
                </a:lnTo>
                <a:cubicBezTo>
                  <a:pt x="3678911" y="1311358"/>
                  <a:pt x="4387409" y="2893862"/>
                  <a:pt x="4387409" y="4641872"/>
                </a:cubicBezTo>
                <a:cubicBezTo>
                  <a:pt x="4387409" y="6499133"/>
                  <a:pt x="3587581" y="8169553"/>
                  <a:pt x="2313573" y="9327481"/>
                </a:cubicBezTo>
                <a:lnTo>
                  <a:pt x="2284534" y="9352636"/>
                </a:lnTo>
                <a:lnTo>
                  <a:pt x="0" y="9352636"/>
                </a:lnTo>
                <a:lnTo>
                  <a:pt x="40141" y="9336829"/>
                </a:lnTo>
                <a:cubicBezTo>
                  <a:pt x="646711" y="9080294"/>
                  <a:pt x="1191647" y="8712844"/>
                  <a:pt x="1660007" y="8244485"/>
                </a:cubicBezTo>
                <a:cubicBezTo>
                  <a:pt x="2128243" y="7776125"/>
                  <a:pt x="2495816" y="7231189"/>
                  <a:pt x="2752351" y="6624619"/>
                </a:cubicBezTo>
                <a:cubicBezTo>
                  <a:pt x="3017779" y="5997299"/>
                  <a:pt x="3152284" y="5330207"/>
                  <a:pt x="3152284" y="4641872"/>
                </a:cubicBezTo>
                <a:cubicBezTo>
                  <a:pt x="3152284" y="3953537"/>
                  <a:pt x="3017655" y="3286447"/>
                  <a:pt x="2752351" y="2659127"/>
                </a:cubicBezTo>
                <a:cubicBezTo>
                  <a:pt x="2495816" y="2052557"/>
                  <a:pt x="2128366" y="1507619"/>
                  <a:pt x="1660007" y="1039259"/>
                </a:cubicBezTo>
                <a:cubicBezTo>
                  <a:pt x="1250192" y="629554"/>
                  <a:pt x="781749" y="296916"/>
                  <a:pt x="264687" y="48301"/>
                </a:cubicBezTo>
                <a:close/>
              </a:path>
            </a:pathLst>
          </a:custGeom>
          <a:solidFill>
            <a:schemeClr val="accent1">
              <a:alpha val="35000"/>
            </a:schemeClr>
          </a:solidFill>
          <a:ln w="0" cap="flat">
            <a:noFill/>
            <a:prstDash val="solid"/>
            <a:miter/>
          </a:ln>
        </p:spPr>
        <p:txBody>
          <a:bodyPr wrap="square" rtlCol="0" anchor="ctr">
            <a:noAutofit/>
          </a:bodyPr>
          <a:lstStyle/>
          <a:p>
            <a:endParaRPr lang="en-US" dirty="0"/>
          </a:p>
        </p:txBody>
      </p:sp>
      <p:sp>
        <p:nvSpPr>
          <p:cNvPr id="6" name="BW-TextHighlight">
            <a:extLst>
              <a:ext uri="{FF2B5EF4-FFF2-40B4-BE49-F238E27FC236}">
                <a16:creationId xmlns:a16="http://schemas.microsoft.com/office/drawing/2014/main" id="{1145A602-FC99-9145-A620-7C0AE0C942D1}"/>
              </a:ext>
              <a:ext uri="{C183D7F6-B498-43B3-948B-1728B52AA6E4}">
                <adec:decorative xmlns:adec="http://schemas.microsoft.com/office/drawing/2017/decorative" val="1"/>
              </a:ext>
            </a:extLst>
          </p:cNvPr>
          <p:cNvSpPr/>
          <p:nvPr/>
        </p:nvSpPr>
        <p:spPr>
          <a:xfrm>
            <a:off x="1082544" y="3537649"/>
            <a:ext cx="5065082" cy="81300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2">
            <a:extLst>
              <a:ext uri="{FF2B5EF4-FFF2-40B4-BE49-F238E27FC236}">
                <a16:creationId xmlns:a16="http://schemas.microsoft.com/office/drawing/2014/main" id="{5A8E235A-2E4C-ED5A-1FDC-278E5B1DB530}"/>
              </a:ext>
            </a:extLst>
          </p:cNvPr>
          <p:cNvSpPr>
            <a:spLocks noGrp="1"/>
          </p:cNvSpPr>
          <p:nvPr>
            <p:ph type="ctrTitle"/>
          </p:nvPr>
        </p:nvSpPr>
        <p:spPr>
          <a:xfrm>
            <a:off x="1041291" y="1870606"/>
            <a:ext cx="5486400" cy="3936225"/>
          </a:xfrm>
        </p:spPr>
        <p:txBody>
          <a:bodyPr/>
          <a:lstStyle/>
          <a:p>
            <a:r>
              <a:rPr lang="en-US" dirty="0">
                <a:solidFill>
                  <a:schemeClr val="bg1"/>
                </a:solidFill>
              </a:rPr>
              <a:t>Presentation title </a:t>
            </a:r>
            <a:r>
              <a:rPr lang="en-US" dirty="0"/>
              <a:t>goes here on up to 3 lines</a:t>
            </a:r>
          </a:p>
        </p:txBody>
      </p:sp>
      <p:sp>
        <p:nvSpPr>
          <p:cNvPr id="10" name="Subtitle 3">
            <a:extLst>
              <a:ext uri="{FF2B5EF4-FFF2-40B4-BE49-F238E27FC236}">
                <a16:creationId xmlns:a16="http://schemas.microsoft.com/office/drawing/2014/main" id="{829D3989-0126-50CD-2616-4AECD531FF03}"/>
              </a:ext>
            </a:extLst>
          </p:cNvPr>
          <p:cNvSpPr>
            <a:spLocks noGrp="1"/>
          </p:cNvSpPr>
          <p:nvPr>
            <p:ph type="subTitle" idx="1"/>
          </p:nvPr>
        </p:nvSpPr>
        <p:spPr>
          <a:xfrm>
            <a:off x="1041291" y="6003397"/>
            <a:ext cx="4777618" cy="1389929"/>
          </a:xfrm>
        </p:spPr>
        <p:txBody>
          <a:bodyPr/>
          <a:lstStyle/>
          <a:p>
            <a:r>
              <a:rPr lang="en-US" dirty="0"/>
              <a:t>Subtitle goes here on up to 3 lines</a:t>
            </a:r>
          </a:p>
        </p:txBody>
      </p:sp>
      <p:sp>
        <p:nvSpPr>
          <p:cNvPr id="23" name="Text Placeholder 22">
            <a:extLst>
              <a:ext uri="{FF2B5EF4-FFF2-40B4-BE49-F238E27FC236}">
                <a16:creationId xmlns:a16="http://schemas.microsoft.com/office/drawing/2014/main" id="{DAC4E450-75A6-F524-0A21-07DF6FBA776F}"/>
              </a:ext>
            </a:extLst>
          </p:cNvPr>
          <p:cNvSpPr>
            <a:spLocks noGrp="1"/>
          </p:cNvSpPr>
          <p:nvPr>
            <p:ph type="body" sz="quarter" idx="17"/>
          </p:nvPr>
        </p:nvSpPr>
        <p:spPr/>
        <p:txBody>
          <a:bodyPr/>
          <a:lstStyle/>
          <a:p>
            <a:endParaRPr lang="en-US"/>
          </a:p>
        </p:txBody>
      </p:sp>
      <p:sp>
        <p:nvSpPr>
          <p:cNvPr id="24" name="Text Placeholder 23">
            <a:extLst>
              <a:ext uri="{FF2B5EF4-FFF2-40B4-BE49-F238E27FC236}">
                <a16:creationId xmlns:a16="http://schemas.microsoft.com/office/drawing/2014/main" id="{6965A9BE-FDFA-874E-67BB-8B6EAF9B4AA2}"/>
              </a:ext>
            </a:extLst>
          </p:cNvPr>
          <p:cNvSpPr>
            <a:spLocks noGrp="1"/>
          </p:cNvSpPr>
          <p:nvPr>
            <p:ph type="body" sz="quarter" idx="18"/>
          </p:nvPr>
        </p:nvSpPr>
        <p:spPr/>
        <p:txBody>
          <a:bodyPr/>
          <a:lstStyle/>
          <a:p>
            <a:endParaRPr lang="en-US"/>
          </a:p>
        </p:txBody>
      </p:sp>
    </p:spTree>
    <p:extLst>
      <p:ext uri="{BB962C8B-B14F-4D97-AF65-F5344CB8AC3E}">
        <p14:creationId xmlns:p14="http://schemas.microsoft.com/office/powerpoint/2010/main" val="14683925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08039-AA01-3122-099B-B994886A98B1}"/>
              </a:ext>
            </a:extLst>
          </p:cNvPr>
          <p:cNvSpPr>
            <a:spLocks noGrp="1"/>
          </p:cNvSpPr>
          <p:nvPr>
            <p:ph type="ctrTitle"/>
          </p:nvPr>
        </p:nvSpPr>
        <p:spPr/>
        <p:txBody>
          <a:bodyPr>
            <a:noAutofit/>
          </a:bodyPr>
          <a:lstStyle/>
          <a:p>
            <a:r>
              <a:rPr lang="en-US" dirty="0"/>
              <a:t>New McMaster PowerPoint Overview Continued (2)</a:t>
            </a:r>
          </a:p>
        </p:txBody>
      </p:sp>
      <p:sp>
        <p:nvSpPr>
          <p:cNvPr id="3" name="Subtitle 2">
            <a:extLst>
              <a:ext uri="{FF2B5EF4-FFF2-40B4-BE49-F238E27FC236}">
                <a16:creationId xmlns:a16="http://schemas.microsoft.com/office/drawing/2014/main" id="{0B7BF68F-8F02-0ACA-473D-92D0B1CD6DDC}"/>
              </a:ext>
            </a:extLst>
          </p:cNvPr>
          <p:cNvSpPr>
            <a:spLocks noGrp="1"/>
          </p:cNvSpPr>
          <p:nvPr>
            <p:ph type="subTitle" idx="1"/>
          </p:nvPr>
        </p:nvSpPr>
        <p:spPr/>
        <p:txBody>
          <a:bodyPr lIns="91440" tIns="45720" rIns="91440" bIns="45720" anchor="t"/>
          <a:lstStyle/>
          <a:p>
            <a:r>
              <a:rPr lang="en-US"/>
              <a:t>Accessibility Disclaimer</a:t>
            </a:r>
          </a:p>
        </p:txBody>
      </p:sp>
      <p:pic>
        <p:nvPicPr>
          <p:cNvPr id="12" name="Graphic 11" descr="Delete this slide before publishing.">
            <a:extLst>
              <a:ext uri="{FF2B5EF4-FFF2-40B4-BE49-F238E27FC236}">
                <a16:creationId xmlns:a16="http://schemas.microsoft.com/office/drawing/2014/main" id="{36430F1C-4644-0896-98F6-D350392D19E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235854" y="458788"/>
            <a:ext cx="644409" cy="610493"/>
          </a:xfrm>
          <a:prstGeom prst="rect">
            <a:avLst/>
          </a:prstGeom>
        </p:spPr>
      </p:pic>
      <p:sp>
        <p:nvSpPr>
          <p:cNvPr id="4" name="Text Placeholder 3">
            <a:extLst>
              <a:ext uri="{FF2B5EF4-FFF2-40B4-BE49-F238E27FC236}">
                <a16:creationId xmlns:a16="http://schemas.microsoft.com/office/drawing/2014/main" id="{A7872593-52E3-1A5A-1733-070E07E8EC76}"/>
              </a:ext>
            </a:extLst>
          </p:cNvPr>
          <p:cNvSpPr>
            <a:spLocks noGrp="1"/>
          </p:cNvSpPr>
          <p:nvPr>
            <p:ph type="body" sz="quarter" idx="12"/>
          </p:nvPr>
        </p:nvSpPr>
        <p:spPr/>
        <p:txBody>
          <a:bodyPr/>
          <a:lstStyle/>
          <a:p>
            <a:r>
              <a:rPr lang="en-US" sz="3200">
                <a:solidFill>
                  <a:schemeClr val="bg1"/>
                </a:solidFill>
              </a:rPr>
              <a:t>This PowerPoint template will facilitate the creation of a PowerPoint presentation that meets current Accessibility for Ontarians with Disabilities Act (AODA) compliance guidelines (Web Content Accessibility Guidelines 2.0 AA).</a:t>
            </a:r>
          </a:p>
          <a:p>
            <a:r>
              <a:rPr lang="en-US" sz="3200">
                <a:solidFill>
                  <a:schemeClr val="bg1"/>
                </a:solidFill>
              </a:rPr>
              <a:t>Accessibility instructions that cover the core skills of digital accessibility have been </a:t>
            </a:r>
            <a:r>
              <a:rPr lang="en-US" sz="3200" b="1">
                <a:solidFill>
                  <a:schemeClr val="bg1"/>
                </a:solidFill>
              </a:rPr>
              <a:t>integrated into the Toolkit </a:t>
            </a:r>
            <a:r>
              <a:rPr lang="en-US" sz="3200">
                <a:solidFill>
                  <a:schemeClr val="bg1"/>
                </a:solidFill>
              </a:rPr>
              <a:t>and combine the use of automated tools and manual checks.</a:t>
            </a:r>
          </a:p>
          <a:p>
            <a:r>
              <a:rPr lang="en-US" sz="3200">
                <a:solidFill>
                  <a:schemeClr val="bg1"/>
                </a:solidFill>
              </a:rPr>
              <a:t>User identities are diverse - you may still receive requests for alternative formats.</a:t>
            </a:r>
          </a:p>
          <a:p>
            <a:r>
              <a:rPr lang="en-US" sz="3200"/>
              <a:t>Microsoft PowerPoint features may update or be removed after the creation of this template.</a:t>
            </a:r>
            <a:endParaRPr lang="en-US" sz="3200">
              <a:solidFill>
                <a:schemeClr val="bg1"/>
              </a:solidFill>
            </a:endParaRPr>
          </a:p>
        </p:txBody>
      </p:sp>
      <p:pic>
        <p:nvPicPr>
          <p:cNvPr id="15" name="Content Placeholder 14" descr="Examples of common errors found when using the Accessibility Checker tool within PowerPoint.">
            <a:extLst>
              <a:ext uri="{FF2B5EF4-FFF2-40B4-BE49-F238E27FC236}">
                <a16:creationId xmlns:a16="http://schemas.microsoft.com/office/drawing/2014/main" id="{4983DD7D-B6FD-6F1D-8E3F-D5BEA04495EE}"/>
              </a:ext>
            </a:extLst>
          </p:cNvPr>
          <p:cNvPicPr>
            <a:picLocks noGrp="1" noChangeAspect="1"/>
          </p:cNvPicPr>
          <p:nvPr>
            <p:ph idx="19"/>
          </p:nvPr>
        </p:nvPicPr>
        <p:blipFill>
          <a:blip r:embed="rId4"/>
          <a:stretch>
            <a:fillRect/>
          </a:stretch>
        </p:blipFill>
        <p:spPr>
          <a:xfrm>
            <a:off x="12848844" y="2584175"/>
            <a:ext cx="5377069" cy="6300108"/>
          </a:xfrm>
          <a:prstGeom prst="rect">
            <a:avLst/>
          </a:prstGeom>
        </p:spPr>
      </p:pic>
      <p:sp>
        <p:nvSpPr>
          <p:cNvPr id="6" name="Footer Placeholder 5">
            <a:extLst>
              <a:ext uri="{FF2B5EF4-FFF2-40B4-BE49-F238E27FC236}">
                <a16:creationId xmlns:a16="http://schemas.microsoft.com/office/drawing/2014/main" id="{03CCE6F8-B878-24ED-0A7A-E98AEA724E6C}"/>
              </a:ext>
            </a:extLst>
          </p:cNvPr>
          <p:cNvSpPr>
            <a:spLocks noGrp="1"/>
          </p:cNvSpPr>
          <p:nvPr>
            <p:ph type="ftr" sz="quarter" idx="21"/>
          </p:nvPr>
        </p:nvSpPr>
        <p:spPr/>
        <p:txBody>
          <a:bodyPr/>
          <a:lstStyle/>
          <a:p>
            <a:endParaRPr lang="en-US"/>
          </a:p>
        </p:txBody>
      </p:sp>
      <p:sp>
        <p:nvSpPr>
          <p:cNvPr id="7" name="Date Placeholder 6">
            <a:extLst>
              <a:ext uri="{FF2B5EF4-FFF2-40B4-BE49-F238E27FC236}">
                <a16:creationId xmlns:a16="http://schemas.microsoft.com/office/drawing/2014/main" id="{9DE57F8A-7CB1-5B64-5ED0-500EA390B03D}"/>
              </a:ext>
            </a:extLst>
          </p:cNvPr>
          <p:cNvSpPr>
            <a:spLocks noGrp="1"/>
          </p:cNvSpPr>
          <p:nvPr>
            <p:ph type="dt" sz="half" idx="2"/>
          </p:nvPr>
        </p:nvSpPr>
        <p:spPr/>
        <p:txBody>
          <a:bodyPr/>
          <a:lstStyle/>
          <a:p>
            <a:fld id="{D2792E9C-7E5E-F14F-B049-5BFE22D713B7}" type="datetime4">
              <a:rPr lang="en-CA" smtClean="0"/>
              <a:pPr/>
              <a:t>May 21, 2024</a:t>
            </a:fld>
            <a:endParaRPr lang="en-US"/>
          </a:p>
        </p:txBody>
      </p:sp>
      <p:sp>
        <p:nvSpPr>
          <p:cNvPr id="8" name="Slide Number Placeholder 7">
            <a:extLst>
              <a:ext uri="{FF2B5EF4-FFF2-40B4-BE49-F238E27FC236}">
                <a16:creationId xmlns:a16="http://schemas.microsoft.com/office/drawing/2014/main" id="{B328DD51-8376-57C4-E131-1CA2E4B5626F}"/>
              </a:ext>
            </a:extLst>
          </p:cNvPr>
          <p:cNvSpPr>
            <a:spLocks noGrp="1"/>
          </p:cNvSpPr>
          <p:nvPr>
            <p:ph type="sldNum" sz="quarter" idx="22"/>
          </p:nvPr>
        </p:nvSpPr>
        <p:spPr/>
        <p:txBody>
          <a:bodyPr/>
          <a:lstStyle/>
          <a:p>
            <a:fld id="{991AB9B0-3E43-D847-B073-60FE8FAFFDB7}" type="slidenum">
              <a:rPr lang="en-US" smtClean="0"/>
              <a:pPr/>
              <a:t>3</a:t>
            </a:fld>
            <a:endParaRPr lang="en-US"/>
          </a:p>
        </p:txBody>
      </p:sp>
    </p:spTree>
    <p:extLst>
      <p:ext uri="{BB962C8B-B14F-4D97-AF65-F5344CB8AC3E}">
        <p14:creationId xmlns:p14="http://schemas.microsoft.com/office/powerpoint/2010/main" val="6123978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328B9917-850B-87D0-E066-E034BAA857A6}"/>
              </a:ext>
              <a:ext uri="{C183D7F6-B498-43B3-948B-1728B52AA6E4}">
                <adec:decorative xmlns:adec="http://schemas.microsoft.com/office/drawing/2017/decorative" val="1"/>
              </a:ext>
            </a:extLst>
          </p:cNvPr>
          <p:cNvPicPr>
            <a:picLocks noGrp="1" noChangeAspect="1"/>
          </p:cNvPicPr>
          <p:nvPr>
            <p:ph type="pic" sz="quarter" idx="16"/>
          </p:nvPr>
        </p:nvPicPr>
        <p:blipFill>
          <a:blip r:embed="rId3"/>
          <a:srcRect t="30" b="30"/>
          <a:stretch/>
        </p:blipFill>
        <p:spPr/>
      </p:pic>
      <p:pic>
        <p:nvPicPr>
          <p:cNvPr id="17" name="White Gradient">
            <a:extLst>
              <a:ext uri="{FF2B5EF4-FFF2-40B4-BE49-F238E27FC236}">
                <a16:creationId xmlns:a16="http://schemas.microsoft.com/office/drawing/2014/main" id="{AD108E79-0230-C565-DE4D-10698A3C700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16537021" cy="9351962"/>
          </a:xfrm>
          <a:prstGeom prst="rect">
            <a:avLst/>
          </a:prstGeom>
        </p:spPr>
      </p:pic>
      <p:sp>
        <p:nvSpPr>
          <p:cNvPr id="2" name="BW-CircleShape">
            <a:extLst>
              <a:ext uri="{FF2B5EF4-FFF2-40B4-BE49-F238E27FC236}">
                <a16:creationId xmlns:a16="http://schemas.microsoft.com/office/drawing/2014/main" id="{171ED688-DF6C-9503-67F8-5FBE1B16ED5D}"/>
              </a:ext>
              <a:ext uri="{C183D7F6-B498-43B3-948B-1728B52AA6E4}">
                <adec:decorative xmlns:adec="http://schemas.microsoft.com/office/drawing/2017/decorative" val="1"/>
              </a:ext>
            </a:extLst>
          </p:cNvPr>
          <p:cNvSpPr/>
          <p:nvPr/>
        </p:nvSpPr>
        <p:spPr>
          <a:xfrm>
            <a:off x="4143954" y="-673"/>
            <a:ext cx="4387409" cy="9352636"/>
          </a:xfrm>
          <a:custGeom>
            <a:avLst/>
            <a:gdLst>
              <a:gd name="connsiteX0" fmla="*/ 157711 w 4387409"/>
              <a:gd name="connsiteY0" fmla="*/ 0 h 9352636"/>
              <a:gd name="connsiteX1" fmla="*/ 2359448 w 4387409"/>
              <a:gd name="connsiteY1" fmla="*/ 0 h 9352636"/>
              <a:gd name="connsiteX2" fmla="*/ 2533410 w 4387409"/>
              <a:gd name="connsiteY2" fmla="*/ 165857 h 9352636"/>
              <a:gd name="connsiteX3" fmla="*/ 4387409 w 4387409"/>
              <a:gd name="connsiteY3" fmla="*/ 4641872 h 9352636"/>
              <a:gd name="connsiteX4" fmla="*/ 2313573 w 4387409"/>
              <a:gd name="connsiteY4" fmla="*/ 9327481 h 9352636"/>
              <a:gd name="connsiteX5" fmla="*/ 2284534 w 4387409"/>
              <a:gd name="connsiteY5" fmla="*/ 9352636 h 9352636"/>
              <a:gd name="connsiteX6" fmla="*/ 0 w 4387409"/>
              <a:gd name="connsiteY6" fmla="*/ 9352636 h 9352636"/>
              <a:gd name="connsiteX7" fmla="*/ 40141 w 4387409"/>
              <a:gd name="connsiteY7" fmla="*/ 9336829 h 9352636"/>
              <a:gd name="connsiteX8" fmla="*/ 1660007 w 4387409"/>
              <a:gd name="connsiteY8" fmla="*/ 8244485 h 9352636"/>
              <a:gd name="connsiteX9" fmla="*/ 2752351 w 4387409"/>
              <a:gd name="connsiteY9" fmla="*/ 6624619 h 9352636"/>
              <a:gd name="connsiteX10" fmla="*/ 3152284 w 4387409"/>
              <a:gd name="connsiteY10" fmla="*/ 4641872 h 9352636"/>
              <a:gd name="connsiteX11" fmla="*/ 2752351 w 4387409"/>
              <a:gd name="connsiteY11" fmla="*/ 2659127 h 9352636"/>
              <a:gd name="connsiteX12" fmla="*/ 1660007 w 4387409"/>
              <a:gd name="connsiteY12" fmla="*/ 1039259 h 9352636"/>
              <a:gd name="connsiteX13" fmla="*/ 264687 w 4387409"/>
              <a:gd name="connsiteY13" fmla="*/ 48301 h 9352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7409" h="9352636">
                <a:moveTo>
                  <a:pt x="157711" y="0"/>
                </a:moveTo>
                <a:lnTo>
                  <a:pt x="2359448" y="0"/>
                </a:lnTo>
                <a:lnTo>
                  <a:pt x="2533410" y="165857"/>
                </a:lnTo>
                <a:cubicBezTo>
                  <a:pt x="3678911" y="1311358"/>
                  <a:pt x="4387409" y="2893862"/>
                  <a:pt x="4387409" y="4641872"/>
                </a:cubicBezTo>
                <a:cubicBezTo>
                  <a:pt x="4387409" y="6499133"/>
                  <a:pt x="3587581" y="8169553"/>
                  <a:pt x="2313573" y="9327481"/>
                </a:cubicBezTo>
                <a:lnTo>
                  <a:pt x="2284534" y="9352636"/>
                </a:lnTo>
                <a:lnTo>
                  <a:pt x="0" y="9352636"/>
                </a:lnTo>
                <a:lnTo>
                  <a:pt x="40141" y="9336829"/>
                </a:lnTo>
                <a:cubicBezTo>
                  <a:pt x="646711" y="9080294"/>
                  <a:pt x="1191647" y="8712844"/>
                  <a:pt x="1660007" y="8244485"/>
                </a:cubicBezTo>
                <a:cubicBezTo>
                  <a:pt x="2128243" y="7776125"/>
                  <a:pt x="2495816" y="7231189"/>
                  <a:pt x="2752351" y="6624619"/>
                </a:cubicBezTo>
                <a:cubicBezTo>
                  <a:pt x="3017779" y="5997299"/>
                  <a:pt x="3152284" y="5330207"/>
                  <a:pt x="3152284" y="4641872"/>
                </a:cubicBezTo>
                <a:cubicBezTo>
                  <a:pt x="3152284" y="3953537"/>
                  <a:pt x="3017655" y="3286447"/>
                  <a:pt x="2752351" y="2659127"/>
                </a:cubicBezTo>
                <a:cubicBezTo>
                  <a:pt x="2495816" y="2052557"/>
                  <a:pt x="2128366" y="1507619"/>
                  <a:pt x="1660007" y="1039259"/>
                </a:cubicBezTo>
                <a:cubicBezTo>
                  <a:pt x="1250192" y="629554"/>
                  <a:pt x="781749" y="296916"/>
                  <a:pt x="264687" y="48301"/>
                </a:cubicBezTo>
                <a:close/>
              </a:path>
            </a:pathLst>
          </a:custGeom>
          <a:solidFill>
            <a:schemeClr val="accent1">
              <a:alpha val="35000"/>
            </a:schemeClr>
          </a:solidFill>
          <a:ln w="0" cap="flat">
            <a:noFill/>
            <a:prstDash val="solid"/>
            <a:miter/>
          </a:ln>
        </p:spPr>
        <p:txBody>
          <a:bodyPr wrap="square" rtlCol="0" anchor="ctr">
            <a:noAutofit/>
          </a:bodyPr>
          <a:lstStyle/>
          <a:p>
            <a:endParaRPr lang="en-US" dirty="0"/>
          </a:p>
        </p:txBody>
      </p:sp>
      <p:sp>
        <p:nvSpPr>
          <p:cNvPr id="20" name="BW-TextHighlight">
            <a:extLst>
              <a:ext uri="{FF2B5EF4-FFF2-40B4-BE49-F238E27FC236}">
                <a16:creationId xmlns:a16="http://schemas.microsoft.com/office/drawing/2014/main" id="{3B2A3491-E05C-CE7E-B104-7415CEA41C41}"/>
              </a:ext>
              <a:ext uri="{C183D7F6-B498-43B3-948B-1728B52AA6E4}">
                <adec:decorative xmlns:adec="http://schemas.microsoft.com/office/drawing/2017/decorative" val="1"/>
              </a:ext>
            </a:extLst>
          </p:cNvPr>
          <p:cNvSpPr/>
          <p:nvPr/>
        </p:nvSpPr>
        <p:spPr>
          <a:xfrm>
            <a:off x="1082544" y="3537649"/>
            <a:ext cx="5065082" cy="81300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itle 2">
            <a:extLst>
              <a:ext uri="{FF2B5EF4-FFF2-40B4-BE49-F238E27FC236}">
                <a16:creationId xmlns:a16="http://schemas.microsoft.com/office/drawing/2014/main" id="{FB13A2B1-DE72-3E06-1CA1-87E67862623B}"/>
              </a:ext>
            </a:extLst>
          </p:cNvPr>
          <p:cNvSpPr>
            <a:spLocks noGrp="1"/>
          </p:cNvSpPr>
          <p:nvPr>
            <p:ph type="ctrTitle"/>
          </p:nvPr>
        </p:nvSpPr>
        <p:spPr>
          <a:xfrm>
            <a:off x="1041291" y="1870606"/>
            <a:ext cx="5486400" cy="3936225"/>
          </a:xfrm>
        </p:spPr>
        <p:txBody>
          <a:bodyPr/>
          <a:lstStyle/>
          <a:p>
            <a:pPr>
              <a:lnSpc>
                <a:spcPct val="100000"/>
              </a:lnSpc>
            </a:pPr>
            <a:r>
              <a:rPr lang="en-US" dirty="0">
                <a:solidFill>
                  <a:schemeClr val="bg1"/>
                </a:solidFill>
              </a:rPr>
              <a:t>Presentation title </a:t>
            </a:r>
            <a:r>
              <a:rPr lang="en-US" dirty="0">
                <a:solidFill>
                  <a:schemeClr val="tx1"/>
                </a:solidFill>
              </a:rPr>
              <a:t>goes here on up to 3 lines</a:t>
            </a:r>
          </a:p>
        </p:txBody>
      </p:sp>
      <p:sp>
        <p:nvSpPr>
          <p:cNvPr id="22" name="Subtitle 3">
            <a:extLst>
              <a:ext uri="{FF2B5EF4-FFF2-40B4-BE49-F238E27FC236}">
                <a16:creationId xmlns:a16="http://schemas.microsoft.com/office/drawing/2014/main" id="{D9814A53-FB75-ECD0-1094-A636F9C544FD}"/>
              </a:ext>
            </a:extLst>
          </p:cNvPr>
          <p:cNvSpPr>
            <a:spLocks noGrp="1"/>
          </p:cNvSpPr>
          <p:nvPr>
            <p:ph type="subTitle" idx="1"/>
          </p:nvPr>
        </p:nvSpPr>
        <p:spPr>
          <a:xfrm>
            <a:off x="1041291" y="6003397"/>
            <a:ext cx="4777618" cy="1389929"/>
          </a:xfrm>
        </p:spPr>
        <p:txBody>
          <a:bodyPr/>
          <a:lstStyle/>
          <a:p>
            <a:r>
              <a:rPr lang="en-US" dirty="0"/>
              <a:t>Subtitle goes here on up to 3 lines</a:t>
            </a:r>
          </a:p>
        </p:txBody>
      </p:sp>
      <p:sp>
        <p:nvSpPr>
          <p:cNvPr id="7" name="Text Placeholder 6">
            <a:extLst>
              <a:ext uri="{FF2B5EF4-FFF2-40B4-BE49-F238E27FC236}">
                <a16:creationId xmlns:a16="http://schemas.microsoft.com/office/drawing/2014/main" id="{6778FE31-59CB-053F-6636-6ACDA726444B}"/>
              </a:ext>
            </a:extLst>
          </p:cNvPr>
          <p:cNvSpPr>
            <a:spLocks noGrp="1"/>
          </p:cNvSpPr>
          <p:nvPr>
            <p:ph type="body" sz="quarter" idx="17"/>
          </p:nvPr>
        </p:nvSpPr>
        <p:spPr/>
        <p:txBody>
          <a:bodyPr/>
          <a:lstStyle/>
          <a:p>
            <a:endParaRPr lang="en-CA"/>
          </a:p>
        </p:txBody>
      </p:sp>
      <p:sp>
        <p:nvSpPr>
          <p:cNvPr id="10" name="Text Placeholder 9">
            <a:extLst>
              <a:ext uri="{FF2B5EF4-FFF2-40B4-BE49-F238E27FC236}">
                <a16:creationId xmlns:a16="http://schemas.microsoft.com/office/drawing/2014/main" id="{93ED6594-6D0F-B961-E934-6FC4DC86438E}"/>
              </a:ext>
            </a:extLst>
          </p:cNvPr>
          <p:cNvSpPr>
            <a:spLocks noGrp="1"/>
          </p:cNvSpPr>
          <p:nvPr>
            <p:ph type="body" sz="quarter" idx="18"/>
          </p:nvPr>
        </p:nvSpPr>
        <p:spPr/>
        <p:txBody>
          <a:bodyPr/>
          <a:lstStyle/>
          <a:p>
            <a:endParaRPr lang="en-CA"/>
          </a:p>
        </p:txBody>
      </p:sp>
    </p:spTree>
    <p:extLst>
      <p:ext uri="{BB962C8B-B14F-4D97-AF65-F5344CB8AC3E}">
        <p14:creationId xmlns:p14="http://schemas.microsoft.com/office/powerpoint/2010/main" val="14377983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0EEF15EA-7DCD-1AE9-3EA5-BB7EBF699FF9}"/>
              </a:ext>
              <a:ext uri="{C183D7F6-B498-43B3-948B-1728B52AA6E4}">
                <adec:decorative xmlns:adec="http://schemas.microsoft.com/office/drawing/2017/decorative" val="1"/>
              </a:ext>
            </a:extLst>
          </p:cNvPr>
          <p:cNvPicPr>
            <a:picLocks noGrp="1" noChangeAspect="1"/>
          </p:cNvPicPr>
          <p:nvPr>
            <p:ph type="pic" sz="quarter" idx="16"/>
          </p:nvPr>
        </p:nvPicPr>
        <p:blipFill rotWithShape="1">
          <a:blip r:embed="rId2"/>
          <a:srcRect t="2" r="4681" b="4682"/>
          <a:stretch/>
        </p:blipFill>
        <p:spPr>
          <a:xfrm>
            <a:off x="0" y="1"/>
            <a:ext cx="20318413" cy="9351962"/>
          </a:xfrm>
        </p:spPr>
      </p:pic>
      <p:pic>
        <p:nvPicPr>
          <p:cNvPr id="19" name="Black Gradient">
            <a:extLst>
              <a:ext uri="{FF2B5EF4-FFF2-40B4-BE49-F238E27FC236}">
                <a16:creationId xmlns:a16="http://schemas.microsoft.com/office/drawing/2014/main" id="{3CB56CDB-A064-69D1-0939-3FA992DA7899}"/>
              </a:ext>
              <a:ext uri="{C183D7F6-B498-43B3-948B-1728B52AA6E4}">
                <adec:decorative xmlns:adec="http://schemas.microsoft.com/office/drawing/2017/decorative" val="1"/>
              </a:ext>
            </a:extLst>
          </p:cNvPr>
          <p:cNvPicPr>
            <a:picLocks noChangeAspect="1"/>
          </p:cNvPicPr>
          <p:nvPr/>
        </p:nvPicPr>
        <p:blipFill>
          <a:blip r:embed="rId3">
            <a:alphaModFix amt="80000"/>
          </a:blip>
          <a:stretch>
            <a:fillRect/>
          </a:stretch>
        </p:blipFill>
        <p:spPr>
          <a:xfrm>
            <a:off x="-1" y="0"/>
            <a:ext cx="15222071" cy="9351962"/>
          </a:xfrm>
          <a:prstGeom prst="rect">
            <a:avLst/>
          </a:prstGeom>
          <a:effectLst>
            <a:outerShdw blurRad="50800" dist="50800" dir="5400000" algn="ctr" rotWithShape="0">
              <a:srgbClr val="000000">
                <a:alpha val="0"/>
              </a:srgbClr>
            </a:outerShdw>
          </a:effectLst>
        </p:spPr>
      </p:pic>
      <p:sp>
        <p:nvSpPr>
          <p:cNvPr id="2" name="BW-CircleShape">
            <a:extLst>
              <a:ext uri="{FF2B5EF4-FFF2-40B4-BE49-F238E27FC236}">
                <a16:creationId xmlns:a16="http://schemas.microsoft.com/office/drawing/2014/main" id="{7DC9820C-7FC3-0750-6366-883162E695B3}"/>
              </a:ext>
              <a:ext uri="{C183D7F6-B498-43B3-948B-1728B52AA6E4}">
                <adec:decorative xmlns:adec="http://schemas.microsoft.com/office/drawing/2017/decorative" val="1"/>
              </a:ext>
            </a:extLst>
          </p:cNvPr>
          <p:cNvSpPr/>
          <p:nvPr/>
        </p:nvSpPr>
        <p:spPr>
          <a:xfrm>
            <a:off x="3809110" y="-673"/>
            <a:ext cx="4387409" cy="9352636"/>
          </a:xfrm>
          <a:custGeom>
            <a:avLst/>
            <a:gdLst>
              <a:gd name="connsiteX0" fmla="*/ 157711 w 4387409"/>
              <a:gd name="connsiteY0" fmla="*/ 0 h 9352636"/>
              <a:gd name="connsiteX1" fmla="*/ 2359448 w 4387409"/>
              <a:gd name="connsiteY1" fmla="*/ 0 h 9352636"/>
              <a:gd name="connsiteX2" fmla="*/ 2533410 w 4387409"/>
              <a:gd name="connsiteY2" fmla="*/ 165857 h 9352636"/>
              <a:gd name="connsiteX3" fmla="*/ 4387409 w 4387409"/>
              <a:gd name="connsiteY3" fmla="*/ 4641872 h 9352636"/>
              <a:gd name="connsiteX4" fmla="*/ 2313573 w 4387409"/>
              <a:gd name="connsiteY4" fmla="*/ 9327481 h 9352636"/>
              <a:gd name="connsiteX5" fmla="*/ 2284534 w 4387409"/>
              <a:gd name="connsiteY5" fmla="*/ 9352636 h 9352636"/>
              <a:gd name="connsiteX6" fmla="*/ 0 w 4387409"/>
              <a:gd name="connsiteY6" fmla="*/ 9352636 h 9352636"/>
              <a:gd name="connsiteX7" fmla="*/ 40141 w 4387409"/>
              <a:gd name="connsiteY7" fmla="*/ 9336829 h 9352636"/>
              <a:gd name="connsiteX8" fmla="*/ 1660007 w 4387409"/>
              <a:gd name="connsiteY8" fmla="*/ 8244485 h 9352636"/>
              <a:gd name="connsiteX9" fmla="*/ 2752351 w 4387409"/>
              <a:gd name="connsiteY9" fmla="*/ 6624619 h 9352636"/>
              <a:gd name="connsiteX10" fmla="*/ 3152284 w 4387409"/>
              <a:gd name="connsiteY10" fmla="*/ 4641872 h 9352636"/>
              <a:gd name="connsiteX11" fmla="*/ 2752351 w 4387409"/>
              <a:gd name="connsiteY11" fmla="*/ 2659127 h 9352636"/>
              <a:gd name="connsiteX12" fmla="*/ 1660007 w 4387409"/>
              <a:gd name="connsiteY12" fmla="*/ 1039259 h 9352636"/>
              <a:gd name="connsiteX13" fmla="*/ 264687 w 4387409"/>
              <a:gd name="connsiteY13" fmla="*/ 48301 h 9352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7409" h="9352636">
                <a:moveTo>
                  <a:pt x="157711" y="0"/>
                </a:moveTo>
                <a:lnTo>
                  <a:pt x="2359448" y="0"/>
                </a:lnTo>
                <a:lnTo>
                  <a:pt x="2533410" y="165857"/>
                </a:lnTo>
                <a:cubicBezTo>
                  <a:pt x="3678911" y="1311358"/>
                  <a:pt x="4387409" y="2893862"/>
                  <a:pt x="4387409" y="4641872"/>
                </a:cubicBezTo>
                <a:cubicBezTo>
                  <a:pt x="4387409" y="6499133"/>
                  <a:pt x="3587581" y="8169553"/>
                  <a:pt x="2313573" y="9327481"/>
                </a:cubicBezTo>
                <a:lnTo>
                  <a:pt x="2284534" y="9352636"/>
                </a:lnTo>
                <a:lnTo>
                  <a:pt x="0" y="9352636"/>
                </a:lnTo>
                <a:lnTo>
                  <a:pt x="40141" y="9336829"/>
                </a:lnTo>
                <a:cubicBezTo>
                  <a:pt x="646711" y="9080294"/>
                  <a:pt x="1191647" y="8712844"/>
                  <a:pt x="1660007" y="8244485"/>
                </a:cubicBezTo>
                <a:cubicBezTo>
                  <a:pt x="2128243" y="7776125"/>
                  <a:pt x="2495816" y="7231189"/>
                  <a:pt x="2752351" y="6624619"/>
                </a:cubicBezTo>
                <a:cubicBezTo>
                  <a:pt x="3017779" y="5997299"/>
                  <a:pt x="3152284" y="5330207"/>
                  <a:pt x="3152284" y="4641872"/>
                </a:cubicBezTo>
                <a:cubicBezTo>
                  <a:pt x="3152284" y="3953537"/>
                  <a:pt x="3017655" y="3286447"/>
                  <a:pt x="2752351" y="2659127"/>
                </a:cubicBezTo>
                <a:cubicBezTo>
                  <a:pt x="2495816" y="2052557"/>
                  <a:pt x="2128366" y="1507619"/>
                  <a:pt x="1660007" y="1039259"/>
                </a:cubicBezTo>
                <a:cubicBezTo>
                  <a:pt x="1250192" y="629554"/>
                  <a:pt x="781749" y="296916"/>
                  <a:pt x="264687" y="48301"/>
                </a:cubicBezTo>
                <a:close/>
              </a:path>
            </a:pathLst>
          </a:custGeom>
          <a:solidFill>
            <a:schemeClr val="accent1">
              <a:alpha val="35000"/>
            </a:schemeClr>
          </a:solidFill>
          <a:ln w="0" cap="flat">
            <a:noFill/>
            <a:prstDash val="solid"/>
            <a:miter/>
          </a:ln>
        </p:spPr>
        <p:txBody>
          <a:bodyPr wrap="square" rtlCol="0" anchor="ctr">
            <a:noAutofit/>
          </a:bodyPr>
          <a:lstStyle/>
          <a:p>
            <a:endParaRPr lang="en-US" dirty="0"/>
          </a:p>
        </p:txBody>
      </p:sp>
      <p:sp>
        <p:nvSpPr>
          <p:cNvPr id="22" name="BW-TextHighlight">
            <a:extLst>
              <a:ext uri="{FF2B5EF4-FFF2-40B4-BE49-F238E27FC236}">
                <a16:creationId xmlns:a16="http://schemas.microsoft.com/office/drawing/2014/main" id="{9AC85D19-2E65-FC7F-601A-744AD59FCA23}"/>
              </a:ext>
              <a:ext uri="{C183D7F6-B498-43B3-948B-1728B52AA6E4}">
                <adec:decorative xmlns:adec="http://schemas.microsoft.com/office/drawing/2017/decorative" val="1"/>
              </a:ext>
            </a:extLst>
          </p:cNvPr>
          <p:cNvSpPr/>
          <p:nvPr/>
        </p:nvSpPr>
        <p:spPr>
          <a:xfrm>
            <a:off x="1082544" y="3537649"/>
            <a:ext cx="5065082" cy="81300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itle 2">
            <a:extLst>
              <a:ext uri="{FF2B5EF4-FFF2-40B4-BE49-F238E27FC236}">
                <a16:creationId xmlns:a16="http://schemas.microsoft.com/office/drawing/2014/main" id="{BD386442-1BA4-3367-9AD2-76D69407D8B4}"/>
              </a:ext>
            </a:extLst>
          </p:cNvPr>
          <p:cNvSpPr>
            <a:spLocks noGrp="1"/>
          </p:cNvSpPr>
          <p:nvPr>
            <p:ph type="ctrTitle"/>
          </p:nvPr>
        </p:nvSpPr>
        <p:spPr>
          <a:xfrm>
            <a:off x="1041291" y="1870606"/>
            <a:ext cx="5486400" cy="3936225"/>
          </a:xfrm>
        </p:spPr>
        <p:txBody>
          <a:bodyPr/>
          <a:lstStyle/>
          <a:p>
            <a:r>
              <a:rPr lang="en-US" dirty="0">
                <a:solidFill>
                  <a:schemeClr val="bg1"/>
                </a:solidFill>
              </a:rPr>
              <a:t>Presentation title </a:t>
            </a:r>
            <a:r>
              <a:rPr lang="en-US" dirty="0"/>
              <a:t>goes here on up to 3 lines</a:t>
            </a:r>
          </a:p>
        </p:txBody>
      </p:sp>
      <p:sp>
        <p:nvSpPr>
          <p:cNvPr id="24" name="Subtitle 3">
            <a:extLst>
              <a:ext uri="{FF2B5EF4-FFF2-40B4-BE49-F238E27FC236}">
                <a16:creationId xmlns:a16="http://schemas.microsoft.com/office/drawing/2014/main" id="{00E5A886-15A8-3F0E-E81B-FABE3A31E3A0}"/>
              </a:ext>
            </a:extLst>
          </p:cNvPr>
          <p:cNvSpPr>
            <a:spLocks noGrp="1"/>
          </p:cNvSpPr>
          <p:nvPr>
            <p:ph type="subTitle" idx="1"/>
          </p:nvPr>
        </p:nvSpPr>
        <p:spPr>
          <a:xfrm>
            <a:off x="1041291" y="6003397"/>
            <a:ext cx="4777618" cy="1389929"/>
          </a:xfrm>
        </p:spPr>
        <p:txBody>
          <a:bodyPr/>
          <a:lstStyle/>
          <a:p>
            <a:r>
              <a:rPr lang="en-US" dirty="0"/>
              <a:t>Subtitle goes here on up to 3 lines</a:t>
            </a:r>
          </a:p>
        </p:txBody>
      </p:sp>
      <p:sp>
        <p:nvSpPr>
          <p:cNvPr id="10" name="Text Placeholder 9">
            <a:extLst>
              <a:ext uri="{FF2B5EF4-FFF2-40B4-BE49-F238E27FC236}">
                <a16:creationId xmlns:a16="http://schemas.microsoft.com/office/drawing/2014/main" id="{8202EE1E-00F5-612A-12F9-2408E7D5963D}"/>
              </a:ext>
            </a:extLst>
          </p:cNvPr>
          <p:cNvSpPr>
            <a:spLocks noGrp="1"/>
          </p:cNvSpPr>
          <p:nvPr>
            <p:ph type="body" sz="quarter" idx="17"/>
          </p:nvPr>
        </p:nvSpPr>
        <p:spPr/>
        <p:txBody>
          <a:bodyPr/>
          <a:lstStyle/>
          <a:p>
            <a:endParaRPr lang="en-US"/>
          </a:p>
        </p:txBody>
      </p:sp>
      <p:sp>
        <p:nvSpPr>
          <p:cNvPr id="11" name="Text Placeholder 10">
            <a:extLst>
              <a:ext uri="{FF2B5EF4-FFF2-40B4-BE49-F238E27FC236}">
                <a16:creationId xmlns:a16="http://schemas.microsoft.com/office/drawing/2014/main" id="{272D3CB3-E1E1-D90D-4FBB-997C56AF2025}"/>
              </a:ext>
            </a:extLst>
          </p:cNvPr>
          <p:cNvSpPr>
            <a:spLocks noGrp="1"/>
          </p:cNvSpPr>
          <p:nvPr>
            <p:ph type="body" sz="quarter" idx="18"/>
          </p:nvPr>
        </p:nvSpPr>
        <p:spPr/>
        <p:txBody>
          <a:bodyPr/>
          <a:lstStyle/>
          <a:p>
            <a:endParaRPr lang="en-US"/>
          </a:p>
        </p:txBody>
      </p:sp>
    </p:spTree>
    <p:extLst>
      <p:ext uri="{BB962C8B-B14F-4D97-AF65-F5344CB8AC3E}">
        <p14:creationId xmlns:p14="http://schemas.microsoft.com/office/powerpoint/2010/main" val="2249294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0EEF15EA-7DCD-1AE9-3EA5-BB7EBF699FF9}"/>
              </a:ext>
              <a:ext uri="{C183D7F6-B498-43B3-948B-1728B52AA6E4}">
                <adec:decorative xmlns:adec="http://schemas.microsoft.com/office/drawing/2017/decorative" val="1"/>
              </a:ext>
            </a:extLst>
          </p:cNvPr>
          <p:cNvPicPr>
            <a:picLocks noGrp="1" noChangeAspect="1"/>
          </p:cNvPicPr>
          <p:nvPr>
            <p:ph type="pic" sz="quarter" idx="16"/>
          </p:nvPr>
        </p:nvPicPr>
        <p:blipFill rotWithShape="1">
          <a:blip r:embed="rId2"/>
          <a:srcRect l="18998" t="10939" r="3593" b="128"/>
          <a:stretch/>
        </p:blipFill>
        <p:spPr>
          <a:xfrm>
            <a:off x="0" y="1"/>
            <a:ext cx="20318413" cy="9351962"/>
          </a:xfrm>
        </p:spPr>
      </p:pic>
      <p:pic>
        <p:nvPicPr>
          <p:cNvPr id="19" name="Black Gradient">
            <a:extLst>
              <a:ext uri="{FF2B5EF4-FFF2-40B4-BE49-F238E27FC236}">
                <a16:creationId xmlns:a16="http://schemas.microsoft.com/office/drawing/2014/main" id="{3CB56CDB-A064-69D1-0939-3FA992DA7899}"/>
              </a:ext>
              <a:ext uri="{C183D7F6-B498-43B3-948B-1728B52AA6E4}">
                <adec:decorative xmlns:adec="http://schemas.microsoft.com/office/drawing/2017/decorative" val="1"/>
              </a:ext>
            </a:extLst>
          </p:cNvPr>
          <p:cNvPicPr>
            <a:picLocks noChangeAspect="1"/>
          </p:cNvPicPr>
          <p:nvPr/>
        </p:nvPicPr>
        <p:blipFill>
          <a:blip r:embed="rId3">
            <a:alphaModFix amt="80000"/>
          </a:blip>
          <a:stretch>
            <a:fillRect/>
          </a:stretch>
        </p:blipFill>
        <p:spPr>
          <a:xfrm>
            <a:off x="-1" y="0"/>
            <a:ext cx="15222071" cy="9351962"/>
          </a:xfrm>
          <a:prstGeom prst="rect">
            <a:avLst/>
          </a:prstGeom>
          <a:effectLst>
            <a:outerShdw blurRad="50800" dist="50800" dir="5400000" algn="ctr" rotWithShape="0">
              <a:srgbClr val="000000">
                <a:alpha val="0"/>
              </a:srgbClr>
            </a:outerShdw>
          </a:effectLst>
        </p:spPr>
      </p:pic>
      <p:sp>
        <p:nvSpPr>
          <p:cNvPr id="3" name="BW-CircleShape">
            <a:extLst>
              <a:ext uri="{FF2B5EF4-FFF2-40B4-BE49-F238E27FC236}">
                <a16:creationId xmlns:a16="http://schemas.microsoft.com/office/drawing/2014/main" id="{AD508033-1718-0AB9-6368-F09A78798F57}"/>
              </a:ext>
              <a:ext uri="{C183D7F6-B498-43B3-948B-1728B52AA6E4}">
                <adec:decorative xmlns:adec="http://schemas.microsoft.com/office/drawing/2017/decorative" val="1"/>
              </a:ext>
            </a:extLst>
          </p:cNvPr>
          <p:cNvSpPr/>
          <p:nvPr/>
        </p:nvSpPr>
        <p:spPr>
          <a:xfrm>
            <a:off x="3815237" y="-673"/>
            <a:ext cx="4387409" cy="9352636"/>
          </a:xfrm>
          <a:custGeom>
            <a:avLst/>
            <a:gdLst>
              <a:gd name="connsiteX0" fmla="*/ 157711 w 4387409"/>
              <a:gd name="connsiteY0" fmla="*/ 0 h 9352636"/>
              <a:gd name="connsiteX1" fmla="*/ 2359448 w 4387409"/>
              <a:gd name="connsiteY1" fmla="*/ 0 h 9352636"/>
              <a:gd name="connsiteX2" fmla="*/ 2533410 w 4387409"/>
              <a:gd name="connsiteY2" fmla="*/ 165857 h 9352636"/>
              <a:gd name="connsiteX3" fmla="*/ 4387409 w 4387409"/>
              <a:gd name="connsiteY3" fmla="*/ 4641872 h 9352636"/>
              <a:gd name="connsiteX4" fmla="*/ 2313573 w 4387409"/>
              <a:gd name="connsiteY4" fmla="*/ 9327481 h 9352636"/>
              <a:gd name="connsiteX5" fmla="*/ 2284534 w 4387409"/>
              <a:gd name="connsiteY5" fmla="*/ 9352636 h 9352636"/>
              <a:gd name="connsiteX6" fmla="*/ 0 w 4387409"/>
              <a:gd name="connsiteY6" fmla="*/ 9352636 h 9352636"/>
              <a:gd name="connsiteX7" fmla="*/ 40141 w 4387409"/>
              <a:gd name="connsiteY7" fmla="*/ 9336829 h 9352636"/>
              <a:gd name="connsiteX8" fmla="*/ 1660007 w 4387409"/>
              <a:gd name="connsiteY8" fmla="*/ 8244485 h 9352636"/>
              <a:gd name="connsiteX9" fmla="*/ 2752351 w 4387409"/>
              <a:gd name="connsiteY9" fmla="*/ 6624619 h 9352636"/>
              <a:gd name="connsiteX10" fmla="*/ 3152284 w 4387409"/>
              <a:gd name="connsiteY10" fmla="*/ 4641872 h 9352636"/>
              <a:gd name="connsiteX11" fmla="*/ 2752351 w 4387409"/>
              <a:gd name="connsiteY11" fmla="*/ 2659127 h 9352636"/>
              <a:gd name="connsiteX12" fmla="*/ 1660007 w 4387409"/>
              <a:gd name="connsiteY12" fmla="*/ 1039259 h 9352636"/>
              <a:gd name="connsiteX13" fmla="*/ 264687 w 4387409"/>
              <a:gd name="connsiteY13" fmla="*/ 48301 h 9352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7409" h="9352636">
                <a:moveTo>
                  <a:pt x="157711" y="0"/>
                </a:moveTo>
                <a:lnTo>
                  <a:pt x="2359448" y="0"/>
                </a:lnTo>
                <a:lnTo>
                  <a:pt x="2533410" y="165857"/>
                </a:lnTo>
                <a:cubicBezTo>
                  <a:pt x="3678911" y="1311358"/>
                  <a:pt x="4387409" y="2893862"/>
                  <a:pt x="4387409" y="4641872"/>
                </a:cubicBezTo>
                <a:cubicBezTo>
                  <a:pt x="4387409" y="6499133"/>
                  <a:pt x="3587581" y="8169553"/>
                  <a:pt x="2313573" y="9327481"/>
                </a:cubicBezTo>
                <a:lnTo>
                  <a:pt x="2284534" y="9352636"/>
                </a:lnTo>
                <a:lnTo>
                  <a:pt x="0" y="9352636"/>
                </a:lnTo>
                <a:lnTo>
                  <a:pt x="40141" y="9336829"/>
                </a:lnTo>
                <a:cubicBezTo>
                  <a:pt x="646711" y="9080294"/>
                  <a:pt x="1191647" y="8712844"/>
                  <a:pt x="1660007" y="8244485"/>
                </a:cubicBezTo>
                <a:cubicBezTo>
                  <a:pt x="2128243" y="7776125"/>
                  <a:pt x="2495816" y="7231189"/>
                  <a:pt x="2752351" y="6624619"/>
                </a:cubicBezTo>
                <a:cubicBezTo>
                  <a:pt x="3017779" y="5997299"/>
                  <a:pt x="3152284" y="5330207"/>
                  <a:pt x="3152284" y="4641872"/>
                </a:cubicBezTo>
                <a:cubicBezTo>
                  <a:pt x="3152284" y="3953537"/>
                  <a:pt x="3017655" y="3286447"/>
                  <a:pt x="2752351" y="2659127"/>
                </a:cubicBezTo>
                <a:cubicBezTo>
                  <a:pt x="2495816" y="2052557"/>
                  <a:pt x="2128366" y="1507619"/>
                  <a:pt x="1660007" y="1039259"/>
                </a:cubicBezTo>
                <a:cubicBezTo>
                  <a:pt x="1250192" y="629554"/>
                  <a:pt x="781749" y="296916"/>
                  <a:pt x="264687" y="48301"/>
                </a:cubicBezTo>
                <a:close/>
              </a:path>
            </a:pathLst>
          </a:custGeom>
          <a:solidFill>
            <a:schemeClr val="accent1">
              <a:alpha val="35000"/>
            </a:schemeClr>
          </a:solidFill>
          <a:ln w="0" cap="flat">
            <a:noFill/>
            <a:prstDash val="solid"/>
            <a:miter/>
          </a:ln>
        </p:spPr>
        <p:txBody>
          <a:bodyPr wrap="square" rtlCol="0" anchor="ctr">
            <a:noAutofit/>
          </a:bodyPr>
          <a:lstStyle/>
          <a:p>
            <a:endParaRPr lang="en-US" dirty="0"/>
          </a:p>
        </p:txBody>
      </p:sp>
      <p:sp>
        <p:nvSpPr>
          <p:cNvPr id="2" name="BW-TextHighlight">
            <a:extLst>
              <a:ext uri="{FF2B5EF4-FFF2-40B4-BE49-F238E27FC236}">
                <a16:creationId xmlns:a16="http://schemas.microsoft.com/office/drawing/2014/main" id="{F15B507B-3B0A-CAE4-B75F-44FCED80A602}"/>
              </a:ext>
              <a:ext uri="{C183D7F6-B498-43B3-948B-1728B52AA6E4}">
                <adec:decorative xmlns:adec="http://schemas.microsoft.com/office/drawing/2017/decorative" val="1"/>
              </a:ext>
            </a:extLst>
          </p:cNvPr>
          <p:cNvSpPr/>
          <p:nvPr/>
        </p:nvSpPr>
        <p:spPr>
          <a:xfrm>
            <a:off x="1082544" y="3537649"/>
            <a:ext cx="5065082" cy="81300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itle 2">
            <a:extLst>
              <a:ext uri="{FF2B5EF4-FFF2-40B4-BE49-F238E27FC236}">
                <a16:creationId xmlns:a16="http://schemas.microsoft.com/office/drawing/2014/main" id="{BD386442-1BA4-3367-9AD2-76D69407D8B4}"/>
              </a:ext>
            </a:extLst>
          </p:cNvPr>
          <p:cNvSpPr>
            <a:spLocks noGrp="1"/>
          </p:cNvSpPr>
          <p:nvPr>
            <p:ph type="ctrTitle"/>
          </p:nvPr>
        </p:nvSpPr>
        <p:spPr>
          <a:xfrm>
            <a:off x="1041291" y="1870606"/>
            <a:ext cx="5486400" cy="3936225"/>
          </a:xfrm>
        </p:spPr>
        <p:txBody>
          <a:bodyPr/>
          <a:lstStyle/>
          <a:p>
            <a:r>
              <a:rPr lang="en-US" dirty="0">
                <a:solidFill>
                  <a:schemeClr val="bg1"/>
                </a:solidFill>
              </a:rPr>
              <a:t>Presentation title </a:t>
            </a:r>
            <a:r>
              <a:rPr lang="en-US" dirty="0"/>
              <a:t>goes here on up to 3 lines</a:t>
            </a:r>
          </a:p>
        </p:txBody>
      </p:sp>
      <p:sp>
        <p:nvSpPr>
          <p:cNvPr id="24" name="Subtitle 3">
            <a:extLst>
              <a:ext uri="{FF2B5EF4-FFF2-40B4-BE49-F238E27FC236}">
                <a16:creationId xmlns:a16="http://schemas.microsoft.com/office/drawing/2014/main" id="{00E5A886-15A8-3F0E-E81B-FABE3A31E3A0}"/>
              </a:ext>
            </a:extLst>
          </p:cNvPr>
          <p:cNvSpPr>
            <a:spLocks noGrp="1"/>
          </p:cNvSpPr>
          <p:nvPr>
            <p:ph type="subTitle" idx="1"/>
          </p:nvPr>
        </p:nvSpPr>
        <p:spPr>
          <a:xfrm>
            <a:off x="1041291" y="6003397"/>
            <a:ext cx="4777618" cy="1389929"/>
          </a:xfrm>
        </p:spPr>
        <p:txBody>
          <a:bodyPr/>
          <a:lstStyle/>
          <a:p>
            <a:r>
              <a:rPr lang="en-US" dirty="0"/>
              <a:t>Subtitle goes here on up to 3 lines</a:t>
            </a:r>
          </a:p>
        </p:txBody>
      </p:sp>
      <p:sp>
        <p:nvSpPr>
          <p:cNvPr id="10" name="Text Placeholder 9">
            <a:extLst>
              <a:ext uri="{FF2B5EF4-FFF2-40B4-BE49-F238E27FC236}">
                <a16:creationId xmlns:a16="http://schemas.microsoft.com/office/drawing/2014/main" id="{8202EE1E-00F5-612A-12F9-2408E7D5963D}"/>
              </a:ext>
            </a:extLst>
          </p:cNvPr>
          <p:cNvSpPr>
            <a:spLocks noGrp="1"/>
          </p:cNvSpPr>
          <p:nvPr>
            <p:ph type="body" sz="quarter" idx="17"/>
          </p:nvPr>
        </p:nvSpPr>
        <p:spPr/>
        <p:txBody>
          <a:bodyPr/>
          <a:lstStyle/>
          <a:p>
            <a:endParaRPr lang="en-US"/>
          </a:p>
        </p:txBody>
      </p:sp>
      <p:sp>
        <p:nvSpPr>
          <p:cNvPr id="11" name="Text Placeholder 10">
            <a:extLst>
              <a:ext uri="{FF2B5EF4-FFF2-40B4-BE49-F238E27FC236}">
                <a16:creationId xmlns:a16="http://schemas.microsoft.com/office/drawing/2014/main" id="{272D3CB3-E1E1-D90D-4FBB-997C56AF2025}"/>
              </a:ext>
            </a:extLst>
          </p:cNvPr>
          <p:cNvSpPr>
            <a:spLocks noGrp="1"/>
          </p:cNvSpPr>
          <p:nvPr>
            <p:ph type="body" sz="quarter" idx="18"/>
          </p:nvPr>
        </p:nvSpPr>
        <p:spPr/>
        <p:txBody>
          <a:bodyPr/>
          <a:lstStyle/>
          <a:p>
            <a:endParaRPr lang="en-US"/>
          </a:p>
        </p:txBody>
      </p:sp>
    </p:spTree>
    <p:extLst>
      <p:ext uri="{BB962C8B-B14F-4D97-AF65-F5344CB8AC3E}">
        <p14:creationId xmlns:p14="http://schemas.microsoft.com/office/powerpoint/2010/main" val="7137666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E78AE3F7-3A5E-5EAC-9CD2-CD399A21EAAD}"/>
              </a:ext>
              <a:ext uri="{C183D7F6-B498-43B3-948B-1728B52AA6E4}">
                <adec:decorative xmlns:adec="http://schemas.microsoft.com/office/drawing/2017/decorative" val="1"/>
              </a:ext>
            </a:extLst>
          </p:cNvPr>
          <p:cNvPicPr>
            <a:picLocks noGrp="1" noChangeAspect="1"/>
          </p:cNvPicPr>
          <p:nvPr>
            <p:ph type="pic" sz="quarter" idx="16"/>
          </p:nvPr>
        </p:nvPicPr>
        <p:blipFill rotWithShape="1">
          <a:blip r:embed="rId2"/>
          <a:srcRect l="126" t="1048" r="12647" b="11774"/>
          <a:stretch/>
        </p:blipFill>
        <p:spPr>
          <a:xfrm>
            <a:off x="0" y="0"/>
            <a:ext cx="20318413" cy="9351963"/>
          </a:xfrm>
        </p:spPr>
      </p:pic>
      <p:sp>
        <p:nvSpPr>
          <p:cNvPr id="9" name="BW-CircleShape">
            <a:extLst>
              <a:ext uri="{FF2B5EF4-FFF2-40B4-BE49-F238E27FC236}">
                <a16:creationId xmlns:a16="http://schemas.microsoft.com/office/drawing/2014/main" id="{DB41CE0D-9AE8-673D-2BE8-934E05649AB7}"/>
              </a:ext>
              <a:ext uri="{C183D7F6-B498-43B3-948B-1728B52AA6E4}">
                <adec:decorative xmlns:adec="http://schemas.microsoft.com/office/drawing/2017/decorative" val="1"/>
              </a:ext>
            </a:extLst>
          </p:cNvPr>
          <p:cNvSpPr/>
          <p:nvPr/>
        </p:nvSpPr>
        <p:spPr>
          <a:xfrm>
            <a:off x="4932437" y="-673"/>
            <a:ext cx="4387409" cy="9352636"/>
          </a:xfrm>
          <a:custGeom>
            <a:avLst/>
            <a:gdLst>
              <a:gd name="connsiteX0" fmla="*/ 157711 w 4387409"/>
              <a:gd name="connsiteY0" fmla="*/ 0 h 9352636"/>
              <a:gd name="connsiteX1" fmla="*/ 2359448 w 4387409"/>
              <a:gd name="connsiteY1" fmla="*/ 0 h 9352636"/>
              <a:gd name="connsiteX2" fmla="*/ 2533410 w 4387409"/>
              <a:gd name="connsiteY2" fmla="*/ 165857 h 9352636"/>
              <a:gd name="connsiteX3" fmla="*/ 4387409 w 4387409"/>
              <a:gd name="connsiteY3" fmla="*/ 4641872 h 9352636"/>
              <a:gd name="connsiteX4" fmla="*/ 2313573 w 4387409"/>
              <a:gd name="connsiteY4" fmla="*/ 9327481 h 9352636"/>
              <a:gd name="connsiteX5" fmla="*/ 2284534 w 4387409"/>
              <a:gd name="connsiteY5" fmla="*/ 9352636 h 9352636"/>
              <a:gd name="connsiteX6" fmla="*/ 0 w 4387409"/>
              <a:gd name="connsiteY6" fmla="*/ 9352636 h 9352636"/>
              <a:gd name="connsiteX7" fmla="*/ 40141 w 4387409"/>
              <a:gd name="connsiteY7" fmla="*/ 9336829 h 9352636"/>
              <a:gd name="connsiteX8" fmla="*/ 1660007 w 4387409"/>
              <a:gd name="connsiteY8" fmla="*/ 8244485 h 9352636"/>
              <a:gd name="connsiteX9" fmla="*/ 2752351 w 4387409"/>
              <a:gd name="connsiteY9" fmla="*/ 6624619 h 9352636"/>
              <a:gd name="connsiteX10" fmla="*/ 3152284 w 4387409"/>
              <a:gd name="connsiteY10" fmla="*/ 4641872 h 9352636"/>
              <a:gd name="connsiteX11" fmla="*/ 2752351 w 4387409"/>
              <a:gd name="connsiteY11" fmla="*/ 2659127 h 9352636"/>
              <a:gd name="connsiteX12" fmla="*/ 1660007 w 4387409"/>
              <a:gd name="connsiteY12" fmla="*/ 1039259 h 9352636"/>
              <a:gd name="connsiteX13" fmla="*/ 264687 w 4387409"/>
              <a:gd name="connsiteY13" fmla="*/ 48301 h 9352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7409" h="9352636">
                <a:moveTo>
                  <a:pt x="157711" y="0"/>
                </a:moveTo>
                <a:lnTo>
                  <a:pt x="2359448" y="0"/>
                </a:lnTo>
                <a:lnTo>
                  <a:pt x="2533410" y="165857"/>
                </a:lnTo>
                <a:cubicBezTo>
                  <a:pt x="3678911" y="1311358"/>
                  <a:pt x="4387409" y="2893862"/>
                  <a:pt x="4387409" y="4641872"/>
                </a:cubicBezTo>
                <a:cubicBezTo>
                  <a:pt x="4387409" y="6499133"/>
                  <a:pt x="3587581" y="8169553"/>
                  <a:pt x="2313573" y="9327481"/>
                </a:cubicBezTo>
                <a:lnTo>
                  <a:pt x="2284534" y="9352636"/>
                </a:lnTo>
                <a:lnTo>
                  <a:pt x="0" y="9352636"/>
                </a:lnTo>
                <a:lnTo>
                  <a:pt x="40141" y="9336829"/>
                </a:lnTo>
                <a:cubicBezTo>
                  <a:pt x="646711" y="9080294"/>
                  <a:pt x="1191647" y="8712844"/>
                  <a:pt x="1660007" y="8244485"/>
                </a:cubicBezTo>
                <a:cubicBezTo>
                  <a:pt x="2128243" y="7776125"/>
                  <a:pt x="2495816" y="7231189"/>
                  <a:pt x="2752351" y="6624619"/>
                </a:cubicBezTo>
                <a:cubicBezTo>
                  <a:pt x="3017779" y="5997299"/>
                  <a:pt x="3152284" y="5330207"/>
                  <a:pt x="3152284" y="4641872"/>
                </a:cubicBezTo>
                <a:cubicBezTo>
                  <a:pt x="3152284" y="3953537"/>
                  <a:pt x="3017655" y="3286447"/>
                  <a:pt x="2752351" y="2659127"/>
                </a:cubicBezTo>
                <a:cubicBezTo>
                  <a:pt x="2495816" y="2052557"/>
                  <a:pt x="2128366" y="1507619"/>
                  <a:pt x="1660007" y="1039259"/>
                </a:cubicBezTo>
                <a:cubicBezTo>
                  <a:pt x="1250192" y="629554"/>
                  <a:pt x="781749" y="296916"/>
                  <a:pt x="264687" y="48301"/>
                </a:cubicBezTo>
                <a:close/>
              </a:path>
            </a:pathLst>
          </a:custGeom>
          <a:solidFill>
            <a:schemeClr val="accent1">
              <a:alpha val="35000"/>
            </a:schemeClr>
          </a:solidFill>
          <a:ln w="0" cap="flat">
            <a:noFill/>
            <a:prstDash val="solid"/>
            <a:miter/>
          </a:ln>
        </p:spPr>
        <p:txBody>
          <a:bodyPr wrap="square" rtlCol="0" anchor="ctr">
            <a:noAutofit/>
          </a:bodyPr>
          <a:lstStyle/>
          <a:p>
            <a:endParaRPr lang="en-US" dirty="0"/>
          </a:p>
        </p:txBody>
      </p:sp>
      <p:sp>
        <p:nvSpPr>
          <p:cNvPr id="2" name="WhiteShape">
            <a:extLst>
              <a:ext uri="{FF2B5EF4-FFF2-40B4-BE49-F238E27FC236}">
                <a16:creationId xmlns:a16="http://schemas.microsoft.com/office/drawing/2014/main" id="{CF1515FB-78D5-48DE-52AB-B3A625C2B938}"/>
              </a:ext>
              <a:ext uri="{C183D7F6-B498-43B3-948B-1728B52AA6E4}">
                <adec:decorative xmlns:adec="http://schemas.microsoft.com/office/drawing/2017/decorative" val="1"/>
              </a:ext>
            </a:extLst>
          </p:cNvPr>
          <p:cNvSpPr/>
          <p:nvPr/>
        </p:nvSpPr>
        <p:spPr>
          <a:xfrm rot="10800000">
            <a:off x="-1" y="2355905"/>
            <a:ext cx="6556317" cy="5379446"/>
          </a:xfrm>
          <a:custGeom>
            <a:avLst/>
            <a:gdLst>
              <a:gd name="connsiteX0" fmla="*/ 179328 w 7017509"/>
              <a:gd name="connsiteY0" fmla="*/ 0 h 5271247"/>
              <a:gd name="connsiteX1" fmla="*/ 7017509 w 7017509"/>
              <a:gd name="connsiteY1" fmla="*/ 0 h 5271247"/>
              <a:gd name="connsiteX2" fmla="*/ 7017509 w 7017509"/>
              <a:gd name="connsiteY2" fmla="*/ 5271247 h 5271247"/>
              <a:gd name="connsiteX3" fmla="*/ 179328 w 7017509"/>
              <a:gd name="connsiteY3" fmla="*/ 5271247 h 5271247"/>
              <a:gd name="connsiteX4" fmla="*/ 0 w 7017509"/>
              <a:gd name="connsiteY4" fmla="*/ 5091919 h 5271247"/>
              <a:gd name="connsiteX5" fmla="*/ 0 w 7017509"/>
              <a:gd name="connsiteY5" fmla="*/ 179328 h 5271247"/>
              <a:gd name="connsiteX6" fmla="*/ 179328 w 7017509"/>
              <a:gd name="connsiteY6" fmla="*/ 0 h 5271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17509" h="5271247">
                <a:moveTo>
                  <a:pt x="179328" y="0"/>
                </a:moveTo>
                <a:lnTo>
                  <a:pt x="7017509" y="0"/>
                </a:lnTo>
                <a:lnTo>
                  <a:pt x="7017509" y="5271247"/>
                </a:lnTo>
                <a:lnTo>
                  <a:pt x="179328" y="5271247"/>
                </a:lnTo>
                <a:cubicBezTo>
                  <a:pt x="80288" y="5271247"/>
                  <a:pt x="0" y="5190959"/>
                  <a:pt x="0" y="5091919"/>
                </a:cubicBezTo>
                <a:lnTo>
                  <a:pt x="0" y="179328"/>
                </a:lnTo>
                <a:cubicBezTo>
                  <a:pt x="0" y="80288"/>
                  <a:pt x="80288" y="0"/>
                  <a:pt x="179328" y="0"/>
                </a:cubicBezTo>
                <a:close/>
              </a:path>
            </a:pathLst>
          </a:custGeom>
          <a:solidFill>
            <a:schemeClr val="bg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BW-TextHighlight">
            <a:extLst>
              <a:ext uri="{FF2B5EF4-FFF2-40B4-BE49-F238E27FC236}">
                <a16:creationId xmlns:a16="http://schemas.microsoft.com/office/drawing/2014/main" id="{70F07B4C-EACF-9089-82E0-EC2E72DFD42B}"/>
              </a:ext>
              <a:ext uri="{C183D7F6-B498-43B3-948B-1728B52AA6E4}">
                <adec:decorative xmlns:adec="http://schemas.microsoft.com/office/drawing/2017/decorative" val="1"/>
              </a:ext>
            </a:extLst>
          </p:cNvPr>
          <p:cNvSpPr/>
          <p:nvPr/>
        </p:nvSpPr>
        <p:spPr>
          <a:xfrm>
            <a:off x="1082544" y="3537649"/>
            <a:ext cx="5065082" cy="81300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F6C448C5-77A2-9077-114D-C86E359B014B}"/>
              </a:ext>
            </a:extLst>
          </p:cNvPr>
          <p:cNvSpPr>
            <a:spLocks noGrp="1"/>
          </p:cNvSpPr>
          <p:nvPr>
            <p:ph type="ctrTitle"/>
          </p:nvPr>
        </p:nvSpPr>
        <p:spPr/>
        <p:txBody>
          <a:bodyPr/>
          <a:lstStyle/>
          <a:p>
            <a:r>
              <a:rPr lang="en-US" dirty="0"/>
              <a:t>Presentation title </a:t>
            </a:r>
            <a:r>
              <a:rPr lang="en-US" dirty="0">
                <a:solidFill>
                  <a:schemeClr val="tx1"/>
                </a:solidFill>
              </a:rPr>
              <a:t>goes here on up to 3 lines</a:t>
            </a:r>
          </a:p>
        </p:txBody>
      </p:sp>
      <p:sp>
        <p:nvSpPr>
          <p:cNvPr id="4" name="Subtitle 3">
            <a:extLst>
              <a:ext uri="{FF2B5EF4-FFF2-40B4-BE49-F238E27FC236}">
                <a16:creationId xmlns:a16="http://schemas.microsoft.com/office/drawing/2014/main" id="{B20D50D0-D6D0-EDA3-3BD1-4CB60EBC047B}"/>
              </a:ext>
            </a:extLst>
          </p:cNvPr>
          <p:cNvSpPr>
            <a:spLocks noGrp="1"/>
          </p:cNvSpPr>
          <p:nvPr>
            <p:ph type="subTitle" idx="1"/>
          </p:nvPr>
        </p:nvSpPr>
        <p:spPr>
          <a:xfrm>
            <a:off x="1041291" y="6003398"/>
            <a:ext cx="5486400" cy="1722330"/>
          </a:xfrm>
        </p:spPr>
        <p:txBody>
          <a:bodyPr/>
          <a:lstStyle/>
          <a:p>
            <a:r>
              <a:rPr lang="en-US" sz="3600" dirty="0">
                <a:solidFill>
                  <a:schemeClr val="accent1"/>
                </a:solidFill>
              </a:rPr>
              <a:t>Subtitle goes here on up to 3 lines</a:t>
            </a:r>
          </a:p>
        </p:txBody>
      </p:sp>
      <p:sp>
        <p:nvSpPr>
          <p:cNvPr id="5" name="Text Placeholder 4">
            <a:extLst>
              <a:ext uri="{FF2B5EF4-FFF2-40B4-BE49-F238E27FC236}">
                <a16:creationId xmlns:a16="http://schemas.microsoft.com/office/drawing/2014/main" id="{FC89BAE9-AC60-B025-044B-DFB7AB4342AB}"/>
              </a:ext>
            </a:extLst>
          </p:cNvPr>
          <p:cNvSpPr>
            <a:spLocks noGrp="1"/>
          </p:cNvSpPr>
          <p:nvPr>
            <p:ph type="body" sz="quarter" idx="17"/>
          </p:nvPr>
        </p:nvSpPr>
        <p:spPr/>
        <p:txBody>
          <a:bodyPr/>
          <a:lstStyle/>
          <a:p>
            <a:endParaRPr lang="en-CA"/>
          </a:p>
        </p:txBody>
      </p:sp>
      <p:sp>
        <p:nvSpPr>
          <p:cNvPr id="6" name="Text Placeholder 5">
            <a:extLst>
              <a:ext uri="{FF2B5EF4-FFF2-40B4-BE49-F238E27FC236}">
                <a16:creationId xmlns:a16="http://schemas.microsoft.com/office/drawing/2014/main" id="{9E2A8C87-FF91-2AC1-53C1-B2391C4E53BB}"/>
              </a:ext>
            </a:extLst>
          </p:cNvPr>
          <p:cNvSpPr>
            <a:spLocks noGrp="1"/>
          </p:cNvSpPr>
          <p:nvPr>
            <p:ph type="body" sz="quarter" idx="18"/>
          </p:nvPr>
        </p:nvSpPr>
        <p:spPr/>
        <p:txBody>
          <a:bodyPr/>
          <a:lstStyle/>
          <a:p>
            <a:endParaRPr lang="en-CA"/>
          </a:p>
        </p:txBody>
      </p:sp>
    </p:spTree>
    <p:extLst>
      <p:ext uri="{BB962C8B-B14F-4D97-AF65-F5344CB8AC3E}">
        <p14:creationId xmlns:p14="http://schemas.microsoft.com/office/powerpoint/2010/main" val="40576644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F6B1C6-DB64-D543-0F74-7962C6C591B5}"/>
              </a:ext>
            </a:extLst>
          </p:cNvPr>
          <p:cNvSpPr>
            <a:spLocks noGrp="1"/>
          </p:cNvSpPr>
          <p:nvPr>
            <p:ph type="ctrTitle"/>
          </p:nvPr>
        </p:nvSpPr>
        <p:spPr/>
        <p:txBody>
          <a:bodyPr/>
          <a:lstStyle/>
          <a:p>
            <a:r>
              <a:rPr lang="en-US" dirty="0"/>
              <a:t>Title Typography Treatment</a:t>
            </a:r>
          </a:p>
        </p:txBody>
      </p:sp>
      <p:pic>
        <p:nvPicPr>
          <p:cNvPr id="8" name="Graphic 7" descr="Delete this slide before publishing.">
            <a:extLst>
              <a:ext uri="{FF2B5EF4-FFF2-40B4-BE49-F238E27FC236}">
                <a16:creationId xmlns:a16="http://schemas.microsoft.com/office/drawing/2014/main" id="{20E6B94C-D5D0-EC48-3B9C-74A96F7047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235854" y="458788"/>
            <a:ext cx="644409" cy="610493"/>
          </a:xfrm>
          <a:prstGeom prst="rect">
            <a:avLst/>
          </a:prstGeom>
        </p:spPr>
      </p:pic>
      <p:sp>
        <p:nvSpPr>
          <p:cNvPr id="5" name="Footer Placeholder 4">
            <a:extLst>
              <a:ext uri="{FF2B5EF4-FFF2-40B4-BE49-F238E27FC236}">
                <a16:creationId xmlns:a16="http://schemas.microsoft.com/office/drawing/2014/main" id="{179D47B3-84BC-F6A8-8402-3F3916277688}"/>
              </a:ext>
            </a:extLst>
          </p:cNvPr>
          <p:cNvSpPr>
            <a:spLocks noGrp="1"/>
          </p:cNvSpPr>
          <p:nvPr>
            <p:ph type="ftr" sz="quarter" idx="11"/>
          </p:nvPr>
        </p:nvSpPr>
        <p:spPr/>
        <p:txBody>
          <a:bodyPr/>
          <a:lstStyle/>
          <a:p>
            <a:endParaRPr lang="en-US"/>
          </a:p>
        </p:txBody>
      </p:sp>
      <p:sp>
        <p:nvSpPr>
          <p:cNvPr id="6" name="Date Placeholder 5">
            <a:extLst>
              <a:ext uri="{FF2B5EF4-FFF2-40B4-BE49-F238E27FC236}">
                <a16:creationId xmlns:a16="http://schemas.microsoft.com/office/drawing/2014/main" id="{B5092596-4CD5-15EF-B00E-A1A83CE6E921}"/>
              </a:ext>
            </a:extLst>
          </p:cNvPr>
          <p:cNvSpPr>
            <a:spLocks noGrp="1"/>
          </p:cNvSpPr>
          <p:nvPr>
            <p:ph type="dt" sz="half" idx="2"/>
          </p:nvPr>
        </p:nvSpPr>
        <p:spPr/>
        <p:txBody>
          <a:bodyPr/>
          <a:lstStyle/>
          <a:p>
            <a:fld id="{D2792E9C-7E5E-F14F-B049-5BFE22D713B7}" type="datetime4">
              <a:rPr lang="en-CA" smtClean="0"/>
              <a:pPr/>
              <a:t>May 21, 2024</a:t>
            </a:fld>
            <a:endParaRPr lang="en-US"/>
          </a:p>
        </p:txBody>
      </p:sp>
      <p:sp>
        <p:nvSpPr>
          <p:cNvPr id="7" name="Slide Number Placeholder 6">
            <a:extLst>
              <a:ext uri="{FF2B5EF4-FFF2-40B4-BE49-F238E27FC236}">
                <a16:creationId xmlns:a16="http://schemas.microsoft.com/office/drawing/2014/main" id="{FCE19061-989C-A471-CB4D-C265DE924D12}"/>
              </a:ext>
            </a:extLst>
          </p:cNvPr>
          <p:cNvSpPr>
            <a:spLocks noGrp="1"/>
          </p:cNvSpPr>
          <p:nvPr>
            <p:ph type="sldNum" sz="quarter" idx="12"/>
          </p:nvPr>
        </p:nvSpPr>
        <p:spPr/>
        <p:txBody>
          <a:bodyPr/>
          <a:lstStyle/>
          <a:p>
            <a:fld id="{991AB9B0-3E43-D847-B073-60FE8FAFFDB7}" type="slidenum">
              <a:rPr lang="en-US" smtClean="0"/>
              <a:pPr/>
              <a:t>34</a:t>
            </a:fld>
            <a:endParaRPr lang="en-US"/>
          </a:p>
        </p:txBody>
      </p:sp>
    </p:spTree>
    <p:extLst>
      <p:ext uri="{BB962C8B-B14F-4D97-AF65-F5344CB8AC3E}">
        <p14:creationId xmlns:p14="http://schemas.microsoft.com/office/powerpoint/2010/main" val="36754480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E5DE-AF39-D44B-9A08-2D720F2462BB}"/>
              </a:ext>
            </a:extLst>
          </p:cNvPr>
          <p:cNvSpPr>
            <a:spLocks noGrp="1"/>
          </p:cNvSpPr>
          <p:nvPr>
            <p:ph type="ctrTitle"/>
          </p:nvPr>
        </p:nvSpPr>
        <p:spPr/>
        <p:txBody>
          <a:bodyPr>
            <a:noAutofit/>
          </a:bodyPr>
          <a:lstStyle/>
          <a:p>
            <a:r>
              <a:rPr lang="en-CA" dirty="0"/>
              <a:t>Brighter World Highlight</a:t>
            </a:r>
          </a:p>
        </p:txBody>
      </p:sp>
      <p:sp>
        <p:nvSpPr>
          <p:cNvPr id="25" name="Subtitle 24">
            <a:extLst>
              <a:ext uri="{FF2B5EF4-FFF2-40B4-BE49-F238E27FC236}">
                <a16:creationId xmlns:a16="http://schemas.microsoft.com/office/drawing/2014/main" id="{91B85B4F-A36F-E972-3BF7-B87049047E5A}"/>
              </a:ext>
            </a:extLst>
          </p:cNvPr>
          <p:cNvSpPr>
            <a:spLocks noGrp="1"/>
          </p:cNvSpPr>
          <p:nvPr>
            <p:ph type="subTitle" idx="1"/>
          </p:nvPr>
        </p:nvSpPr>
        <p:spPr/>
        <p:txBody>
          <a:bodyPr/>
          <a:lstStyle/>
          <a:p>
            <a:r>
              <a:rPr lang="en-US" dirty="0"/>
              <a:t>Making an impact</a:t>
            </a:r>
          </a:p>
        </p:txBody>
      </p:sp>
      <p:pic>
        <p:nvPicPr>
          <p:cNvPr id="23" name="Graphic 22" descr="Delete this slide before publishing.">
            <a:extLst>
              <a:ext uri="{FF2B5EF4-FFF2-40B4-BE49-F238E27FC236}">
                <a16:creationId xmlns:a16="http://schemas.microsoft.com/office/drawing/2014/main" id="{532E0242-DBB1-44F1-97CA-C8D9343BAA1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235854" y="458788"/>
            <a:ext cx="644409" cy="610493"/>
          </a:xfrm>
          <a:prstGeom prst="rect">
            <a:avLst/>
          </a:prstGeom>
        </p:spPr>
      </p:pic>
      <p:sp>
        <p:nvSpPr>
          <p:cNvPr id="4" name="Text Placeholder 3">
            <a:extLst>
              <a:ext uri="{FF2B5EF4-FFF2-40B4-BE49-F238E27FC236}">
                <a16:creationId xmlns:a16="http://schemas.microsoft.com/office/drawing/2014/main" id="{55DB85C2-B579-87CC-1118-898E2F9D5056}"/>
              </a:ext>
            </a:extLst>
          </p:cNvPr>
          <p:cNvSpPr>
            <a:spLocks noGrp="1"/>
          </p:cNvSpPr>
          <p:nvPr>
            <p:ph type="body" sz="quarter" idx="12"/>
          </p:nvPr>
        </p:nvSpPr>
        <p:spPr>
          <a:xfrm>
            <a:off x="438150" y="2584175"/>
            <a:ext cx="8953818" cy="1193742"/>
          </a:xfrm>
        </p:spPr>
        <p:txBody>
          <a:bodyPr/>
          <a:lstStyle/>
          <a:p>
            <a:pPr marL="0" indent="0">
              <a:buNone/>
            </a:pPr>
            <a:r>
              <a:rPr lang="en-CA" dirty="0"/>
              <a:t>If the copy includes a positive benefit or outcome, this can be highlighted using the maroon box typography treatment.</a:t>
            </a:r>
          </a:p>
        </p:txBody>
      </p:sp>
      <p:sp>
        <p:nvSpPr>
          <p:cNvPr id="3" name="Text Placeholder 3">
            <a:extLst>
              <a:ext uri="{FF2B5EF4-FFF2-40B4-BE49-F238E27FC236}">
                <a16:creationId xmlns:a16="http://schemas.microsoft.com/office/drawing/2014/main" id="{5850F81B-8E9B-D7CA-2476-9C5549C95A01}"/>
              </a:ext>
            </a:extLst>
          </p:cNvPr>
          <p:cNvSpPr txBox="1">
            <a:spLocks/>
          </p:cNvSpPr>
          <p:nvPr/>
        </p:nvSpPr>
        <p:spPr>
          <a:xfrm>
            <a:off x="438150" y="4521007"/>
            <a:ext cx="8953818" cy="3158173"/>
          </a:xfrm>
          <a:prstGeom prst="rect">
            <a:avLst/>
          </a:prstGeom>
        </p:spPr>
        <p:txBody>
          <a:bodyPr/>
          <a:lstStyle>
            <a:lvl1pPr marL="380962" indent="-380962" algn="l" defTabSz="1523848" rtl="0" eaLnBrk="1" latinLnBrk="0" hangingPunct="1">
              <a:lnSpc>
                <a:spcPct val="110000"/>
              </a:lnSpc>
              <a:spcBef>
                <a:spcPts val="0"/>
              </a:spcBef>
              <a:spcAft>
                <a:spcPts val="300"/>
              </a:spcAft>
              <a:buFont typeface="Arial" panose="020B0604020202020204" pitchFamily="34" charset="0"/>
              <a:buChar char="•"/>
              <a:defRPr sz="3000" kern="1200">
                <a:solidFill>
                  <a:schemeClr val="tx1"/>
                </a:solidFill>
                <a:latin typeface="+mn-lt"/>
                <a:ea typeface="+mn-ea"/>
                <a:cs typeface="+mn-cs"/>
              </a:defRPr>
            </a:lvl1pPr>
            <a:lvl2pPr marL="1142886" indent="-380962" algn="l" defTabSz="1523848" rtl="0" eaLnBrk="1" latinLnBrk="0" hangingPunct="1">
              <a:lnSpc>
                <a:spcPct val="110000"/>
              </a:lnSpc>
              <a:spcBef>
                <a:spcPts val="0"/>
              </a:spcBef>
              <a:spcAft>
                <a:spcPts val="300"/>
              </a:spcAft>
              <a:buFont typeface="Arial" panose="020B0604020202020204" pitchFamily="34" charset="0"/>
              <a:buChar char="•"/>
              <a:defRPr sz="2800" kern="1200">
                <a:solidFill>
                  <a:schemeClr val="tx1"/>
                </a:solidFill>
                <a:latin typeface="+mn-lt"/>
                <a:ea typeface="+mn-ea"/>
                <a:cs typeface="+mn-cs"/>
              </a:defRPr>
            </a:lvl2pPr>
            <a:lvl3pPr marL="1904810" indent="-380962" algn="l" defTabSz="1523848" rtl="0" eaLnBrk="1" latinLnBrk="0" hangingPunct="1">
              <a:lnSpc>
                <a:spcPct val="110000"/>
              </a:lnSpc>
              <a:spcBef>
                <a:spcPts val="0"/>
              </a:spcBef>
              <a:spcAft>
                <a:spcPts val="300"/>
              </a:spcAft>
              <a:buFont typeface="Arial" panose="020B0604020202020204" pitchFamily="34" charset="0"/>
              <a:buChar char="•"/>
              <a:defRPr sz="2600" kern="1200">
                <a:solidFill>
                  <a:schemeClr val="tx1"/>
                </a:solidFill>
                <a:latin typeface="+mn-lt"/>
                <a:ea typeface="+mn-ea"/>
                <a:cs typeface="+mn-cs"/>
              </a:defRPr>
            </a:lvl3pPr>
            <a:lvl4pPr marL="2666733" indent="-380962" algn="l" defTabSz="1523848" rtl="0" eaLnBrk="1" latinLnBrk="0" hangingPunct="1">
              <a:lnSpc>
                <a:spcPct val="110000"/>
              </a:lnSpc>
              <a:spcBef>
                <a:spcPts val="0"/>
              </a:spcBef>
              <a:spcAft>
                <a:spcPts val="300"/>
              </a:spcAft>
              <a:buFont typeface="Arial" panose="020B0604020202020204" pitchFamily="34" charset="0"/>
              <a:buChar char="•"/>
              <a:defRPr sz="2400" kern="1200">
                <a:solidFill>
                  <a:schemeClr val="tx1"/>
                </a:solidFill>
                <a:latin typeface="+mn-lt"/>
                <a:ea typeface="+mn-ea"/>
                <a:cs typeface="+mn-cs"/>
              </a:defRPr>
            </a:lvl4pPr>
            <a:lvl5pPr marL="3428657" indent="-380962" algn="l" defTabSz="1523848" rtl="0" eaLnBrk="1" latinLnBrk="0" hangingPunct="1">
              <a:lnSpc>
                <a:spcPct val="110000"/>
              </a:lnSpc>
              <a:spcBef>
                <a:spcPts val="0"/>
              </a:spcBef>
              <a:spcAft>
                <a:spcPts val="300"/>
              </a:spcAft>
              <a:buFont typeface="Arial" panose="020B0604020202020204" pitchFamily="34" charset="0"/>
              <a:buChar char="•"/>
              <a:defRPr sz="2200" kern="1200">
                <a:solidFill>
                  <a:schemeClr val="tx1"/>
                </a:solidFill>
                <a:latin typeface="+mn-lt"/>
                <a:ea typeface="+mn-ea"/>
                <a:cs typeface="+mn-cs"/>
              </a:defRPr>
            </a:lvl5pPr>
            <a:lvl6pPr marL="4190581"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6pPr>
            <a:lvl7pPr marL="4952505"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7pPr>
            <a:lvl8pPr marL="5714429"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8pPr>
            <a:lvl9pPr marL="6476352"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9pPr>
          </a:lstStyle>
          <a:p>
            <a:pPr marL="0" indent="0">
              <a:buFont typeface="Arial" panose="020B0604020202020204" pitchFamily="34" charset="0"/>
              <a:buNone/>
            </a:pPr>
            <a:r>
              <a:rPr lang="en-CA" b="1" dirty="0"/>
              <a:t>Step 1. </a:t>
            </a:r>
            <a:r>
              <a:rPr lang="en-CA" dirty="0"/>
              <a:t>Create a rectangle shape slightly larger than the words you are highlighting.</a:t>
            </a:r>
          </a:p>
          <a:p>
            <a:r>
              <a:rPr lang="en-CA" sz="2500" dirty="0">
                <a:solidFill>
                  <a:schemeClr val="accent3"/>
                </a:solidFill>
              </a:rPr>
              <a:t>As a general guide, the space between the top, left, and right of the letters and the outside edge of the box should be the approximate thickness of a vertical bar in the letters. The space below the letters should be about double, to account for descending letters. </a:t>
            </a:r>
          </a:p>
        </p:txBody>
      </p:sp>
      <p:grpSp>
        <p:nvGrpSpPr>
          <p:cNvPr id="41" name="Group 40" descr="An example of the brighter world highlight behind the letter P. Margins have been illustrated to demonstrate that the side margins of rectangle need to be as wide as the width of the vertical bar in the letter.">
            <a:extLst>
              <a:ext uri="{FF2B5EF4-FFF2-40B4-BE49-F238E27FC236}">
                <a16:creationId xmlns:a16="http://schemas.microsoft.com/office/drawing/2014/main" id="{599BFFA8-A6C9-5AE5-4FF9-33C9F28D07E4}"/>
              </a:ext>
            </a:extLst>
          </p:cNvPr>
          <p:cNvGrpSpPr/>
          <p:nvPr/>
        </p:nvGrpSpPr>
        <p:grpSpPr>
          <a:xfrm>
            <a:off x="2205793" y="6292954"/>
            <a:ext cx="5826468" cy="3198232"/>
            <a:chOff x="1469923" y="6288793"/>
            <a:chExt cx="5826468" cy="3198232"/>
          </a:xfrm>
        </p:grpSpPr>
        <p:sp>
          <p:nvSpPr>
            <p:cNvPr id="9" name="Rectangle 8">
              <a:extLst>
                <a:ext uri="{FF2B5EF4-FFF2-40B4-BE49-F238E27FC236}">
                  <a16:creationId xmlns:a16="http://schemas.microsoft.com/office/drawing/2014/main" id="{714A89BD-5BF8-842B-6C44-7F1CDC2FB8CB}"/>
                </a:ext>
              </a:extLst>
            </p:cNvPr>
            <p:cNvSpPr/>
            <p:nvPr/>
          </p:nvSpPr>
          <p:spPr>
            <a:xfrm>
              <a:off x="1857429" y="8292864"/>
              <a:ext cx="2389671" cy="78060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0" name="Title 2">
              <a:extLst>
                <a:ext uri="{FF2B5EF4-FFF2-40B4-BE49-F238E27FC236}">
                  <a16:creationId xmlns:a16="http://schemas.microsoft.com/office/drawing/2014/main" id="{68773BD1-4026-29F7-F0C3-5F1BC6B4403E}"/>
                </a:ext>
              </a:extLst>
            </p:cNvPr>
            <p:cNvSpPr txBox="1">
              <a:spLocks/>
            </p:cNvSpPr>
            <p:nvPr/>
          </p:nvSpPr>
          <p:spPr>
            <a:xfrm>
              <a:off x="1809991" y="6288793"/>
              <a:ext cx="5486400" cy="2798236"/>
            </a:xfrm>
            <a:prstGeom prst="rect">
              <a:avLst/>
            </a:prstGeom>
          </p:spPr>
          <p:txBody>
            <a:bodyPr anchor="b" anchorCtr="0">
              <a:noAutofit/>
            </a:bodyPr>
            <a:lstStyle>
              <a:lvl1pPr marL="0" marR="0" indent="0" algn="l" defTabSz="1523848" rtl="0" eaLnBrk="1" fontAlgn="auto" latinLnBrk="0" hangingPunct="1">
                <a:lnSpc>
                  <a:spcPct val="110000"/>
                </a:lnSpc>
                <a:spcBef>
                  <a:spcPct val="0"/>
                </a:spcBef>
                <a:spcAft>
                  <a:spcPts val="1000"/>
                </a:spcAft>
                <a:buClrTx/>
                <a:buSzTx/>
                <a:buFontTx/>
                <a:buNone/>
                <a:tabLst/>
                <a:defRPr sz="4800" b="1" kern="1200">
                  <a:solidFill>
                    <a:schemeClr val="tx1"/>
                  </a:solidFill>
                  <a:latin typeface="+mj-lt"/>
                  <a:ea typeface="+mj-ea"/>
                  <a:cs typeface="Poppins" pitchFamily="2" charset="77"/>
                </a:defRPr>
              </a:lvl1pPr>
            </a:lstStyle>
            <a:p>
              <a:pPr>
                <a:lnSpc>
                  <a:spcPct val="100000"/>
                </a:lnSpc>
              </a:pPr>
              <a:r>
                <a:rPr lang="en-US" dirty="0">
                  <a:solidFill>
                    <a:schemeClr val="bg1"/>
                  </a:solidFill>
                </a:rPr>
                <a:t>P</a:t>
              </a:r>
            </a:p>
          </p:txBody>
        </p:sp>
        <p:sp>
          <p:nvSpPr>
            <p:cNvPr id="21" name="Rectangle 20">
              <a:extLst>
                <a:ext uri="{FF2B5EF4-FFF2-40B4-BE49-F238E27FC236}">
                  <a16:creationId xmlns:a16="http://schemas.microsoft.com/office/drawing/2014/main" id="{72BF512A-B989-6E17-6DD0-23CE1D7E8EE6}"/>
                </a:ext>
              </a:extLst>
            </p:cNvPr>
            <p:cNvSpPr/>
            <p:nvPr/>
          </p:nvSpPr>
          <p:spPr>
            <a:xfrm>
              <a:off x="1857429" y="8464156"/>
              <a:ext cx="85459" cy="43729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22" name="Rectangle 21">
              <a:extLst>
                <a:ext uri="{FF2B5EF4-FFF2-40B4-BE49-F238E27FC236}">
                  <a16:creationId xmlns:a16="http://schemas.microsoft.com/office/drawing/2014/main" id="{3DEF56A7-E1E0-7E83-D655-B70714B69E14}"/>
                </a:ext>
              </a:extLst>
            </p:cNvPr>
            <p:cNvSpPr/>
            <p:nvPr/>
          </p:nvSpPr>
          <p:spPr>
            <a:xfrm rot="5400000">
              <a:off x="2138957" y="8011336"/>
              <a:ext cx="85459" cy="64851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solidFill>
              </a:endParaRPr>
            </a:p>
          </p:txBody>
        </p:sp>
        <p:sp>
          <p:nvSpPr>
            <p:cNvPr id="24" name="Rectangle 23">
              <a:extLst>
                <a:ext uri="{FF2B5EF4-FFF2-40B4-BE49-F238E27FC236}">
                  <a16:creationId xmlns:a16="http://schemas.microsoft.com/office/drawing/2014/main" id="{521817F0-91A1-CC18-E312-70665BA34A37}"/>
                </a:ext>
              </a:extLst>
            </p:cNvPr>
            <p:cNvSpPr/>
            <p:nvPr/>
          </p:nvSpPr>
          <p:spPr>
            <a:xfrm rot="5400000">
              <a:off x="2138957" y="8097204"/>
              <a:ext cx="85459" cy="648515"/>
            </a:xfrm>
            <a:prstGeom prst="rect">
              <a:avLst/>
            </a:prstGeom>
            <a:solidFill>
              <a:schemeClr val="accent2">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solidFill>
              </a:endParaRPr>
            </a:p>
          </p:txBody>
        </p:sp>
        <p:sp>
          <p:nvSpPr>
            <p:cNvPr id="27" name="Rectangle 26">
              <a:extLst>
                <a:ext uri="{FF2B5EF4-FFF2-40B4-BE49-F238E27FC236}">
                  <a16:creationId xmlns:a16="http://schemas.microsoft.com/office/drawing/2014/main" id="{69B3BCE8-68ED-0003-0156-A8077EB3D749}"/>
                </a:ext>
              </a:extLst>
            </p:cNvPr>
            <p:cNvSpPr/>
            <p:nvPr/>
          </p:nvSpPr>
          <p:spPr>
            <a:xfrm rot="5400000">
              <a:off x="2138957" y="8706482"/>
              <a:ext cx="85459" cy="64851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solidFill>
              </a:endParaRPr>
            </a:p>
          </p:txBody>
        </p:sp>
        <p:sp>
          <p:nvSpPr>
            <p:cNvPr id="28" name="Rectangle 27">
              <a:extLst>
                <a:ext uri="{FF2B5EF4-FFF2-40B4-BE49-F238E27FC236}">
                  <a16:creationId xmlns:a16="http://schemas.microsoft.com/office/drawing/2014/main" id="{408313FD-6AFA-13A6-6122-1DA30729A2AB}"/>
                </a:ext>
              </a:extLst>
            </p:cNvPr>
            <p:cNvSpPr/>
            <p:nvPr/>
          </p:nvSpPr>
          <p:spPr>
            <a:xfrm rot="5400000">
              <a:off x="2138957" y="8620737"/>
              <a:ext cx="85459" cy="648515"/>
            </a:xfrm>
            <a:prstGeom prst="rect">
              <a:avLst/>
            </a:prstGeom>
            <a:solidFill>
              <a:schemeClr val="accent2">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solidFill>
              </a:endParaRPr>
            </a:p>
          </p:txBody>
        </p:sp>
        <p:cxnSp>
          <p:nvCxnSpPr>
            <p:cNvPr id="30" name="Straight Connector 29">
              <a:extLst>
                <a:ext uri="{FF2B5EF4-FFF2-40B4-BE49-F238E27FC236}">
                  <a16:creationId xmlns:a16="http://schemas.microsoft.com/office/drawing/2014/main" id="{6B9093F4-53FE-644C-0D8A-7FE6483C55C3}"/>
                </a:ext>
              </a:extLst>
            </p:cNvPr>
            <p:cNvCxnSpPr/>
            <p:nvPr/>
          </p:nvCxnSpPr>
          <p:spPr>
            <a:xfrm>
              <a:off x="1935514" y="8005066"/>
              <a:ext cx="0" cy="1481959"/>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A479B4E4-5A92-99E2-BAA9-027AF09B7AF1}"/>
                </a:ext>
              </a:extLst>
            </p:cNvPr>
            <p:cNvCxnSpPr/>
            <p:nvPr/>
          </p:nvCxnSpPr>
          <p:spPr>
            <a:xfrm>
              <a:off x="1872052" y="8005066"/>
              <a:ext cx="0" cy="1481959"/>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A4877FB0-AAD2-9848-8789-B725B32E576E}"/>
                </a:ext>
              </a:extLst>
            </p:cNvPr>
            <p:cNvCxnSpPr>
              <a:cxnSpLocks/>
            </p:cNvCxnSpPr>
            <p:nvPr/>
          </p:nvCxnSpPr>
          <p:spPr>
            <a:xfrm flipH="1">
              <a:off x="1469923" y="9065148"/>
              <a:ext cx="1633632"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161A9085-C0A0-9EBF-1825-9EF2696F970B}"/>
                </a:ext>
              </a:extLst>
            </p:cNvPr>
            <p:cNvCxnSpPr>
              <a:cxnSpLocks/>
            </p:cNvCxnSpPr>
            <p:nvPr/>
          </p:nvCxnSpPr>
          <p:spPr>
            <a:xfrm flipH="1">
              <a:off x="1469923" y="8910290"/>
              <a:ext cx="1633632"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416246D9-F883-0C71-6D52-4B3CE9C30F81}"/>
                </a:ext>
              </a:extLst>
            </p:cNvPr>
            <p:cNvCxnSpPr>
              <a:cxnSpLocks/>
            </p:cNvCxnSpPr>
            <p:nvPr/>
          </p:nvCxnSpPr>
          <p:spPr>
            <a:xfrm flipH="1">
              <a:off x="1469923" y="8460464"/>
              <a:ext cx="1633632"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A4529B17-9482-90BB-F2EE-FE261C9C05A8}"/>
                </a:ext>
              </a:extLst>
            </p:cNvPr>
            <p:cNvCxnSpPr>
              <a:cxnSpLocks/>
            </p:cNvCxnSpPr>
            <p:nvPr/>
          </p:nvCxnSpPr>
          <p:spPr>
            <a:xfrm flipH="1">
              <a:off x="1469923" y="8301918"/>
              <a:ext cx="1633632"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grpSp>
      <p:sp>
        <p:nvSpPr>
          <p:cNvPr id="38" name="Text Placeholder 3">
            <a:extLst>
              <a:ext uri="{FF2B5EF4-FFF2-40B4-BE49-F238E27FC236}">
                <a16:creationId xmlns:a16="http://schemas.microsoft.com/office/drawing/2014/main" id="{1475294F-1B1D-360C-4844-CA9685DB6DE5}"/>
              </a:ext>
            </a:extLst>
          </p:cNvPr>
          <p:cNvSpPr txBox="1">
            <a:spLocks/>
          </p:cNvSpPr>
          <p:nvPr/>
        </p:nvSpPr>
        <p:spPr>
          <a:xfrm>
            <a:off x="10264075" y="2584175"/>
            <a:ext cx="8014117" cy="2112267"/>
          </a:xfrm>
          <a:prstGeom prst="rect">
            <a:avLst/>
          </a:prstGeom>
        </p:spPr>
        <p:txBody>
          <a:bodyPr/>
          <a:lstStyle>
            <a:lvl1pPr marL="380962" indent="-380962" algn="l" defTabSz="1523848" rtl="0" eaLnBrk="1" latinLnBrk="0" hangingPunct="1">
              <a:lnSpc>
                <a:spcPct val="110000"/>
              </a:lnSpc>
              <a:spcBef>
                <a:spcPts val="0"/>
              </a:spcBef>
              <a:spcAft>
                <a:spcPts val="300"/>
              </a:spcAft>
              <a:buFont typeface="Arial" panose="020B0604020202020204" pitchFamily="34" charset="0"/>
              <a:buChar char="•"/>
              <a:defRPr sz="3000" kern="1200">
                <a:solidFill>
                  <a:schemeClr val="tx1"/>
                </a:solidFill>
                <a:latin typeface="+mn-lt"/>
                <a:ea typeface="+mn-ea"/>
                <a:cs typeface="+mn-cs"/>
              </a:defRPr>
            </a:lvl1pPr>
            <a:lvl2pPr marL="1142886" indent="-380962" algn="l" defTabSz="1523848" rtl="0" eaLnBrk="1" latinLnBrk="0" hangingPunct="1">
              <a:lnSpc>
                <a:spcPct val="110000"/>
              </a:lnSpc>
              <a:spcBef>
                <a:spcPts val="0"/>
              </a:spcBef>
              <a:spcAft>
                <a:spcPts val="300"/>
              </a:spcAft>
              <a:buFont typeface="Arial" panose="020B0604020202020204" pitchFamily="34" charset="0"/>
              <a:buChar char="•"/>
              <a:defRPr sz="2800" kern="1200">
                <a:solidFill>
                  <a:schemeClr val="tx1"/>
                </a:solidFill>
                <a:latin typeface="+mn-lt"/>
                <a:ea typeface="+mn-ea"/>
                <a:cs typeface="+mn-cs"/>
              </a:defRPr>
            </a:lvl2pPr>
            <a:lvl3pPr marL="1904810" indent="-380962" algn="l" defTabSz="1523848" rtl="0" eaLnBrk="1" latinLnBrk="0" hangingPunct="1">
              <a:lnSpc>
                <a:spcPct val="110000"/>
              </a:lnSpc>
              <a:spcBef>
                <a:spcPts val="0"/>
              </a:spcBef>
              <a:spcAft>
                <a:spcPts val="300"/>
              </a:spcAft>
              <a:buFont typeface="Arial" panose="020B0604020202020204" pitchFamily="34" charset="0"/>
              <a:buChar char="•"/>
              <a:defRPr sz="2600" kern="1200">
                <a:solidFill>
                  <a:schemeClr val="tx1"/>
                </a:solidFill>
                <a:latin typeface="+mn-lt"/>
                <a:ea typeface="+mn-ea"/>
                <a:cs typeface="+mn-cs"/>
              </a:defRPr>
            </a:lvl3pPr>
            <a:lvl4pPr marL="2666733" indent="-380962" algn="l" defTabSz="1523848" rtl="0" eaLnBrk="1" latinLnBrk="0" hangingPunct="1">
              <a:lnSpc>
                <a:spcPct val="110000"/>
              </a:lnSpc>
              <a:spcBef>
                <a:spcPts val="0"/>
              </a:spcBef>
              <a:spcAft>
                <a:spcPts val="300"/>
              </a:spcAft>
              <a:buFont typeface="Arial" panose="020B0604020202020204" pitchFamily="34" charset="0"/>
              <a:buChar char="•"/>
              <a:defRPr sz="2400" kern="1200">
                <a:solidFill>
                  <a:schemeClr val="tx1"/>
                </a:solidFill>
                <a:latin typeface="+mn-lt"/>
                <a:ea typeface="+mn-ea"/>
                <a:cs typeface="+mn-cs"/>
              </a:defRPr>
            </a:lvl4pPr>
            <a:lvl5pPr marL="3428657" indent="-380962" algn="l" defTabSz="1523848" rtl="0" eaLnBrk="1" latinLnBrk="0" hangingPunct="1">
              <a:lnSpc>
                <a:spcPct val="110000"/>
              </a:lnSpc>
              <a:spcBef>
                <a:spcPts val="0"/>
              </a:spcBef>
              <a:spcAft>
                <a:spcPts val="300"/>
              </a:spcAft>
              <a:buFont typeface="Arial" panose="020B0604020202020204" pitchFamily="34" charset="0"/>
              <a:buChar char="•"/>
              <a:defRPr sz="2200" kern="1200">
                <a:solidFill>
                  <a:schemeClr val="tx1"/>
                </a:solidFill>
                <a:latin typeface="+mn-lt"/>
                <a:ea typeface="+mn-ea"/>
                <a:cs typeface="+mn-cs"/>
              </a:defRPr>
            </a:lvl5pPr>
            <a:lvl6pPr marL="4190581"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6pPr>
            <a:lvl7pPr marL="4952505"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7pPr>
            <a:lvl8pPr marL="5714429"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8pPr>
            <a:lvl9pPr marL="6476352"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9pPr>
          </a:lstStyle>
          <a:p>
            <a:pPr marL="0" indent="0">
              <a:buFont typeface="Arial" panose="020B0604020202020204" pitchFamily="34" charset="0"/>
              <a:buNone/>
            </a:pPr>
            <a:r>
              <a:rPr lang="en-CA" b="1" dirty="0"/>
              <a:t>Step 2. </a:t>
            </a:r>
            <a:r>
              <a:rPr lang="en-CA" dirty="0"/>
              <a:t>From the selection plane, ensure the “BW-</a:t>
            </a:r>
            <a:r>
              <a:rPr lang="en-CA" dirty="0" err="1"/>
              <a:t>TextHighlight</a:t>
            </a:r>
            <a:r>
              <a:rPr lang="en-CA" dirty="0"/>
              <a:t>” shape is placed underneath the text you would like to highlight.</a:t>
            </a:r>
          </a:p>
        </p:txBody>
      </p:sp>
      <p:sp>
        <p:nvSpPr>
          <p:cNvPr id="42" name="BW-TextHighlight">
            <a:extLst>
              <a:ext uri="{FF2B5EF4-FFF2-40B4-BE49-F238E27FC236}">
                <a16:creationId xmlns:a16="http://schemas.microsoft.com/office/drawing/2014/main" id="{B737B092-72A9-AAAD-F2F7-40A8C408C41F}"/>
              </a:ext>
              <a:ext uri="{C183D7F6-B498-43B3-948B-1728B52AA6E4}">
                <adec:decorative xmlns:adec="http://schemas.microsoft.com/office/drawing/2017/decorative" val="1"/>
              </a:ext>
            </a:extLst>
          </p:cNvPr>
          <p:cNvSpPr/>
          <p:nvPr/>
        </p:nvSpPr>
        <p:spPr>
          <a:xfrm>
            <a:off x="10348005" y="4639353"/>
            <a:ext cx="5065082" cy="81345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itle 2">
            <a:extLst>
              <a:ext uri="{FF2B5EF4-FFF2-40B4-BE49-F238E27FC236}">
                <a16:creationId xmlns:a16="http://schemas.microsoft.com/office/drawing/2014/main" id="{627CED6A-AECE-EC38-11D8-475612D85E16}"/>
              </a:ext>
            </a:extLst>
          </p:cNvPr>
          <p:cNvSpPr txBox="1">
            <a:spLocks/>
          </p:cNvSpPr>
          <p:nvPr/>
        </p:nvSpPr>
        <p:spPr>
          <a:xfrm>
            <a:off x="10306752" y="4110756"/>
            <a:ext cx="5486400" cy="2798236"/>
          </a:xfrm>
          <a:prstGeom prst="rect">
            <a:avLst/>
          </a:prstGeom>
        </p:spPr>
        <p:txBody>
          <a:bodyPr anchor="b" anchorCtr="0">
            <a:noAutofit/>
          </a:bodyPr>
          <a:lstStyle>
            <a:lvl1pPr marL="0" marR="0" indent="0" algn="l" defTabSz="1523848" rtl="0" eaLnBrk="1" fontAlgn="auto" latinLnBrk="0" hangingPunct="1">
              <a:lnSpc>
                <a:spcPct val="110000"/>
              </a:lnSpc>
              <a:spcBef>
                <a:spcPct val="0"/>
              </a:spcBef>
              <a:spcAft>
                <a:spcPts val="1000"/>
              </a:spcAft>
              <a:buClrTx/>
              <a:buSzTx/>
              <a:buFontTx/>
              <a:buNone/>
              <a:tabLst/>
              <a:defRPr sz="4800" b="1" kern="1200">
                <a:solidFill>
                  <a:schemeClr val="tx1"/>
                </a:solidFill>
                <a:latin typeface="+mj-lt"/>
                <a:ea typeface="+mj-ea"/>
                <a:cs typeface="Poppins" pitchFamily="2" charset="77"/>
              </a:defRPr>
            </a:lvl1pPr>
          </a:lstStyle>
          <a:p>
            <a:pPr>
              <a:lnSpc>
                <a:spcPct val="100000"/>
              </a:lnSpc>
            </a:pPr>
            <a:r>
              <a:rPr lang="en-US" dirty="0">
                <a:solidFill>
                  <a:schemeClr val="bg1"/>
                </a:solidFill>
              </a:rPr>
              <a:t>Presentation title </a:t>
            </a:r>
            <a:r>
              <a:rPr lang="en-US" dirty="0"/>
              <a:t>goes here on up to 3 lines</a:t>
            </a:r>
          </a:p>
        </p:txBody>
      </p:sp>
      <p:sp>
        <p:nvSpPr>
          <p:cNvPr id="10" name="TextBox 9">
            <a:extLst>
              <a:ext uri="{FF2B5EF4-FFF2-40B4-BE49-F238E27FC236}">
                <a16:creationId xmlns:a16="http://schemas.microsoft.com/office/drawing/2014/main" id="{E8871675-6762-5F6F-FBAE-BFFB78869D50}"/>
              </a:ext>
            </a:extLst>
          </p:cNvPr>
          <p:cNvSpPr txBox="1"/>
          <p:nvPr/>
        </p:nvSpPr>
        <p:spPr>
          <a:xfrm>
            <a:off x="10264076" y="7249265"/>
            <a:ext cx="9616186" cy="2400657"/>
          </a:xfrm>
          <a:prstGeom prst="rect">
            <a:avLst/>
          </a:prstGeom>
          <a:noFill/>
        </p:spPr>
        <p:txBody>
          <a:bodyPr wrap="square">
            <a:spAutoFit/>
          </a:bodyPr>
          <a:lstStyle/>
          <a:p>
            <a:r>
              <a:rPr lang="en-CA" sz="3000" dirty="0"/>
              <a:t>Use the </a:t>
            </a:r>
            <a:r>
              <a:rPr lang="en-CA" sz="3000" b="1" dirty="0"/>
              <a:t>Reading Order pane </a:t>
            </a:r>
            <a:r>
              <a:rPr lang="en-CA" sz="3000" dirty="0"/>
              <a:t>(Accessibility – Reading Order Pane) or </a:t>
            </a:r>
            <a:r>
              <a:rPr lang="en-CA" sz="3000" b="1" dirty="0"/>
              <a:t>Selection Pane </a:t>
            </a:r>
            <a:r>
              <a:rPr lang="en-CA" sz="3000" dirty="0"/>
              <a:t>(Home – Arrange – Selection Pane) to move the box behind the copy. It should go above other design elements on the slide, including gradients or circles.</a:t>
            </a:r>
          </a:p>
        </p:txBody>
      </p:sp>
      <p:sp>
        <p:nvSpPr>
          <p:cNvPr id="6" name="Footer Placeholder 5">
            <a:extLst>
              <a:ext uri="{FF2B5EF4-FFF2-40B4-BE49-F238E27FC236}">
                <a16:creationId xmlns:a16="http://schemas.microsoft.com/office/drawing/2014/main" id="{2F6ECC3A-1E0A-5B2C-2C0A-C13711932CE8}"/>
              </a:ext>
            </a:extLst>
          </p:cNvPr>
          <p:cNvSpPr>
            <a:spLocks noGrp="1"/>
          </p:cNvSpPr>
          <p:nvPr>
            <p:ph type="ftr" sz="quarter" idx="21"/>
          </p:nvPr>
        </p:nvSpPr>
        <p:spPr/>
        <p:txBody>
          <a:bodyPr/>
          <a:lstStyle/>
          <a:p>
            <a:endParaRPr lang="en-US"/>
          </a:p>
        </p:txBody>
      </p:sp>
      <p:sp>
        <p:nvSpPr>
          <p:cNvPr id="7" name="Date Placeholder 6">
            <a:extLst>
              <a:ext uri="{FF2B5EF4-FFF2-40B4-BE49-F238E27FC236}">
                <a16:creationId xmlns:a16="http://schemas.microsoft.com/office/drawing/2014/main" id="{CFCC948F-54E8-35E1-A12F-71CDBCE14255}"/>
              </a:ext>
            </a:extLst>
          </p:cNvPr>
          <p:cNvSpPr>
            <a:spLocks noGrp="1"/>
          </p:cNvSpPr>
          <p:nvPr>
            <p:ph type="dt" sz="half" idx="2"/>
          </p:nvPr>
        </p:nvSpPr>
        <p:spPr/>
        <p:txBody>
          <a:bodyPr/>
          <a:lstStyle/>
          <a:p>
            <a:fld id="{D2792E9C-7E5E-F14F-B049-5BFE22D713B7}" type="datetime4">
              <a:rPr lang="en-CA" smtClean="0"/>
              <a:t>May 21, 2024</a:t>
            </a:fld>
            <a:endParaRPr lang="en-US"/>
          </a:p>
        </p:txBody>
      </p:sp>
      <p:sp>
        <p:nvSpPr>
          <p:cNvPr id="8" name="Slide Number Placeholder 7">
            <a:extLst>
              <a:ext uri="{FF2B5EF4-FFF2-40B4-BE49-F238E27FC236}">
                <a16:creationId xmlns:a16="http://schemas.microsoft.com/office/drawing/2014/main" id="{5D7DC2CB-0D18-9DFB-174D-B1531A09D4FF}"/>
              </a:ext>
            </a:extLst>
          </p:cNvPr>
          <p:cNvSpPr>
            <a:spLocks noGrp="1"/>
          </p:cNvSpPr>
          <p:nvPr>
            <p:ph type="sldNum" sz="quarter" idx="22"/>
          </p:nvPr>
        </p:nvSpPr>
        <p:spPr/>
        <p:txBody>
          <a:bodyPr/>
          <a:lstStyle/>
          <a:p>
            <a:fld id="{991AB9B0-3E43-D847-B073-60FE8FAFFDB7}" type="slidenum">
              <a:rPr lang="en-US" smtClean="0"/>
              <a:pPr/>
              <a:t>35</a:t>
            </a:fld>
            <a:endParaRPr lang="en-US"/>
          </a:p>
        </p:txBody>
      </p:sp>
    </p:spTree>
    <p:extLst>
      <p:ext uri="{BB962C8B-B14F-4D97-AF65-F5344CB8AC3E}">
        <p14:creationId xmlns:p14="http://schemas.microsoft.com/office/powerpoint/2010/main" val="37787690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F6B1C6-DB64-D543-0F74-7962C6C591B5}"/>
              </a:ext>
            </a:extLst>
          </p:cNvPr>
          <p:cNvSpPr>
            <a:spLocks noGrp="1"/>
          </p:cNvSpPr>
          <p:nvPr>
            <p:ph type="ctrTitle"/>
          </p:nvPr>
        </p:nvSpPr>
        <p:spPr>
          <a:xfrm>
            <a:off x="448928" y="3567599"/>
            <a:ext cx="12891687" cy="2019600"/>
          </a:xfrm>
        </p:spPr>
        <p:txBody>
          <a:bodyPr>
            <a:noAutofit/>
          </a:bodyPr>
          <a:lstStyle/>
          <a:p>
            <a:r>
              <a:rPr lang="en-US" dirty="0"/>
              <a:t>Image Selection and Title Slide Guidelines</a:t>
            </a:r>
          </a:p>
        </p:txBody>
      </p:sp>
      <p:pic>
        <p:nvPicPr>
          <p:cNvPr id="8" name="Graphic 7" descr="Delete this slide before publishing.">
            <a:extLst>
              <a:ext uri="{FF2B5EF4-FFF2-40B4-BE49-F238E27FC236}">
                <a16:creationId xmlns:a16="http://schemas.microsoft.com/office/drawing/2014/main" id="{20E6B94C-D5D0-EC48-3B9C-74A96F7047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235854" y="458788"/>
            <a:ext cx="644409" cy="610493"/>
          </a:xfrm>
          <a:prstGeom prst="rect">
            <a:avLst/>
          </a:prstGeom>
        </p:spPr>
      </p:pic>
      <p:sp>
        <p:nvSpPr>
          <p:cNvPr id="5" name="Footer Placeholder 4">
            <a:extLst>
              <a:ext uri="{FF2B5EF4-FFF2-40B4-BE49-F238E27FC236}">
                <a16:creationId xmlns:a16="http://schemas.microsoft.com/office/drawing/2014/main" id="{179D47B3-84BC-F6A8-8402-3F3916277688}"/>
              </a:ext>
            </a:extLst>
          </p:cNvPr>
          <p:cNvSpPr>
            <a:spLocks noGrp="1"/>
          </p:cNvSpPr>
          <p:nvPr>
            <p:ph type="ftr" sz="quarter" idx="11"/>
          </p:nvPr>
        </p:nvSpPr>
        <p:spPr/>
        <p:txBody>
          <a:bodyPr/>
          <a:lstStyle/>
          <a:p>
            <a:endParaRPr lang="en-US"/>
          </a:p>
        </p:txBody>
      </p:sp>
      <p:sp>
        <p:nvSpPr>
          <p:cNvPr id="6" name="Date Placeholder 5">
            <a:extLst>
              <a:ext uri="{FF2B5EF4-FFF2-40B4-BE49-F238E27FC236}">
                <a16:creationId xmlns:a16="http://schemas.microsoft.com/office/drawing/2014/main" id="{B5092596-4CD5-15EF-B00E-A1A83CE6E921}"/>
              </a:ext>
            </a:extLst>
          </p:cNvPr>
          <p:cNvSpPr>
            <a:spLocks noGrp="1"/>
          </p:cNvSpPr>
          <p:nvPr>
            <p:ph type="dt" sz="half" idx="2"/>
          </p:nvPr>
        </p:nvSpPr>
        <p:spPr/>
        <p:txBody>
          <a:bodyPr/>
          <a:lstStyle/>
          <a:p>
            <a:fld id="{D2792E9C-7E5E-F14F-B049-5BFE22D713B7}" type="datetime4">
              <a:rPr lang="en-CA" smtClean="0"/>
              <a:pPr/>
              <a:t>May 21, 2024</a:t>
            </a:fld>
            <a:endParaRPr lang="en-US"/>
          </a:p>
        </p:txBody>
      </p:sp>
      <p:sp>
        <p:nvSpPr>
          <p:cNvPr id="7" name="Slide Number Placeholder 6">
            <a:extLst>
              <a:ext uri="{FF2B5EF4-FFF2-40B4-BE49-F238E27FC236}">
                <a16:creationId xmlns:a16="http://schemas.microsoft.com/office/drawing/2014/main" id="{FCE19061-989C-A471-CB4D-C265DE924D12}"/>
              </a:ext>
            </a:extLst>
          </p:cNvPr>
          <p:cNvSpPr>
            <a:spLocks noGrp="1"/>
          </p:cNvSpPr>
          <p:nvPr>
            <p:ph type="sldNum" sz="quarter" idx="12"/>
          </p:nvPr>
        </p:nvSpPr>
        <p:spPr/>
        <p:txBody>
          <a:bodyPr/>
          <a:lstStyle/>
          <a:p>
            <a:fld id="{991AB9B0-3E43-D847-B073-60FE8FAFFDB7}" type="slidenum">
              <a:rPr lang="en-US" smtClean="0"/>
              <a:pPr/>
              <a:t>36</a:t>
            </a:fld>
            <a:endParaRPr lang="en-US"/>
          </a:p>
        </p:txBody>
      </p:sp>
    </p:spTree>
    <p:extLst>
      <p:ext uri="{BB962C8B-B14F-4D97-AF65-F5344CB8AC3E}">
        <p14:creationId xmlns:p14="http://schemas.microsoft.com/office/powerpoint/2010/main" val="21466660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E5DE-AF39-D44B-9A08-2D720F2462BB}"/>
              </a:ext>
            </a:extLst>
          </p:cNvPr>
          <p:cNvSpPr>
            <a:spLocks noGrp="1"/>
          </p:cNvSpPr>
          <p:nvPr>
            <p:ph type="ctrTitle"/>
          </p:nvPr>
        </p:nvSpPr>
        <p:spPr/>
        <p:txBody>
          <a:bodyPr>
            <a:noAutofit/>
          </a:bodyPr>
          <a:lstStyle/>
          <a:p>
            <a:r>
              <a:rPr lang="en-CA" dirty="0"/>
              <a:t>On-Image Colour Contrast</a:t>
            </a:r>
          </a:p>
        </p:txBody>
      </p:sp>
      <p:sp>
        <p:nvSpPr>
          <p:cNvPr id="25" name="Subtitle 24">
            <a:extLst>
              <a:ext uri="{FF2B5EF4-FFF2-40B4-BE49-F238E27FC236}">
                <a16:creationId xmlns:a16="http://schemas.microsoft.com/office/drawing/2014/main" id="{91B85B4F-A36F-E972-3BF7-B87049047E5A}"/>
              </a:ext>
            </a:extLst>
          </p:cNvPr>
          <p:cNvSpPr>
            <a:spLocks noGrp="1"/>
          </p:cNvSpPr>
          <p:nvPr>
            <p:ph type="subTitle" idx="1"/>
          </p:nvPr>
        </p:nvSpPr>
        <p:spPr/>
        <p:txBody>
          <a:bodyPr/>
          <a:lstStyle/>
          <a:p>
            <a:r>
              <a:rPr lang="en-US" dirty="0"/>
              <a:t>Tools to help</a:t>
            </a:r>
          </a:p>
        </p:txBody>
      </p:sp>
      <p:pic>
        <p:nvPicPr>
          <p:cNvPr id="23" name="Graphic 22" descr="Delete this slide before publishing.">
            <a:extLst>
              <a:ext uri="{FF2B5EF4-FFF2-40B4-BE49-F238E27FC236}">
                <a16:creationId xmlns:a16="http://schemas.microsoft.com/office/drawing/2014/main" id="{532E0242-DBB1-44F1-97CA-C8D9343BAA1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235854" y="458788"/>
            <a:ext cx="644409" cy="610493"/>
          </a:xfrm>
          <a:prstGeom prst="rect">
            <a:avLst/>
          </a:prstGeom>
        </p:spPr>
      </p:pic>
      <p:sp>
        <p:nvSpPr>
          <p:cNvPr id="4" name="Text Placeholder 3">
            <a:extLst>
              <a:ext uri="{FF2B5EF4-FFF2-40B4-BE49-F238E27FC236}">
                <a16:creationId xmlns:a16="http://schemas.microsoft.com/office/drawing/2014/main" id="{55DB85C2-B579-87CC-1118-898E2F9D5056}"/>
              </a:ext>
            </a:extLst>
          </p:cNvPr>
          <p:cNvSpPr>
            <a:spLocks noGrp="1"/>
          </p:cNvSpPr>
          <p:nvPr>
            <p:ph type="body" sz="quarter" idx="12"/>
          </p:nvPr>
        </p:nvSpPr>
        <p:spPr>
          <a:xfrm>
            <a:off x="438150" y="2584174"/>
            <a:ext cx="8014117" cy="4087057"/>
          </a:xfrm>
        </p:spPr>
        <p:txBody>
          <a:bodyPr/>
          <a:lstStyle/>
          <a:p>
            <a:pPr marL="0" indent="0">
              <a:buNone/>
            </a:pPr>
            <a:r>
              <a:rPr lang="en-CA" dirty="0"/>
              <a:t>When selecting images to use for your title slides and break page slides, </a:t>
            </a:r>
            <a:r>
              <a:rPr lang="en-CA" b="1" dirty="0"/>
              <a:t>colour contrast </a:t>
            </a:r>
            <a:r>
              <a:rPr lang="en-CA" dirty="0"/>
              <a:t>of your </a:t>
            </a:r>
            <a:r>
              <a:rPr lang="en-CA" b="1" dirty="0"/>
              <a:t>text on top of the image </a:t>
            </a:r>
            <a:r>
              <a:rPr lang="en-CA" dirty="0"/>
              <a:t>needs to be taken into consideration.</a:t>
            </a:r>
          </a:p>
          <a:p>
            <a:pPr marL="0" indent="0">
              <a:buNone/>
            </a:pPr>
            <a:endParaRPr lang="en-CA" dirty="0"/>
          </a:p>
          <a:p>
            <a:pPr marL="0" indent="0">
              <a:buNone/>
            </a:pPr>
            <a:r>
              <a:rPr lang="en-CA" dirty="0"/>
              <a:t>The following slides will cover a range of options available to help produce results that adhere to WCAG guidelines.</a:t>
            </a:r>
          </a:p>
          <a:p>
            <a:pPr marL="0" indent="0">
              <a:buNone/>
            </a:pPr>
            <a:endParaRPr lang="en-CA" dirty="0"/>
          </a:p>
          <a:p>
            <a:pPr marL="0" indent="0">
              <a:buNone/>
            </a:pPr>
            <a:endParaRPr lang="en-CA" dirty="0"/>
          </a:p>
        </p:txBody>
      </p:sp>
      <p:pic>
        <p:nvPicPr>
          <p:cNvPr id="10" name="Picture 9" descr="Example of a title slide with sufficient text contrast.">
            <a:extLst>
              <a:ext uri="{FF2B5EF4-FFF2-40B4-BE49-F238E27FC236}">
                <a16:creationId xmlns:a16="http://schemas.microsoft.com/office/drawing/2014/main" id="{6399BCFD-E8AA-F9E8-9B66-B77C92715A02}"/>
              </a:ext>
            </a:extLst>
          </p:cNvPr>
          <p:cNvPicPr>
            <a:picLocks noChangeAspect="1"/>
          </p:cNvPicPr>
          <p:nvPr/>
        </p:nvPicPr>
        <p:blipFill>
          <a:blip r:embed="rId4"/>
          <a:stretch>
            <a:fillRect/>
          </a:stretch>
        </p:blipFill>
        <p:spPr>
          <a:xfrm>
            <a:off x="10522227" y="2584174"/>
            <a:ext cx="4504719" cy="5164381"/>
          </a:xfrm>
          <a:prstGeom prst="rect">
            <a:avLst/>
          </a:prstGeom>
        </p:spPr>
      </p:pic>
      <p:grpSp>
        <p:nvGrpSpPr>
          <p:cNvPr id="14" name="Group 13" descr="Thumbs up icon.">
            <a:extLst>
              <a:ext uri="{FF2B5EF4-FFF2-40B4-BE49-F238E27FC236}">
                <a16:creationId xmlns:a16="http://schemas.microsoft.com/office/drawing/2014/main" id="{59995D32-2F9D-498F-4BEE-D9D2DB7C644A}"/>
              </a:ext>
            </a:extLst>
          </p:cNvPr>
          <p:cNvGrpSpPr/>
          <p:nvPr/>
        </p:nvGrpSpPr>
        <p:grpSpPr>
          <a:xfrm>
            <a:off x="10824413" y="8103257"/>
            <a:ext cx="559659" cy="464990"/>
            <a:chOff x="5257218" y="8649824"/>
            <a:chExt cx="559659" cy="464990"/>
          </a:xfrm>
        </p:grpSpPr>
        <p:sp>
          <p:nvSpPr>
            <p:cNvPr id="15" name="Freeform 28">
              <a:extLst>
                <a:ext uri="{FF2B5EF4-FFF2-40B4-BE49-F238E27FC236}">
                  <a16:creationId xmlns:a16="http://schemas.microsoft.com/office/drawing/2014/main" id="{7EC9C69E-81D5-AE0F-4953-C26EE04B92A4}"/>
                </a:ext>
              </a:extLst>
            </p:cNvPr>
            <p:cNvSpPr/>
            <p:nvPr/>
          </p:nvSpPr>
          <p:spPr>
            <a:xfrm>
              <a:off x="5413143" y="8649824"/>
              <a:ext cx="403734" cy="464990"/>
            </a:xfrm>
            <a:custGeom>
              <a:avLst/>
              <a:gdLst>
                <a:gd name="connsiteX0" fmla="*/ 83531 w 403734"/>
                <a:gd name="connsiteY0" fmla="*/ 464991 h 464990"/>
                <a:gd name="connsiteX1" fmla="*/ 278438 w 403734"/>
                <a:gd name="connsiteY1" fmla="*/ 464991 h 464990"/>
                <a:gd name="connsiteX2" fmla="*/ 306281 w 403734"/>
                <a:gd name="connsiteY2" fmla="*/ 456637 h 464990"/>
                <a:gd name="connsiteX3" fmla="*/ 325772 w 403734"/>
                <a:gd name="connsiteY3" fmla="*/ 434363 h 464990"/>
                <a:gd name="connsiteX4" fmla="*/ 403734 w 403734"/>
                <a:gd name="connsiteY4" fmla="*/ 253378 h 464990"/>
                <a:gd name="connsiteX5" fmla="*/ 403734 w 403734"/>
                <a:gd name="connsiteY5" fmla="*/ 245025 h 464990"/>
                <a:gd name="connsiteX6" fmla="*/ 403734 w 403734"/>
                <a:gd name="connsiteY6" fmla="*/ 236672 h 464990"/>
                <a:gd name="connsiteX7" fmla="*/ 403734 w 403734"/>
                <a:gd name="connsiteY7" fmla="*/ 206044 h 464990"/>
                <a:gd name="connsiteX8" fmla="*/ 392597 w 403734"/>
                <a:gd name="connsiteY8" fmla="*/ 180984 h 464990"/>
                <a:gd name="connsiteX9" fmla="*/ 367538 w 403734"/>
                <a:gd name="connsiteY9" fmla="*/ 169847 h 464990"/>
                <a:gd name="connsiteX10" fmla="*/ 211613 w 403734"/>
                <a:gd name="connsiteY10" fmla="*/ 169847 h 464990"/>
                <a:gd name="connsiteX11" fmla="*/ 200475 w 403734"/>
                <a:gd name="connsiteY11" fmla="*/ 155925 h 464990"/>
                <a:gd name="connsiteX12" fmla="*/ 219966 w 403734"/>
                <a:gd name="connsiteY12" fmla="*/ 44550 h 464990"/>
                <a:gd name="connsiteX13" fmla="*/ 219966 w 403734"/>
                <a:gd name="connsiteY13" fmla="*/ 27844 h 464990"/>
                <a:gd name="connsiteX14" fmla="*/ 211613 w 403734"/>
                <a:gd name="connsiteY14" fmla="*/ 11138 h 464990"/>
                <a:gd name="connsiteX15" fmla="*/ 186553 w 403734"/>
                <a:gd name="connsiteY15" fmla="*/ 0 h 464990"/>
                <a:gd name="connsiteX16" fmla="*/ 161494 w 403734"/>
                <a:gd name="connsiteY16" fmla="*/ 8353 h 464990"/>
                <a:gd name="connsiteX17" fmla="*/ 13922 w 403734"/>
                <a:gd name="connsiteY17" fmla="*/ 169847 h 464990"/>
                <a:gd name="connsiteX18" fmla="*/ 2784 w 403734"/>
                <a:gd name="connsiteY18" fmla="*/ 186553 h 464990"/>
                <a:gd name="connsiteX19" fmla="*/ 0 w 403734"/>
                <a:gd name="connsiteY19" fmla="*/ 206044 h 464990"/>
                <a:gd name="connsiteX20" fmla="*/ 0 w 403734"/>
                <a:gd name="connsiteY20" fmla="*/ 389813 h 464990"/>
                <a:gd name="connsiteX21" fmla="*/ 13922 w 403734"/>
                <a:gd name="connsiteY21" fmla="*/ 431578 h 464990"/>
                <a:gd name="connsiteX22" fmla="*/ 80747 w 403734"/>
                <a:gd name="connsiteY22" fmla="*/ 462206 h 46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3734" h="464990">
                  <a:moveTo>
                    <a:pt x="83531" y="464991"/>
                  </a:moveTo>
                  <a:lnTo>
                    <a:pt x="278438" y="464991"/>
                  </a:lnTo>
                  <a:cubicBezTo>
                    <a:pt x="289575" y="464991"/>
                    <a:pt x="297928" y="464991"/>
                    <a:pt x="306281" y="456637"/>
                  </a:cubicBezTo>
                  <a:cubicBezTo>
                    <a:pt x="314634" y="448284"/>
                    <a:pt x="320203" y="445500"/>
                    <a:pt x="325772" y="434363"/>
                  </a:cubicBezTo>
                  <a:lnTo>
                    <a:pt x="403734" y="253378"/>
                  </a:lnTo>
                  <a:cubicBezTo>
                    <a:pt x="403734" y="250594"/>
                    <a:pt x="403734" y="247809"/>
                    <a:pt x="403734" y="245025"/>
                  </a:cubicBezTo>
                  <a:cubicBezTo>
                    <a:pt x="403734" y="242241"/>
                    <a:pt x="403734" y="239456"/>
                    <a:pt x="403734" y="236672"/>
                  </a:cubicBezTo>
                  <a:lnTo>
                    <a:pt x="403734" y="206044"/>
                  </a:lnTo>
                  <a:cubicBezTo>
                    <a:pt x="403734" y="194906"/>
                    <a:pt x="400950" y="186553"/>
                    <a:pt x="392597" y="180984"/>
                  </a:cubicBezTo>
                  <a:cubicBezTo>
                    <a:pt x="384244" y="175416"/>
                    <a:pt x="375891" y="169847"/>
                    <a:pt x="367538" y="169847"/>
                  </a:cubicBezTo>
                  <a:lnTo>
                    <a:pt x="211613" y="169847"/>
                  </a:lnTo>
                  <a:cubicBezTo>
                    <a:pt x="206044" y="169847"/>
                    <a:pt x="200475" y="164278"/>
                    <a:pt x="200475" y="155925"/>
                  </a:cubicBezTo>
                  <a:lnTo>
                    <a:pt x="219966" y="44550"/>
                  </a:lnTo>
                  <a:cubicBezTo>
                    <a:pt x="219966" y="38981"/>
                    <a:pt x="219966" y="33412"/>
                    <a:pt x="219966" y="27844"/>
                  </a:cubicBezTo>
                  <a:cubicBezTo>
                    <a:pt x="219966" y="22275"/>
                    <a:pt x="219966" y="16706"/>
                    <a:pt x="211613" y="11138"/>
                  </a:cubicBezTo>
                  <a:cubicBezTo>
                    <a:pt x="211613" y="11138"/>
                    <a:pt x="200475" y="0"/>
                    <a:pt x="186553" y="0"/>
                  </a:cubicBezTo>
                  <a:cubicBezTo>
                    <a:pt x="172631" y="0"/>
                    <a:pt x="161494" y="8353"/>
                    <a:pt x="161494" y="8353"/>
                  </a:cubicBezTo>
                  <a:lnTo>
                    <a:pt x="13922" y="169847"/>
                  </a:lnTo>
                  <a:cubicBezTo>
                    <a:pt x="8353" y="175416"/>
                    <a:pt x="5569" y="180984"/>
                    <a:pt x="2784" y="186553"/>
                  </a:cubicBezTo>
                  <a:cubicBezTo>
                    <a:pt x="0" y="192122"/>
                    <a:pt x="0" y="200475"/>
                    <a:pt x="0" y="206044"/>
                  </a:cubicBezTo>
                  <a:lnTo>
                    <a:pt x="0" y="389813"/>
                  </a:lnTo>
                  <a:cubicBezTo>
                    <a:pt x="0" y="406519"/>
                    <a:pt x="5569" y="420441"/>
                    <a:pt x="13922" y="431578"/>
                  </a:cubicBezTo>
                  <a:cubicBezTo>
                    <a:pt x="27844" y="453853"/>
                    <a:pt x="55688" y="462206"/>
                    <a:pt x="80747" y="462206"/>
                  </a:cubicBezTo>
                  <a:close/>
                </a:path>
              </a:pathLst>
            </a:custGeom>
            <a:solidFill>
              <a:schemeClr val="accent1"/>
            </a:solidFill>
            <a:ln w="0" cap="flat">
              <a:noFill/>
              <a:prstDash val="solid"/>
              <a:miter/>
            </a:ln>
          </p:spPr>
          <p:txBody>
            <a:bodyPr rtlCol="0" anchor="ctr"/>
            <a:lstStyle/>
            <a:p>
              <a:endParaRPr lang="en-US"/>
            </a:p>
          </p:txBody>
        </p:sp>
        <p:sp>
          <p:nvSpPr>
            <p:cNvPr id="16" name="Freeform 29">
              <a:extLst>
                <a:ext uri="{FF2B5EF4-FFF2-40B4-BE49-F238E27FC236}">
                  <a16:creationId xmlns:a16="http://schemas.microsoft.com/office/drawing/2014/main" id="{5E62A1BD-5335-6414-BD41-23139391F62F}"/>
                </a:ext>
              </a:extLst>
            </p:cNvPr>
            <p:cNvSpPr/>
            <p:nvPr/>
          </p:nvSpPr>
          <p:spPr>
            <a:xfrm>
              <a:off x="5257218" y="8819671"/>
              <a:ext cx="130865" cy="295143"/>
            </a:xfrm>
            <a:custGeom>
              <a:avLst/>
              <a:gdLst>
                <a:gd name="connsiteX0" fmla="*/ 114159 w 130865"/>
                <a:gd name="connsiteY0" fmla="*/ 0 h 295143"/>
                <a:gd name="connsiteX1" fmla="*/ 130866 w 130865"/>
                <a:gd name="connsiteY1" fmla="*/ 16706 h 295143"/>
                <a:gd name="connsiteX2" fmla="*/ 130866 w 130865"/>
                <a:gd name="connsiteY2" fmla="*/ 278438 h 295143"/>
                <a:gd name="connsiteX3" fmla="*/ 114159 w 130865"/>
                <a:gd name="connsiteY3" fmla="*/ 295144 h 295143"/>
                <a:gd name="connsiteX4" fmla="*/ 16706 w 130865"/>
                <a:gd name="connsiteY4" fmla="*/ 295144 h 295143"/>
                <a:gd name="connsiteX5" fmla="*/ 0 w 130865"/>
                <a:gd name="connsiteY5" fmla="*/ 278438 h 295143"/>
                <a:gd name="connsiteX6" fmla="*/ 0 w 130865"/>
                <a:gd name="connsiteY6" fmla="*/ 16706 h 295143"/>
                <a:gd name="connsiteX7" fmla="*/ 16706 w 130865"/>
                <a:gd name="connsiteY7" fmla="*/ 0 h 29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865" h="295143">
                  <a:moveTo>
                    <a:pt x="114159" y="0"/>
                  </a:moveTo>
                  <a:cubicBezTo>
                    <a:pt x="123386" y="0"/>
                    <a:pt x="130866" y="7480"/>
                    <a:pt x="130866" y="16706"/>
                  </a:cubicBezTo>
                  <a:lnTo>
                    <a:pt x="130866" y="278438"/>
                  </a:lnTo>
                  <a:cubicBezTo>
                    <a:pt x="130866" y="287664"/>
                    <a:pt x="123386" y="295144"/>
                    <a:pt x="114159" y="295144"/>
                  </a:cubicBezTo>
                  <a:lnTo>
                    <a:pt x="16706" y="295144"/>
                  </a:lnTo>
                  <a:cubicBezTo>
                    <a:pt x="7480" y="295144"/>
                    <a:pt x="0" y="287664"/>
                    <a:pt x="0" y="278438"/>
                  </a:cubicBezTo>
                  <a:lnTo>
                    <a:pt x="0" y="16706"/>
                  </a:lnTo>
                  <a:cubicBezTo>
                    <a:pt x="0" y="7480"/>
                    <a:pt x="7480" y="0"/>
                    <a:pt x="16706" y="0"/>
                  </a:cubicBezTo>
                  <a:close/>
                </a:path>
              </a:pathLst>
            </a:custGeom>
            <a:solidFill>
              <a:schemeClr val="accent1"/>
            </a:solidFill>
            <a:ln w="0"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43328E65-FDAC-9CC1-D766-A32A6F86FC8C}"/>
              </a:ext>
            </a:extLst>
          </p:cNvPr>
          <p:cNvSpPr txBox="1"/>
          <p:nvPr/>
        </p:nvSpPr>
        <p:spPr>
          <a:xfrm>
            <a:off x="11866146" y="7891616"/>
            <a:ext cx="2933122" cy="861774"/>
          </a:xfrm>
          <a:prstGeom prst="rect">
            <a:avLst/>
          </a:prstGeom>
          <a:noFill/>
        </p:spPr>
        <p:txBody>
          <a:bodyPr wrap="square" rtlCol="0">
            <a:spAutoFit/>
          </a:bodyPr>
          <a:lstStyle/>
          <a:p>
            <a:r>
              <a:rPr lang="en-US" sz="2500"/>
              <a:t>This is an example of good contrast.</a:t>
            </a:r>
          </a:p>
        </p:txBody>
      </p:sp>
      <p:pic>
        <p:nvPicPr>
          <p:cNvPr id="11" name="Picture 10" descr="An example of a title slide with insufficient contrast.">
            <a:extLst>
              <a:ext uri="{FF2B5EF4-FFF2-40B4-BE49-F238E27FC236}">
                <a16:creationId xmlns:a16="http://schemas.microsoft.com/office/drawing/2014/main" id="{1364B442-DA15-24B2-FA72-D642738415E4}"/>
              </a:ext>
            </a:extLst>
          </p:cNvPr>
          <p:cNvPicPr>
            <a:picLocks noChangeAspect="1"/>
          </p:cNvPicPr>
          <p:nvPr/>
        </p:nvPicPr>
        <p:blipFill rotWithShape="1">
          <a:blip r:embed="rId5">
            <a:alphaModFix/>
          </a:blip>
          <a:srcRect r="6542" b="839"/>
          <a:stretch/>
        </p:blipFill>
        <p:spPr>
          <a:xfrm>
            <a:off x="15026947" y="2584174"/>
            <a:ext cx="4860198" cy="5164381"/>
          </a:xfrm>
          <a:prstGeom prst="rect">
            <a:avLst/>
          </a:prstGeom>
        </p:spPr>
      </p:pic>
      <p:grpSp>
        <p:nvGrpSpPr>
          <p:cNvPr id="17" name="Group 16" descr="Thumbs down icon.">
            <a:extLst>
              <a:ext uri="{FF2B5EF4-FFF2-40B4-BE49-F238E27FC236}">
                <a16:creationId xmlns:a16="http://schemas.microsoft.com/office/drawing/2014/main" id="{B697863D-8EA1-08C7-8A4F-720B8CDD6BEB}"/>
              </a:ext>
            </a:extLst>
          </p:cNvPr>
          <p:cNvGrpSpPr/>
          <p:nvPr/>
        </p:nvGrpSpPr>
        <p:grpSpPr>
          <a:xfrm flipV="1">
            <a:off x="15621566" y="8103257"/>
            <a:ext cx="559659" cy="464990"/>
            <a:chOff x="5257218" y="8649824"/>
            <a:chExt cx="559659" cy="464990"/>
          </a:xfrm>
        </p:grpSpPr>
        <p:sp>
          <p:nvSpPr>
            <p:cNvPr id="18" name="Freeform 32">
              <a:extLst>
                <a:ext uri="{FF2B5EF4-FFF2-40B4-BE49-F238E27FC236}">
                  <a16:creationId xmlns:a16="http://schemas.microsoft.com/office/drawing/2014/main" id="{BDBB1DBC-40C7-1D66-2056-1849EBE5EBF2}"/>
                </a:ext>
              </a:extLst>
            </p:cNvPr>
            <p:cNvSpPr/>
            <p:nvPr/>
          </p:nvSpPr>
          <p:spPr>
            <a:xfrm>
              <a:off x="5413143" y="8649824"/>
              <a:ext cx="403734" cy="464990"/>
            </a:xfrm>
            <a:custGeom>
              <a:avLst/>
              <a:gdLst>
                <a:gd name="connsiteX0" fmla="*/ 83531 w 403734"/>
                <a:gd name="connsiteY0" fmla="*/ 464991 h 464990"/>
                <a:gd name="connsiteX1" fmla="*/ 278438 w 403734"/>
                <a:gd name="connsiteY1" fmla="*/ 464991 h 464990"/>
                <a:gd name="connsiteX2" fmla="*/ 306281 w 403734"/>
                <a:gd name="connsiteY2" fmla="*/ 456637 h 464990"/>
                <a:gd name="connsiteX3" fmla="*/ 325772 w 403734"/>
                <a:gd name="connsiteY3" fmla="*/ 434363 h 464990"/>
                <a:gd name="connsiteX4" fmla="*/ 403734 w 403734"/>
                <a:gd name="connsiteY4" fmla="*/ 253378 h 464990"/>
                <a:gd name="connsiteX5" fmla="*/ 403734 w 403734"/>
                <a:gd name="connsiteY5" fmla="*/ 245025 h 464990"/>
                <a:gd name="connsiteX6" fmla="*/ 403734 w 403734"/>
                <a:gd name="connsiteY6" fmla="*/ 236672 h 464990"/>
                <a:gd name="connsiteX7" fmla="*/ 403734 w 403734"/>
                <a:gd name="connsiteY7" fmla="*/ 206044 h 464990"/>
                <a:gd name="connsiteX8" fmla="*/ 392597 w 403734"/>
                <a:gd name="connsiteY8" fmla="*/ 180984 h 464990"/>
                <a:gd name="connsiteX9" fmla="*/ 367538 w 403734"/>
                <a:gd name="connsiteY9" fmla="*/ 169847 h 464990"/>
                <a:gd name="connsiteX10" fmla="*/ 211613 w 403734"/>
                <a:gd name="connsiteY10" fmla="*/ 169847 h 464990"/>
                <a:gd name="connsiteX11" fmla="*/ 200475 w 403734"/>
                <a:gd name="connsiteY11" fmla="*/ 155925 h 464990"/>
                <a:gd name="connsiteX12" fmla="*/ 219966 w 403734"/>
                <a:gd name="connsiteY12" fmla="*/ 44550 h 464990"/>
                <a:gd name="connsiteX13" fmla="*/ 219966 w 403734"/>
                <a:gd name="connsiteY13" fmla="*/ 27844 h 464990"/>
                <a:gd name="connsiteX14" fmla="*/ 211613 w 403734"/>
                <a:gd name="connsiteY14" fmla="*/ 11138 h 464990"/>
                <a:gd name="connsiteX15" fmla="*/ 186553 w 403734"/>
                <a:gd name="connsiteY15" fmla="*/ 0 h 464990"/>
                <a:gd name="connsiteX16" fmla="*/ 161494 w 403734"/>
                <a:gd name="connsiteY16" fmla="*/ 8353 h 464990"/>
                <a:gd name="connsiteX17" fmla="*/ 13922 w 403734"/>
                <a:gd name="connsiteY17" fmla="*/ 169847 h 464990"/>
                <a:gd name="connsiteX18" fmla="*/ 2784 w 403734"/>
                <a:gd name="connsiteY18" fmla="*/ 186553 h 464990"/>
                <a:gd name="connsiteX19" fmla="*/ 0 w 403734"/>
                <a:gd name="connsiteY19" fmla="*/ 206044 h 464990"/>
                <a:gd name="connsiteX20" fmla="*/ 0 w 403734"/>
                <a:gd name="connsiteY20" fmla="*/ 389813 h 464990"/>
                <a:gd name="connsiteX21" fmla="*/ 13922 w 403734"/>
                <a:gd name="connsiteY21" fmla="*/ 431578 h 464990"/>
                <a:gd name="connsiteX22" fmla="*/ 80747 w 403734"/>
                <a:gd name="connsiteY22" fmla="*/ 462206 h 46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3734" h="464990">
                  <a:moveTo>
                    <a:pt x="83531" y="464991"/>
                  </a:moveTo>
                  <a:lnTo>
                    <a:pt x="278438" y="464991"/>
                  </a:lnTo>
                  <a:cubicBezTo>
                    <a:pt x="289575" y="464991"/>
                    <a:pt x="297928" y="464991"/>
                    <a:pt x="306281" y="456637"/>
                  </a:cubicBezTo>
                  <a:cubicBezTo>
                    <a:pt x="314634" y="448284"/>
                    <a:pt x="320203" y="445500"/>
                    <a:pt x="325772" y="434363"/>
                  </a:cubicBezTo>
                  <a:lnTo>
                    <a:pt x="403734" y="253378"/>
                  </a:lnTo>
                  <a:cubicBezTo>
                    <a:pt x="403734" y="250594"/>
                    <a:pt x="403734" y="247809"/>
                    <a:pt x="403734" y="245025"/>
                  </a:cubicBezTo>
                  <a:cubicBezTo>
                    <a:pt x="403734" y="242241"/>
                    <a:pt x="403734" y="239456"/>
                    <a:pt x="403734" y="236672"/>
                  </a:cubicBezTo>
                  <a:lnTo>
                    <a:pt x="403734" y="206044"/>
                  </a:lnTo>
                  <a:cubicBezTo>
                    <a:pt x="403734" y="194906"/>
                    <a:pt x="400950" y="186553"/>
                    <a:pt x="392597" y="180984"/>
                  </a:cubicBezTo>
                  <a:cubicBezTo>
                    <a:pt x="384244" y="175416"/>
                    <a:pt x="375891" y="169847"/>
                    <a:pt x="367538" y="169847"/>
                  </a:cubicBezTo>
                  <a:lnTo>
                    <a:pt x="211613" y="169847"/>
                  </a:lnTo>
                  <a:cubicBezTo>
                    <a:pt x="206044" y="169847"/>
                    <a:pt x="200475" y="164278"/>
                    <a:pt x="200475" y="155925"/>
                  </a:cubicBezTo>
                  <a:lnTo>
                    <a:pt x="219966" y="44550"/>
                  </a:lnTo>
                  <a:cubicBezTo>
                    <a:pt x="219966" y="38981"/>
                    <a:pt x="219966" y="33412"/>
                    <a:pt x="219966" y="27844"/>
                  </a:cubicBezTo>
                  <a:cubicBezTo>
                    <a:pt x="219966" y="22275"/>
                    <a:pt x="219966" y="16706"/>
                    <a:pt x="211613" y="11138"/>
                  </a:cubicBezTo>
                  <a:cubicBezTo>
                    <a:pt x="211613" y="11138"/>
                    <a:pt x="200475" y="0"/>
                    <a:pt x="186553" y="0"/>
                  </a:cubicBezTo>
                  <a:cubicBezTo>
                    <a:pt x="172631" y="0"/>
                    <a:pt x="161494" y="8353"/>
                    <a:pt x="161494" y="8353"/>
                  </a:cubicBezTo>
                  <a:lnTo>
                    <a:pt x="13922" y="169847"/>
                  </a:lnTo>
                  <a:cubicBezTo>
                    <a:pt x="8353" y="175416"/>
                    <a:pt x="5569" y="180984"/>
                    <a:pt x="2784" y="186553"/>
                  </a:cubicBezTo>
                  <a:cubicBezTo>
                    <a:pt x="0" y="192122"/>
                    <a:pt x="0" y="200475"/>
                    <a:pt x="0" y="206044"/>
                  </a:cubicBezTo>
                  <a:lnTo>
                    <a:pt x="0" y="389813"/>
                  </a:lnTo>
                  <a:cubicBezTo>
                    <a:pt x="0" y="406519"/>
                    <a:pt x="5569" y="420441"/>
                    <a:pt x="13922" y="431578"/>
                  </a:cubicBezTo>
                  <a:cubicBezTo>
                    <a:pt x="27844" y="453853"/>
                    <a:pt x="55688" y="462206"/>
                    <a:pt x="80747" y="462206"/>
                  </a:cubicBezTo>
                  <a:close/>
                </a:path>
              </a:pathLst>
            </a:custGeom>
            <a:solidFill>
              <a:schemeClr val="accent3"/>
            </a:solidFill>
            <a:ln w="0" cap="flat">
              <a:noFill/>
              <a:prstDash val="solid"/>
              <a:miter/>
            </a:ln>
          </p:spPr>
          <p:txBody>
            <a:bodyPr rtlCol="0" anchor="ctr"/>
            <a:lstStyle/>
            <a:p>
              <a:endParaRPr lang="en-US"/>
            </a:p>
          </p:txBody>
        </p:sp>
        <p:sp>
          <p:nvSpPr>
            <p:cNvPr id="19" name="Freeform 33">
              <a:extLst>
                <a:ext uri="{FF2B5EF4-FFF2-40B4-BE49-F238E27FC236}">
                  <a16:creationId xmlns:a16="http://schemas.microsoft.com/office/drawing/2014/main" id="{D5089285-1560-ED2E-54CB-320557DF3FC1}"/>
                </a:ext>
              </a:extLst>
            </p:cNvPr>
            <p:cNvSpPr/>
            <p:nvPr/>
          </p:nvSpPr>
          <p:spPr>
            <a:xfrm>
              <a:off x="5257218" y="8819671"/>
              <a:ext cx="130865" cy="295143"/>
            </a:xfrm>
            <a:custGeom>
              <a:avLst/>
              <a:gdLst>
                <a:gd name="connsiteX0" fmla="*/ 114159 w 130865"/>
                <a:gd name="connsiteY0" fmla="*/ 0 h 295143"/>
                <a:gd name="connsiteX1" fmla="*/ 130866 w 130865"/>
                <a:gd name="connsiteY1" fmla="*/ 16706 h 295143"/>
                <a:gd name="connsiteX2" fmla="*/ 130866 w 130865"/>
                <a:gd name="connsiteY2" fmla="*/ 278438 h 295143"/>
                <a:gd name="connsiteX3" fmla="*/ 114159 w 130865"/>
                <a:gd name="connsiteY3" fmla="*/ 295144 h 295143"/>
                <a:gd name="connsiteX4" fmla="*/ 16706 w 130865"/>
                <a:gd name="connsiteY4" fmla="*/ 295144 h 295143"/>
                <a:gd name="connsiteX5" fmla="*/ 0 w 130865"/>
                <a:gd name="connsiteY5" fmla="*/ 278438 h 295143"/>
                <a:gd name="connsiteX6" fmla="*/ 0 w 130865"/>
                <a:gd name="connsiteY6" fmla="*/ 16706 h 295143"/>
                <a:gd name="connsiteX7" fmla="*/ 16706 w 130865"/>
                <a:gd name="connsiteY7" fmla="*/ 0 h 29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865" h="295143">
                  <a:moveTo>
                    <a:pt x="114159" y="0"/>
                  </a:moveTo>
                  <a:cubicBezTo>
                    <a:pt x="123386" y="0"/>
                    <a:pt x="130866" y="7480"/>
                    <a:pt x="130866" y="16706"/>
                  </a:cubicBezTo>
                  <a:lnTo>
                    <a:pt x="130866" y="278438"/>
                  </a:lnTo>
                  <a:cubicBezTo>
                    <a:pt x="130866" y="287664"/>
                    <a:pt x="123386" y="295144"/>
                    <a:pt x="114159" y="295144"/>
                  </a:cubicBezTo>
                  <a:lnTo>
                    <a:pt x="16706" y="295144"/>
                  </a:lnTo>
                  <a:cubicBezTo>
                    <a:pt x="7480" y="295144"/>
                    <a:pt x="0" y="287664"/>
                    <a:pt x="0" y="278438"/>
                  </a:cubicBezTo>
                  <a:lnTo>
                    <a:pt x="0" y="16706"/>
                  </a:lnTo>
                  <a:cubicBezTo>
                    <a:pt x="0" y="7480"/>
                    <a:pt x="7480" y="0"/>
                    <a:pt x="16706" y="0"/>
                  </a:cubicBezTo>
                  <a:close/>
                </a:path>
              </a:pathLst>
            </a:custGeom>
            <a:solidFill>
              <a:schemeClr val="accent3"/>
            </a:solidFill>
            <a:ln w="0" cap="flat">
              <a:noFill/>
              <a:prstDash val="solid"/>
              <a:miter/>
            </a:ln>
          </p:spPr>
          <p:txBody>
            <a:bodyPr rtlCol="0" anchor="ctr"/>
            <a:lstStyle/>
            <a:p>
              <a:endParaRPr lang="en-US"/>
            </a:p>
          </p:txBody>
        </p:sp>
      </p:grpSp>
      <p:sp>
        <p:nvSpPr>
          <p:cNvPr id="13" name="TextBox 12">
            <a:extLst>
              <a:ext uri="{FF2B5EF4-FFF2-40B4-BE49-F238E27FC236}">
                <a16:creationId xmlns:a16="http://schemas.microsoft.com/office/drawing/2014/main" id="{05B6D367-12DF-111D-DA06-BF61562D4C92}"/>
              </a:ext>
            </a:extLst>
          </p:cNvPr>
          <p:cNvSpPr txBox="1"/>
          <p:nvPr/>
        </p:nvSpPr>
        <p:spPr>
          <a:xfrm>
            <a:off x="16412307" y="7891616"/>
            <a:ext cx="3246132" cy="861774"/>
          </a:xfrm>
          <a:prstGeom prst="rect">
            <a:avLst/>
          </a:prstGeom>
          <a:noFill/>
        </p:spPr>
        <p:txBody>
          <a:bodyPr wrap="square" rtlCol="0">
            <a:spAutoFit/>
          </a:bodyPr>
          <a:lstStyle/>
          <a:p>
            <a:r>
              <a:rPr lang="en-US" sz="2500"/>
              <a:t>This is an example of insufficient contrast.</a:t>
            </a:r>
          </a:p>
        </p:txBody>
      </p:sp>
      <p:sp>
        <p:nvSpPr>
          <p:cNvPr id="6" name="Footer Placeholder 5">
            <a:extLst>
              <a:ext uri="{FF2B5EF4-FFF2-40B4-BE49-F238E27FC236}">
                <a16:creationId xmlns:a16="http://schemas.microsoft.com/office/drawing/2014/main" id="{2F6ECC3A-1E0A-5B2C-2C0A-C13711932CE8}"/>
              </a:ext>
            </a:extLst>
          </p:cNvPr>
          <p:cNvSpPr>
            <a:spLocks noGrp="1"/>
          </p:cNvSpPr>
          <p:nvPr>
            <p:ph type="ftr" sz="quarter" idx="21"/>
          </p:nvPr>
        </p:nvSpPr>
        <p:spPr/>
        <p:txBody>
          <a:bodyPr/>
          <a:lstStyle/>
          <a:p>
            <a:endParaRPr lang="en-US"/>
          </a:p>
        </p:txBody>
      </p:sp>
      <p:sp>
        <p:nvSpPr>
          <p:cNvPr id="7" name="Date Placeholder 6">
            <a:extLst>
              <a:ext uri="{FF2B5EF4-FFF2-40B4-BE49-F238E27FC236}">
                <a16:creationId xmlns:a16="http://schemas.microsoft.com/office/drawing/2014/main" id="{CFCC948F-54E8-35E1-A12F-71CDBCE14255}"/>
              </a:ext>
            </a:extLst>
          </p:cNvPr>
          <p:cNvSpPr>
            <a:spLocks noGrp="1"/>
          </p:cNvSpPr>
          <p:nvPr>
            <p:ph type="dt" sz="half" idx="2"/>
          </p:nvPr>
        </p:nvSpPr>
        <p:spPr/>
        <p:txBody>
          <a:bodyPr/>
          <a:lstStyle/>
          <a:p>
            <a:fld id="{D2792E9C-7E5E-F14F-B049-5BFE22D713B7}" type="datetime4">
              <a:rPr lang="en-CA" smtClean="0"/>
              <a:t>May 21, 2024</a:t>
            </a:fld>
            <a:endParaRPr lang="en-US"/>
          </a:p>
        </p:txBody>
      </p:sp>
      <p:sp>
        <p:nvSpPr>
          <p:cNvPr id="8" name="Slide Number Placeholder 7">
            <a:extLst>
              <a:ext uri="{FF2B5EF4-FFF2-40B4-BE49-F238E27FC236}">
                <a16:creationId xmlns:a16="http://schemas.microsoft.com/office/drawing/2014/main" id="{5D7DC2CB-0D18-9DFB-174D-B1531A09D4FF}"/>
              </a:ext>
            </a:extLst>
          </p:cNvPr>
          <p:cNvSpPr>
            <a:spLocks noGrp="1"/>
          </p:cNvSpPr>
          <p:nvPr>
            <p:ph type="sldNum" sz="quarter" idx="22"/>
          </p:nvPr>
        </p:nvSpPr>
        <p:spPr/>
        <p:txBody>
          <a:bodyPr/>
          <a:lstStyle/>
          <a:p>
            <a:fld id="{991AB9B0-3E43-D847-B073-60FE8FAFFDB7}" type="slidenum">
              <a:rPr lang="en-US" smtClean="0"/>
              <a:pPr/>
              <a:t>37</a:t>
            </a:fld>
            <a:endParaRPr lang="en-US"/>
          </a:p>
        </p:txBody>
      </p:sp>
    </p:spTree>
    <p:extLst>
      <p:ext uri="{BB962C8B-B14F-4D97-AF65-F5344CB8AC3E}">
        <p14:creationId xmlns:p14="http://schemas.microsoft.com/office/powerpoint/2010/main" val="28407334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F002D-6571-8D2C-E0A1-9ECC69ADD185}"/>
              </a:ext>
            </a:extLst>
          </p:cNvPr>
          <p:cNvSpPr>
            <a:spLocks noGrp="1"/>
          </p:cNvSpPr>
          <p:nvPr>
            <p:ph type="ctrTitle"/>
          </p:nvPr>
        </p:nvSpPr>
        <p:spPr/>
        <p:txBody>
          <a:bodyPr>
            <a:noAutofit/>
          </a:bodyPr>
          <a:lstStyle/>
          <a:p>
            <a:r>
              <a:rPr lang="en-CA" dirty="0"/>
              <a:t>Choosing images for Title Slides:</a:t>
            </a:r>
          </a:p>
        </p:txBody>
      </p:sp>
      <p:pic>
        <p:nvPicPr>
          <p:cNvPr id="15" name="Graphic 14" descr="Delete this slide before publishing.">
            <a:extLst>
              <a:ext uri="{FF2B5EF4-FFF2-40B4-BE49-F238E27FC236}">
                <a16:creationId xmlns:a16="http://schemas.microsoft.com/office/drawing/2014/main" id="{9FDDDB53-D639-4C31-9890-2E6776DEDD4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235854" y="458788"/>
            <a:ext cx="644409" cy="610493"/>
          </a:xfrm>
          <a:prstGeom prst="rect">
            <a:avLst/>
          </a:prstGeom>
        </p:spPr>
      </p:pic>
      <p:sp>
        <p:nvSpPr>
          <p:cNvPr id="4" name="Text Placeholder 3">
            <a:extLst>
              <a:ext uri="{FF2B5EF4-FFF2-40B4-BE49-F238E27FC236}">
                <a16:creationId xmlns:a16="http://schemas.microsoft.com/office/drawing/2014/main" id="{C745BAA5-B678-925A-D302-BD0167AC3046}"/>
              </a:ext>
            </a:extLst>
          </p:cNvPr>
          <p:cNvSpPr>
            <a:spLocks noGrp="1"/>
          </p:cNvSpPr>
          <p:nvPr>
            <p:ph type="body" sz="quarter" idx="12"/>
          </p:nvPr>
        </p:nvSpPr>
        <p:spPr>
          <a:xfrm>
            <a:off x="438151" y="2584174"/>
            <a:ext cx="7315962" cy="3809319"/>
          </a:xfrm>
        </p:spPr>
        <p:txBody>
          <a:bodyPr/>
          <a:lstStyle/>
          <a:p>
            <a:pPr marL="0" indent="0">
              <a:buNone/>
            </a:pPr>
            <a:r>
              <a:rPr lang="en-US" b="1" dirty="0"/>
              <a:t>Option 1 – Natural Image Contrast (preferred)</a:t>
            </a:r>
          </a:p>
          <a:p>
            <a:r>
              <a:rPr lang="en-US" dirty="0"/>
              <a:t>The optimal choice for image selection is an image that has sufficient contrast on its own. This way the Brighter World branded title treatment can be applied with no additional assistance. To learn how to verify if the </a:t>
            </a:r>
            <a:r>
              <a:rPr lang="en-US" dirty="0" err="1"/>
              <a:t>colour</a:t>
            </a:r>
            <a:r>
              <a:rPr lang="en-US" dirty="0"/>
              <a:t> contrast meets compliance, visit the </a:t>
            </a:r>
            <a:r>
              <a:rPr lang="en-US" dirty="0" err="1"/>
              <a:t>Colour</a:t>
            </a:r>
            <a:r>
              <a:rPr lang="en-US" dirty="0"/>
              <a:t> Contrast section later in the toolkit.</a:t>
            </a:r>
          </a:p>
        </p:txBody>
      </p:sp>
      <p:pic>
        <p:nvPicPr>
          <p:cNvPr id="20" name="Picture 19" descr="An example of a photo that has sufficient contrast for an accessible title slide.">
            <a:extLst>
              <a:ext uri="{FF2B5EF4-FFF2-40B4-BE49-F238E27FC236}">
                <a16:creationId xmlns:a16="http://schemas.microsoft.com/office/drawing/2014/main" id="{2FC83B4F-4783-147F-0488-C06D8FD9DA86}"/>
              </a:ext>
            </a:extLst>
          </p:cNvPr>
          <p:cNvPicPr>
            <a:picLocks noChangeAspect="1"/>
          </p:cNvPicPr>
          <p:nvPr/>
        </p:nvPicPr>
        <p:blipFill rotWithShape="1">
          <a:blip r:embed="rId4"/>
          <a:srcRect t="7798"/>
          <a:stretch/>
        </p:blipFill>
        <p:spPr>
          <a:xfrm>
            <a:off x="12509771" y="2443175"/>
            <a:ext cx="7146398" cy="3987556"/>
          </a:xfrm>
          <a:prstGeom prst="rect">
            <a:avLst/>
          </a:prstGeom>
        </p:spPr>
      </p:pic>
      <p:pic>
        <p:nvPicPr>
          <p:cNvPr id="18" name="Picture 17" descr="An example of a photo that has sufficient contrast for an accessible title slide.">
            <a:extLst>
              <a:ext uri="{FF2B5EF4-FFF2-40B4-BE49-F238E27FC236}">
                <a16:creationId xmlns:a16="http://schemas.microsoft.com/office/drawing/2014/main" id="{513B2CD1-8878-6AB7-0E46-AA90ADD06BF4}"/>
              </a:ext>
            </a:extLst>
          </p:cNvPr>
          <p:cNvPicPr>
            <a:picLocks noChangeAspect="1"/>
          </p:cNvPicPr>
          <p:nvPr/>
        </p:nvPicPr>
        <p:blipFill rotWithShape="1">
          <a:blip r:embed="rId5"/>
          <a:srcRect t="14253"/>
          <a:stretch/>
        </p:blipFill>
        <p:spPr>
          <a:xfrm>
            <a:off x="8961120" y="5767592"/>
            <a:ext cx="6286453" cy="3820594"/>
          </a:xfrm>
          <a:prstGeom prst="rect">
            <a:avLst/>
          </a:prstGeom>
        </p:spPr>
      </p:pic>
      <p:sp>
        <p:nvSpPr>
          <p:cNvPr id="6" name="Footer Placeholder 5">
            <a:extLst>
              <a:ext uri="{FF2B5EF4-FFF2-40B4-BE49-F238E27FC236}">
                <a16:creationId xmlns:a16="http://schemas.microsoft.com/office/drawing/2014/main" id="{71399710-5531-5509-682A-908FD174E2C7}"/>
              </a:ext>
            </a:extLst>
          </p:cNvPr>
          <p:cNvSpPr>
            <a:spLocks noGrp="1"/>
          </p:cNvSpPr>
          <p:nvPr>
            <p:ph type="ftr" sz="quarter" idx="21"/>
          </p:nvPr>
        </p:nvSpPr>
        <p:spPr/>
        <p:txBody>
          <a:bodyPr/>
          <a:lstStyle/>
          <a:p>
            <a:endParaRPr lang="en-US"/>
          </a:p>
        </p:txBody>
      </p:sp>
      <p:sp>
        <p:nvSpPr>
          <p:cNvPr id="7" name="Date Placeholder 6">
            <a:extLst>
              <a:ext uri="{FF2B5EF4-FFF2-40B4-BE49-F238E27FC236}">
                <a16:creationId xmlns:a16="http://schemas.microsoft.com/office/drawing/2014/main" id="{44500815-1643-08AE-027A-3685CC75EE26}"/>
              </a:ext>
            </a:extLst>
          </p:cNvPr>
          <p:cNvSpPr>
            <a:spLocks noGrp="1"/>
          </p:cNvSpPr>
          <p:nvPr>
            <p:ph type="dt" sz="half" idx="2"/>
          </p:nvPr>
        </p:nvSpPr>
        <p:spPr/>
        <p:txBody>
          <a:bodyPr/>
          <a:lstStyle/>
          <a:p>
            <a:fld id="{D2792E9C-7E5E-F14F-B049-5BFE22D713B7}" type="datetime4">
              <a:rPr lang="en-CA" smtClean="0"/>
              <a:t>May 21, 2024</a:t>
            </a:fld>
            <a:endParaRPr lang="en-US"/>
          </a:p>
        </p:txBody>
      </p:sp>
      <p:sp>
        <p:nvSpPr>
          <p:cNvPr id="8" name="Slide Number Placeholder 7">
            <a:extLst>
              <a:ext uri="{FF2B5EF4-FFF2-40B4-BE49-F238E27FC236}">
                <a16:creationId xmlns:a16="http://schemas.microsoft.com/office/drawing/2014/main" id="{DB30F2F6-21FC-FE2F-0BC2-0A8D517FF84E}"/>
              </a:ext>
            </a:extLst>
          </p:cNvPr>
          <p:cNvSpPr>
            <a:spLocks noGrp="1"/>
          </p:cNvSpPr>
          <p:nvPr>
            <p:ph type="sldNum" sz="quarter" idx="22"/>
          </p:nvPr>
        </p:nvSpPr>
        <p:spPr/>
        <p:txBody>
          <a:bodyPr/>
          <a:lstStyle/>
          <a:p>
            <a:fld id="{991AB9B0-3E43-D847-B073-60FE8FAFFDB7}" type="slidenum">
              <a:rPr lang="en-US" smtClean="0"/>
              <a:pPr/>
              <a:t>38</a:t>
            </a:fld>
            <a:endParaRPr lang="en-US"/>
          </a:p>
        </p:txBody>
      </p:sp>
    </p:spTree>
    <p:extLst>
      <p:ext uri="{BB962C8B-B14F-4D97-AF65-F5344CB8AC3E}">
        <p14:creationId xmlns:p14="http://schemas.microsoft.com/office/powerpoint/2010/main" val="30637923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F002D-6571-8D2C-E0A1-9ECC69ADD185}"/>
              </a:ext>
            </a:extLst>
          </p:cNvPr>
          <p:cNvSpPr>
            <a:spLocks noGrp="1"/>
          </p:cNvSpPr>
          <p:nvPr>
            <p:ph type="ctrTitle"/>
          </p:nvPr>
        </p:nvSpPr>
        <p:spPr/>
        <p:txBody>
          <a:bodyPr>
            <a:noAutofit/>
          </a:bodyPr>
          <a:lstStyle/>
          <a:p>
            <a:r>
              <a:rPr lang="en-CA" dirty="0"/>
              <a:t>Choosing images for Title Slides (2):</a:t>
            </a:r>
          </a:p>
        </p:txBody>
      </p:sp>
      <p:pic>
        <p:nvPicPr>
          <p:cNvPr id="15" name="Graphic 14" descr="Delete this slide before publishing.">
            <a:extLst>
              <a:ext uri="{FF2B5EF4-FFF2-40B4-BE49-F238E27FC236}">
                <a16:creationId xmlns:a16="http://schemas.microsoft.com/office/drawing/2014/main" id="{9FDDDB53-D639-4C31-9890-2E6776DEDD4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235854" y="458788"/>
            <a:ext cx="644409" cy="610493"/>
          </a:xfrm>
          <a:prstGeom prst="rect">
            <a:avLst/>
          </a:prstGeom>
        </p:spPr>
      </p:pic>
      <p:sp>
        <p:nvSpPr>
          <p:cNvPr id="10" name="Text Placeholder 3">
            <a:extLst>
              <a:ext uri="{FF2B5EF4-FFF2-40B4-BE49-F238E27FC236}">
                <a16:creationId xmlns:a16="http://schemas.microsoft.com/office/drawing/2014/main" id="{AA03298B-6D38-6825-24F1-8B1334040B35}"/>
              </a:ext>
            </a:extLst>
          </p:cNvPr>
          <p:cNvSpPr txBox="1">
            <a:spLocks/>
          </p:cNvSpPr>
          <p:nvPr/>
        </p:nvSpPr>
        <p:spPr>
          <a:xfrm>
            <a:off x="438151" y="2584174"/>
            <a:ext cx="8797290" cy="3130825"/>
          </a:xfrm>
          <a:prstGeom prst="rect">
            <a:avLst/>
          </a:prstGeom>
        </p:spPr>
        <p:txBody>
          <a:bodyPr/>
          <a:lstStyle>
            <a:lvl1pPr marL="380962" indent="-380962" algn="l" defTabSz="1523848" rtl="0" eaLnBrk="1" latinLnBrk="0" hangingPunct="1">
              <a:lnSpc>
                <a:spcPct val="110000"/>
              </a:lnSpc>
              <a:spcBef>
                <a:spcPts val="0"/>
              </a:spcBef>
              <a:spcAft>
                <a:spcPts val="300"/>
              </a:spcAft>
              <a:buFont typeface="Arial" panose="020B0604020202020204" pitchFamily="34" charset="0"/>
              <a:buChar char="•"/>
              <a:defRPr sz="3000" kern="1200">
                <a:solidFill>
                  <a:schemeClr val="tx1"/>
                </a:solidFill>
                <a:latin typeface="+mn-lt"/>
                <a:ea typeface="+mn-ea"/>
                <a:cs typeface="+mn-cs"/>
              </a:defRPr>
            </a:lvl1pPr>
            <a:lvl2pPr marL="1142886" indent="-380962" algn="l" defTabSz="1523848" rtl="0" eaLnBrk="1" latinLnBrk="0" hangingPunct="1">
              <a:lnSpc>
                <a:spcPct val="110000"/>
              </a:lnSpc>
              <a:spcBef>
                <a:spcPts val="0"/>
              </a:spcBef>
              <a:spcAft>
                <a:spcPts val="300"/>
              </a:spcAft>
              <a:buFont typeface="Arial" panose="020B0604020202020204" pitchFamily="34" charset="0"/>
              <a:buChar char="•"/>
              <a:defRPr sz="2800" kern="1200">
                <a:solidFill>
                  <a:schemeClr val="tx1"/>
                </a:solidFill>
                <a:latin typeface="+mn-lt"/>
                <a:ea typeface="+mn-ea"/>
                <a:cs typeface="+mn-cs"/>
              </a:defRPr>
            </a:lvl2pPr>
            <a:lvl3pPr marL="1904810" indent="-380962" algn="l" defTabSz="1523848" rtl="0" eaLnBrk="1" latinLnBrk="0" hangingPunct="1">
              <a:lnSpc>
                <a:spcPct val="110000"/>
              </a:lnSpc>
              <a:spcBef>
                <a:spcPts val="0"/>
              </a:spcBef>
              <a:spcAft>
                <a:spcPts val="300"/>
              </a:spcAft>
              <a:buFont typeface="Arial" panose="020B0604020202020204" pitchFamily="34" charset="0"/>
              <a:buChar char="•"/>
              <a:defRPr sz="2600" kern="1200">
                <a:solidFill>
                  <a:schemeClr val="tx1"/>
                </a:solidFill>
                <a:latin typeface="+mn-lt"/>
                <a:ea typeface="+mn-ea"/>
                <a:cs typeface="+mn-cs"/>
              </a:defRPr>
            </a:lvl3pPr>
            <a:lvl4pPr marL="2666733" indent="-380962" algn="l" defTabSz="1523848" rtl="0" eaLnBrk="1" latinLnBrk="0" hangingPunct="1">
              <a:lnSpc>
                <a:spcPct val="110000"/>
              </a:lnSpc>
              <a:spcBef>
                <a:spcPts val="0"/>
              </a:spcBef>
              <a:spcAft>
                <a:spcPts val="300"/>
              </a:spcAft>
              <a:buFont typeface="Arial" panose="020B0604020202020204" pitchFamily="34" charset="0"/>
              <a:buChar char="•"/>
              <a:defRPr sz="2400" kern="1200">
                <a:solidFill>
                  <a:schemeClr val="tx1"/>
                </a:solidFill>
                <a:latin typeface="+mn-lt"/>
                <a:ea typeface="+mn-ea"/>
                <a:cs typeface="+mn-cs"/>
              </a:defRPr>
            </a:lvl4pPr>
            <a:lvl5pPr marL="3428657" indent="-380962" algn="l" defTabSz="1523848" rtl="0" eaLnBrk="1" latinLnBrk="0" hangingPunct="1">
              <a:lnSpc>
                <a:spcPct val="110000"/>
              </a:lnSpc>
              <a:spcBef>
                <a:spcPts val="0"/>
              </a:spcBef>
              <a:spcAft>
                <a:spcPts val="300"/>
              </a:spcAft>
              <a:buFont typeface="Arial" panose="020B0604020202020204" pitchFamily="34" charset="0"/>
              <a:buChar char="•"/>
              <a:defRPr sz="2200" kern="1200">
                <a:solidFill>
                  <a:schemeClr val="tx1"/>
                </a:solidFill>
                <a:latin typeface="+mn-lt"/>
                <a:ea typeface="+mn-ea"/>
                <a:cs typeface="+mn-cs"/>
              </a:defRPr>
            </a:lvl5pPr>
            <a:lvl6pPr marL="4190581"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6pPr>
            <a:lvl7pPr marL="4952505"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7pPr>
            <a:lvl8pPr marL="5714429"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8pPr>
            <a:lvl9pPr marL="6476352"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9pPr>
          </a:lstStyle>
          <a:p>
            <a:pPr marL="0" indent="0">
              <a:buFont typeface="Arial" panose="020B0604020202020204" pitchFamily="34" charset="0"/>
              <a:buNone/>
            </a:pPr>
            <a:r>
              <a:rPr lang="en-US" b="1" dirty="0"/>
              <a:t>Option 2 – Solid </a:t>
            </a:r>
            <a:r>
              <a:rPr lang="en-US" b="1" dirty="0" err="1"/>
              <a:t>Colour</a:t>
            </a:r>
            <a:r>
              <a:rPr lang="en-US" b="1" dirty="0"/>
              <a:t> Box</a:t>
            </a:r>
          </a:p>
          <a:p>
            <a:r>
              <a:rPr lang="en-US" dirty="0"/>
              <a:t>Knowing that not all images are created equal, we have included an option to leverage a white solid </a:t>
            </a:r>
            <a:r>
              <a:rPr lang="en-US" dirty="0" err="1"/>
              <a:t>colour</a:t>
            </a:r>
            <a:r>
              <a:rPr lang="en-US" dirty="0"/>
              <a:t> shape to ensure optimal contrast. These shapes are a part of the branding guidelines and a great addition to the toolkit.</a:t>
            </a:r>
          </a:p>
        </p:txBody>
      </p:sp>
      <p:sp>
        <p:nvSpPr>
          <p:cNvPr id="18" name="Text Placeholder 3">
            <a:extLst>
              <a:ext uri="{FF2B5EF4-FFF2-40B4-BE49-F238E27FC236}">
                <a16:creationId xmlns:a16="http://schemas.microsoft.com/office/drawing/2014/main" id="{946A9221-9772-0173-A0DF-83F483DD845B}"/>
              </a:ext>
            </a:extLst>
          </p:cNvPr>
          <p:cNvSpPr txBox="1">
            <a:spLocks/>
          </p:cNvSpPr>
          <p:nvPr/>
        </p:nvSpPr>
        <p:spPr>
          <a:xfrm>
            <a:off x="2492901" y="6326584"/>
            <a:ext cx="7409534" cy="2943960"/>
          </a:xfrm>
          <a:prstGeom prst="rect">
            <a:avLst/>
          </a:prstGeom>
        </p:spPr>
        <p:txBody>
          <a:bodyPr/>
          <a:lstStyle>
            <a:lvl1pPr marL="380962" indent="-380962" algn="l" defTabSz="1523848" rtl="0" eaLnBrk="1" latinLnBrk="0" hangingPunct="1">
              <a:lnSpc>
                <a:spcPct val="110000"/>
              </a:lnSpc>
              <a:spcBef>
                <a:spcPts val="0"/>
              </a:spcBef>
              <a:spcAft>
                <a:spcPts val="300"/>
              </a:spcAft>
              <a:buFont typeface="Arial" panose="020B0604020202020204" pitchFamily="34" charset="0"/>
              <a:buChar char="•"/>
              <a:defRPr sz="3000" kern="1200">
                <a:solidFill>
                  <a:schemeClr val="tx1"/>
                </a:solidFill>
                <a:latin typeface="+mn-lt"/>
                <a:ea typeface="+mn-ea"/>
                <a:cs typeface="+mn-cs"/>
              </a:defRPr>
            </a:lvl1pPr>
            <a:lvl2pPr marL="1142886" indent="-380962" algn="l" defTabSz="1523848" rtl="0" eaLnBrk="1" latinLnBrk="0" hangingPunct="1">
              <a:lnSpc>
                <a:spcPct val="110000"/>
              </a:lnSpc>
              <a:spcBef>
                <a:spcPts val="0"/>
              </a:spcBef>
              <a:spcAft>
                <a:spcPts val="300"/>
              </a:spcAft>
              <a:buFont typeface="Arial" panose="020B0604020202020204" pitchFamily="34" charset="0"/>
              <a:buChar char="•"/>
              <a:defRPr sz="2800" kern="1200">
                <a:solidFill>
                  <a:schemeClr val="tx1"/>
                </a:solidFill>
                <a:latin typeface="+mn-lt"/>
                <a:ea typeface="+mn-ea"/>
                <a:cs typeface="+mn-cs"/>
              </a:defRPr>
            </a:lvl2pPr>
            <a:lvl3pPr marL="1904810" indent="-380962" algn="l" defTabSz="1523848" rtl="0" eaLnBrk="1" latinLnBrk="0" hangingPunct="1">
              <a:lnSpc>
                <a:spcPct val="110000"/>
              </a:lnSpc>
              <a:spcBef>
                <a:spcPts val="0"/>
              </a:spcBef>
              <a:spcAft>
                <a:spcPts val="300"/>
              </a:spcAft>
              <a:buFont typeface="Arial" panose="020B0604020202020204" pitchFamily="34" charset="0"/>
              <a:buChar char="•"/>
              <a:defRPr sz="2600" kern="1200">
                <a:solidFill>
                  <a:schemeClr val="tx1"/>
                </a:solidFill>
                <a:latin typeface="+mn-lt"/>
                <a:ea typeface="+mn-ea"/>
                <a:cs typeface="+mn-cs"/>
              </a:defRPr>
            </a:lvl3pPr>
            <a:lvl4pPr marL="2666733" indent="-380962" algn="l" defTabSz="1523848" rtl="0" eaLnBrk="1" latinLnBrk="0" hangingPunct="1">
              <a:lnSpc>
                <a:spcPct val="110000"/>
              </a:lnSpc>
              <a:spcBef>
                <a:spcPts val="0"/>
              </a:spcBef>
              <a:spcAft>
                <a:spcPts val="300"/>
              </a:spcAft>
              <a:buFont typeface="Arial" panose="020B0604020202020204" pitchFamily="34" charset="0"/>
              <a:buChar char="•"/>
              <a:defRPr sz="2400" kern="1200">
                <a:solidFill>
                  <a:schemeClr val="tx1"/>
                </a:solidFill>
                <a:latin typeface="+mn-lt"/>
                <a:ea typeface="+mn-ea"/>
                <a:cs typeface="+mn-cs"/>
              </a:defRPr>
            </a:lvl4pPr>
            <a:lvl5pPr marL="3428657" indent="-380962" algn="l" defTabSz="1523848" rtl="0" eaLnBrk="1" latinLnBrk="0" hangingPunct="1">
              <a:lnSpc>
                <a:spcPct val="110000"/>
              </a:lnSpc>
              <a:spcBef>
                <a:spcPts val="0"/>
              </a:spcBef>
              <a:spcAft>
                <a:spcPts val="300"/>
              </a:spcAft>
              <a:buFont typeface="Arial" panose="020B0604020202020204" pitchFamily="34" charset="0"/>
              <a:buChar char="•"/>
              <a:defRPr sz="2200" kern="1200">
                <a:solidFill>
                  <a:schemeClr val="tx1"/>
                </a:solidFill>
                <a:latin typeface="+mn-lt"/>
                <a:ea typeface="+mn-ea"/>
                <a:cs typeface="+mn-cs"/>
              </a:defRPr>
            </a:lvl5pPr>
            <a:lvl6pPr marL="4190581"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6pPr>
            <a:lvl7pPr marL="4952505"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7pPr>
            <a:lvl8pPr marL="5714429"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8pPr>
            <a:lvl9pPr marL="6476352"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9pPr>
          </a:lstStyle>
          <a:p>
            <a:pPr marL="0" indent="0">
              <a:spcAft>
                <a:spcPts val="1800"/>
              </a:spcAft>
              <a:buFont typeface="Arial" panose="020B0604020202020204" pitchFamily="34" charset="0"/>
              <a:buNone/>
            </a:pPr>
            <a:r>
              <a:rPr lang="en-US" b="1" dirty="0">
                <a:solidFill>
                  <a:schemeClr val="accent1"/>
                </a:solidFill>
              </a:rPr>
              <a:t>NOTE: </a:t>
            </a:r>
            <a:r>
              <a:rPr lang="en-US" dirty="0"/>
              <a:t>We have created this pre-made lock up to be used. It has been named and ordered properly in the selection plane.</a:t>
            </a:r>
          </a:p>
          <a:p>
            <a:pPr marL="0" indent="0">
              <a:buFont typeface="Arial" panose="020B0604020202020204" pitchFamily="34" charset="0"/>
              <a:buNone/>
            </a:pPr>
            <a:r>
              <a:rPr lang="en-US" dirty="0"/>
              <a:t>Please copy and paste it when you need to utilize this in your layout.</a:t>
            </a:r>
          </a:p>
        </p:txBody>
      </p:sp>
      <p:sp>
        <p:nvSpPr>
          <p:cNvPr id="17" name="Rectangle 16">
            <a:extLst>
              <a:ext uri="{FF2B5EF4-FFF2-40B4-BE49-F238E27FC236}">
                <a16:creationId xmlns:a16="http://schemas.microsoft.com/office/drawing/2014/main" id="{80B3BEA9-0CD3-E128-82E3-5A9B7D0D957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0782592" y="2477859"/>
            <a:ext cx="7881257" cy="679268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WhiteShape">
            <a:extLst>
              <a:ext uri="{FF2B5EF4-FFF2-40B4-BE49-F238E27FC236}">
                <a16:creationId xmlns:a16="http://schemas.microsoft.com/office/drawing/2014/main" id="{3218C426-AAD4-EB33-8AC0-D31D9370EE5F}"/>
              </a:ext>
              <a:ext uri="{C183D7F6-B498-43B3-948B-1728B52AA6E4}">
                <adec:decorative xmlns:adec="http://schemas.microsoft.com/office/drawing/2017/decorative" val="1"/>
              </a:ext>
            </a:extLst>
          </p:cNvPr>
          <p:cNvSpPr/>
          <p:nvPr/>
        </p:nvSpPr>
        <p:spPr>
          <a:xfrm rot="10800000">
            <a:off x="11231335" y="3184479"/>
            <a:ext cx="6556317" cy="5379446"/>
          </a:xfrm>
          <a:custGeom>
            <a:avLst/>
            <a:gdLst>
              <a:gd name="connsiteX0" fmla="*/ 179328 w 7017509"/>
              <a:gd name="connsiteY0" fmla="*/ 0 h 5271247"/>
              <a:gd name="connsiteX1" fmla="*/ 7017509 w 7017509"/>
              <a:gd name="connsiteY1" fmla="*/ 0 h 5271247"/>
              <a:gd name="connsiteX2" fmla="*/ 7017509 w 7017509"/>
              <a:gd name="connsiteY2" fmla="*/ 5271247 h 5271247"/>
              <a:gd name="connsiteX3" fmla="*/ 179328 w 7017509"/>
              <a:gd name="connsiteY3" fmla="*/ 5271247 h 5271247"/>
              <a:gd name="connsiteX4" fmla="*/ 0 w 7017509"/>
              <a:gd name="connsiteY4" fmla="*/ 5091919 h 5271247"/>
              <a:gd name="connsiteX5" fmla="*/ 0 w 7017509"/>
              <a:gd name="connsiteY5" fmla="*/ 179328 h 5271247"/>
              <a:gd name="connsiteX6" fmla="*/ 179328 w 7017509"/>
              <a:gd name="connsiteY6" fmla="*/ 0 h 5271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17509" h="5271247">
                <a:moveTo>
                  <a:pt x="179328" y="0"/>
                </a:moveTo>
                <a:lnTo>
                  <a:pt x="7017509" y="0"/>
                </a:lnTo>
                <a:lnTo>
                  <a:pt x="7017509" y="5271247"/>
                </a:lnTo>
                <a:lnTo>
                  <a:pt x="179328" y="5271247"/>
                </a:lnTo>
                <a:cubicBezTo>
                  <a:pt x="80288" y="5271247"/>
                  <a:pt x="0" y="5190959"/>
                  <a:pt x="0" y="5091919"/>
                </a:cubicBezTo>
                <a:lnTo>
                  <a:pt x="0" y="179328"/>
                </a:lnTo>
                <a:cubicBezTo>
                  <a:pt x="0" y="80288"/>
                  <a:pt x="80288" y="0"/>
                  <a:pt x="179328" y="0"/>
                </a:cubicBezTo>
                <a:close/>
              </a:path>
            </a:pathLst>
          </a:custGeom>
          <a:solidFill>
            <a:schemeClr val="bg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BW-TextHighlight">
            <a:extLst>
              <a:ext uri="{FF2B5EF4-FFF2-40B4-BE49-F238E27FC236}">
                <a16:creationId xmlns:a16="http://schemas.microsoft.com/office/drawing/2014/main" id="{07D54250-9F01-177A-B4E3-29A76542251D}"/>
              </a:ext>
              <a:ext uri="{C183D7F6-B498-43B3-948B-1728B52AA6E4}">
                <adec:decorative xmlns:adec="http://schemas.microsoft.com/office/drawing/2017/decorative" val="1"/>
              </a:ext>
            </a:extLst>
          </p:cNvPr>
          <p:cNvSpPr/>
          <p:nvPr/>
        </p:nvSpPr>
        <p:spPr>
          <a:xfrm>
            <a:off x="12171130" y="4207968"/>
            <a:ext cx="5065082" cy="81345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Arrow Connector 4">
            <a:extLst>
              <a:ext uri="{FF2B5EF4-FFF2-40B4-BE49-F238E27FC236}">
                <a16:creationId xmlns:a16="http://schemas.microsoft.com/office/drawing/2014/main" id="{D565E082-DC57-4E23-4515-213F7F741308}"/>
              </a:ext>
              <a:ext uri="{C183D7F6-B498-43B3-948B-1728B52AA6E4}">
                <adec:decorative xmlns:adec="http://schemas.microsoft.com/office/drawing/2017/decorative" val="1"/>
              </a:ext>
            </a:extLst>
          </p:cNvPr>
          <p:cNvCxnSpPr>
            <a:cxnSpLocks/>
          </p:cNvCxnSpPr>
          <p:nvPr/>
        </p:nvCxnSpPr>
        <p:spPr>
          <a:xfrm>
            <a:off x="2492901" y="6067151"/>
            <a:ext cx="8597362" cy="0"/>
          </a:xfrm>
          <a:prstGeom prst="straightConnector1">
            <a:avLst/>
          </a:prstGeom>
          <a:ln w="44450">
            <a:tailEnd type="triangle"/>
          </a:ln>
        </p:spPr>
        <p:style>
          <a:lnRef idx="2">
            <a:schemeClr val="accent1"/>
          </a:lnRef>
          <a:fillRef idx="0">
            <a:schemeClr val="accent1"/>
          </a:fillRef>
          <a:effectRef idx="1">
            <a:schemeClr val="accent1"/>
          </a:effectRef>
          <a:fontRef idx="minor">
            <a:schemeClr val="tx1"/>
          </a:fontRef>
        </p:style>
      </p:cxnSp>
      <p:sp>
        <p:nvSpPr>
          <p:cNvPr id="22" name="Title 2">
            <a:extLst>
              <a:ext uri="{FF2B5EF4-FFF2-40B4-BE49-F238E27FC236}">
                <a16:creationId xmlns:a16="http://schemas.microsoft.com/office/drawing/2014/main" id="{FB5D8B7A-CC22-F26C-54DC-E96554CDFECA}"/>
              </a:ext>
            </a:extLst>
          </p:cNvPr>
          <p:cNvSpPr txBox="1">
            <a:spLocks/>
          </p:cNvSpPr>
          <p:nvPr/>
        </p:nvSpPr>
        <p:spPr>
          <a:xfrm>
            <a:off x="12129877" y="3679371"/>
            <a:ext cx="5486400" cy="2798236"/>
          </a:xfrm>
          <a:prstGeom prst="rect">
            <a:avLst/>
          </a:prstGeom>
        </p:spPr>
        <p:txBody>
          <a:bodyPr anchor="b" anchorCtr="0">
            <a:noAutofit/>
          </a:bodyPr>
          <a:lstStyle>
            <a:lvl1pPr marL="0" marR="0" indent="0" algn="l" defTabSz="1523848" rtl="0" eaLnBrk="1" fontAlgn="auto" latinLnBrk="0" hangingPunct="1">
              <a:lnSpc>
                <a:spcPct val="110000"/>
              </a:lnSpc>
              <a:spcBef>
                <a:spcPct val="0"/>
              </a:spcBef>
              <a:spcAft>
                <a:spcPts val="1000"/>
              </a:spcAft>
              <a:buClrTx/>
              <a:buSzTx/>
              <a:buFontTx/>
              <a:buNone/>
              <a:tabLst/>
              <a:defRPr sz="4800" b="1" kern="1200">
                <a:solidFill>
                  <a:schemeClr val="tx1"/>
                </a:solidFill>
                <a:latin typeface="+mj-lt"/>
                <a:ea typeface="+mj-ea"/>
                <a:cs typeface="Poppins" pitchFamily="2" charset="77"/>
              </a:defRPr>
            </a:lvl1pPr>
          </a:lstStyle>
          <a:p>
            <a:pPr>
              <a:lnSpc>
                <a:spcPct val="100000"/>
              </a:lnSpc>
            </a:pPr>
            <a:r>
              <a:rPr lang="en-US" dirty="0">
                <a:solidFill>
                  <a:schemeClr val="bg1"/>
                </a:solidFill>
              </a:rPr>
              <a:t>Presentation title </a:t>
            </a:r>
            <a:r>
              <a:rPr lang="en-US" dirty="0"/>
              <a:t>goes here on up to 3 lines</a:t>
            </a:r>
          </a:p>
        </p:txBody>
      </p:sp>
      <p:sp>
        <p:nvSpPr>
          <p:cNvPr id="23" name="Subtitle 3">
            <a:extLst>
              <a:ext uri="{FF2B5EF4-FFF2-40B4-BE49-F238E27FC236}">
                <a16:creationId xmlns:a16="http://schemas.microsoft.com/office/drawing/2014/main" id="{EE2C56FE-5391-9459-66B8-B4049F41A929}"/>
              </a:ext>
            </a:extLst>
          </p:cNvPr>
          <p:cNvSpPr txBox="1">
            <a:spLocks/>
          </p:cNvSpPr>
          <p:nvPr/>
        </p:nvSpPr>
        <p:spPr>
          <a:xfrm>
            <a:off x="12129877" y="6674173"/>
            <a:ext cx="4777618" cy="1389929"/>
          </a:xfrm>
          <a:prstGeom prst="rect">
            <a:avLst/>
          </a:prstGeom>
        </p:spPr>
        <p:txBody>
          <a:bodyPr anchor="t"/>
          <a:lstStyle>
            <a:lvl1pPr marL="0" marR="0" indent="0" algn="l" defTabSz="1523848" rtl="0" eaLnBrk="1" fontAlgn="auto" latinLnBrk="0" hangingPunct="1">
              <a:lnSpc>
                <a:spcPct val="90000"/>
              </a:lnSpc>
              <a:spcBef>
                <a:spcPts val="1667"/>
              </a:spcBef>
              <a:spcAft>
                <a:spcPts val="0"/>
              </a:spcAft>
              <a:buClrTx/>
              <a:buSzTx/>
              <a:buFont typeface="Arial" panose="020B0604020202020204" pitchFamily="34" charset="0"/>
              <a:buNone/>
              <a:tabLst/>
              <a:defRPr sz="3600" kern="1200">
                <a:solidFill>
                  <a:srgbClr val="7A093C"/>
                </a:solidFill>
                <a:latin typeface="+mn-lt"/>
                <a:ea typeface="+mn-ea"/>
                <a:cs typeface="+mn-cs"/>
              </a:defRPr>
            </a:lvl1pPr>
            <a:lvl2pPr marL="761924" indent="0" algn="ctr" defTabSz="1523848" rtl="0" eaLnBrk="1" latinLnBrk="0" hangingPunct="1">
              <a:lnSpc>
                <a:spcPct val="90000"/>
              </a:lnSpc>
              <a:spcBef>
                <a:spcPts val="833"/>
              </a:spcBef>
              <a:buFont typeface="Arial" panose="020B0604020202020204" pitchFamily="34" charset="0"/>
              <a:buNone/>
              <a:defRPr sz="3333" kern="1200">
                <a:solidFill>
                  <a:schemeClr val="tx1"/>
                </a:solidFill>
                <a:latin typeface="+mn-lt"/>
                <a:ea typeface="+mn-ea"/>
                <a:cs typeface="+mn-cs"/>
              </a:defRPr>
            </a:lvl2pPr>
            <a:lvl3pPr marL="1523848" indent="0" algn="ctr" defTabSz="1523848" rtl="0" eaLnBrk="1" latinLnBrk="0" hangingPunct="1">
              <a:lnSpc>
                <a:spcPct val="90000"/>
              </a:lnSpc>
              <a:spcBef>
                <a:spcPts val="833"/>
              </a:spcBef>
              <a:buFont typeface="Arial" panose="020B0604020202020204" pitchFamily="34" charset="0"/>
              <a:buNone/>
              <a:defRPr sz="3000" kern="1200">
                <a:solidFill>
                  <a:schemeClr val="tx1"/>
                </a:solidFill>
                <a:latin typeface="+mn-lt"/>
                <a:ea typeface="+mn-ea"/>
                <a:cs typeface="+mn-cs"/>
              </a:defRPr>
            </a:lvl3pPr>
            <a:lvl4pPr marL="2285771"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4pPr>
            <a:lvl5pPr marL="3047695"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5pPr>
            <a:lvl6pPr marL="3809619"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6pPr>
            <a:lvl7pPr marL="4571543"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7pPr>
            <a:lvl8pPr marL="5333467"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8pPr>
            <a:lvl9pPr marL="6095390" indent="0" algn="ctr" defTabSz="1523848" rtl="0" eaLnBrk="1" latinLnBrk="0" hangingPunct="1">
              <a:lnSpc>
                <a:spcPct val="90000"/>
              </a:lnSpc>
              <a:spcBef>
                <a:spcPts val="833"/>
              </a:spcBef>
              <a:buFont typeface="Arial" panose="020B0604020202020204" pitchFamily="34" charset="0"/>
              <a:buNone/>
              <a:defRPr sz="2666" kern="1200">
                <a:solidFill>
                  <a:schemeClr val="tx1"/>
                </a:solidFill>
                <a:latin typeface="+mn-lt"/>
                <a:ea typeface="+mn-ea"/>
                <a:cs typeface="+mn-cs"/>
              </a:defRPr>
            </a:lvl9pPr>
          </a:lstStyle>
          <a:p>
            <a:r>
              <a:rPr lang="en-US" dirty="0"/>
              <a:t>Subtitle goes here on up to 3 lines</a:t>
            </a:r>
          </a:p>
        </p:txBody>
      </p:sp>
      <p:sp>
        <p:nvSpPr>
          <p:cNvPr id="6" name="Footer Placeholder 5">
            <a:extLst>
              <a:ext uri="{FF2B5EF4-FFF2-40B4-BE49-F238E27FC236}">
                <a16:creationId xmlns:a16="http://schemas.microsoft.com/office/drawing/2014/main" id="{71399710-5531-5509-682A-908FD174E2C7}"/>
              </a:ext>
            </a:extLst>
          </p:cNvPr>
          <p:cNvSpPr>
            <a:spLocks noGrp="1"/>
          </p:cNvSpPr>
          <p:nvPr>
            <p:ph type="ftr" sz="quarter" idx="21"/>
          </p:nvPr>
        </p:nvSpPr>
        <p:spPr/>
        <p:txBody>
          <a:bodyPr/>
          <a:lstStyle/>
          <a:p>
            <a:endParaRPr lang="en-US"/>
          </a:p>
        </p:txBody>
      </p:sp>
      <p:sp>
        <p:nvSpPr>
          <p:cNvPr id="7" name="Date Placeholder 6">
            <a:extLst>
              <a:ext uri="{FF2B5EF4-FFF2-40B4-BE49-F238E27FC236}">
                <a16:creationId xmlns:a16="http://schemas.microsoft.com/office/drawing/2014/main" id="{44500815-1643-08AE-027A-3685CC75EE26}"/>
              </a:ext>
            </a:extLst>
          </p:cNvPr>
          <p:cNvSpPr>
            <a:spLocks noGrp="1"/>
          </p:cNvSpPr>
          <p:nvPr>
            <p:ph type="dt" sz="half" idx="2"/>
          </p:nvPr>
        </p:nvSpPr>
        <p:spPr/>
        <p:txBody>
          <a:bodyPr/>
          <a:lstStyle/>
          <a:p>
            <a:fld id="{D2792E9C-7E5E-F14F-B049-5BFE22D713B7}" type="datetime4">
              <a:rPr lang="en-CA" smtClean="0"/>
              <a:t>May 21, 2024</a:t>
            </a:fld>
            <a:endParaRPr lang="en-US"/>
          </a:p>
        </p:txBody>
      </p:sp>
      <p:sp>
        <p:nvSpPr>
          <p:cNvPr id="8" name="Slide Number Placeholder 7">
            <a:extLst>
              <a:ext uri="{FF2B5EF4-FFF2-40B4-BE49-F238E27FC236}">
                <a16:creationId xmlns:a16="http://schemas.microsoft.com/office/drawing/2014/main" id="{DB30F2F6-21FC-FE2F-0BC2-0A8D517FF84E}"/>
              </a:ext>
            </a:extLst>
          </p:cNvPr>
          <p:cNvSpPr>
            <a:spLocks noGrp="1"/>
          </p:cNvSpPr>
          <p:nvPr>
            <p:ph type="sldNum" sz="quarter" idx="22"/>
          </p:nvPr>
        </p:nvSpPr>
        <p:spPr/>
        <p:txBody>
          <a:bodyPr/>
          <a:lstStyle/>
          <a:p>
            <a:fld id="{991AB9B0-3E43-D847-B073-60FE8FAFFDB7}" type="slidenum">
              <a:rPr lang="en-US" smtClean="0"/>
              <a:pPr/>
              <a:t>39</a:t>
            </a:fld>
            <a:endParaRPr lang="en-US"/>
          </a:p>
        </p:txBody>
      </p:sp>
    </p:spTree>
    <p:extLst>
      <p:ext uri="{BB962C8B-B14F-4D97-AF65-F5344CB8AC3E}">
        <p14:creationId xmlns:p14="http://schemas.microsoft.com/office/powerpoint/2010/main" val="12249361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CEC64F11-D76A-40AD-C2E9-A91B7951C85E}"/>
              </a:ext>
              <a:ext uri="{C183D7F6-B498-43B3-948B-1728B52AA6E4}">
                <adec:decorative xmlns:adec="http://schemas.microsoft.com/office/drawing/2017/decorative" val="1"/>
              </a:ext>
            </a:extLst>
          </p:cNvPr>
          <p:cNvPicPr>
            <a:picLocks noGrp="1" noChangeAspect="1"/>
          </p:cNvPicPr>
          <p:nvPr>
            <p:ph type="pic" sz="quarter" idx="16"/>
          </p:nvPr>
        </p:nvPicPr>
        <p:blipFill rotWithShape="1">
          <a:blip r:embed="rId2"/>
          <a:srcRect t="11252" r="8321" b="25425"/>
          <a:stretch/>
        </p:blipFill>
        <p:spPr>
          <a:xfrm>
            <a:off x="0" y="1"/>
            <a:ext cx="20318413" cy="9351962"/>
          </a:xfrm>
        </p:spPr>
      </p:pic>
      <p:sp>
        <p:nvSpPr>
          <p:cNvPr id="2" name="BW-CircleShape">
            <a:extLst>
              <a:ext uri="{FF2B5EF4-FFF2-40B4-BE49-F238E27FC236}">
                <a16:creationId xmlns:a16="http://schemas.microsoft.com/office/drawing/2014/main" id="{3EBA8DDC-5AF4-ADB7-7C11-F9B10BF9B94C}"/>
              </a:ext>
              <a:ext uri="{C183D7F6-B498-43B3-948B-1728B52AA6E4}">
                <adec:decorative xmlns:adec="http://schemas.microsoft.com/office/drawing/2017/decorative" val="1"/>
              </a:ext>
            </a:extLst>
          </p:cNvPr>
          <p:cNvSpPr/>
          <p:nvPr/>
        </p:nvSpPr>
        <p:spPr>
          <a:xfrm>
            <a:off x="3809110" y="-673"/>
            <a:ext cx="4387409" cy="9352636"/>
          </a:xfrm>
          <a:custGeom>
            <a:avLst/>
            <a:gdLst>
              <a:gd name="connsiteX0" fmla="*/ 157711 w 4387409"/>
              <a:gd name="connsiteY0" fmla="*/ 0 h 9352636"/>
              <a:gd name="connsiteX1" fmla="*/ 2359448 w 4387409"/>
              <a:gd name="connsiteY1" fmla="*/ 0 h 9352636"/>
              <a:gd name="connsiteX2" fmla="*/ 2533410 w 4387409"/>
              <a:gd name="connsiteY2" fmla="*/ 165857 h 9352636"/>
              <a:gd name="connsiteX3" fmla="*/ 4387409 w 4387409"/>
              <a:gd name="connsiteY3" fmla="*/ 4641872 h 9352636"/>
              <a:gd name="connsiteX4" fmla="*/ 2313573 w 4387409"/>
              <a:gd name="connsiteY4" fmla="*/ 9327481 h 9352636"/>
              <a:gd name="connsiteX5" fmla="*/ 2284534 w 4387409"/>
              <a:gd name="connsiteY5" fmla="*/ 9352636 h 9352636"/>
              <a:gd name="connsiteX6" fmla="*/ 0 w 4387409"/>
              <a:gd name="connsiteY6" fmla="*/ 9352636 h 9352636"/>
              <a:gd name="connsiteX7" fmla="*/ 40141 w 4387409"/>
              <a:gd name="connsiteY7" fmla="*/ 9336829 h 9352636"/>
              <a:gd name="connsiteX8" fmla="*/ 1660007 w 4387409"/>
              <a:gd name="connsiteY8" fmla="*/ 8244485 h 9352636"/>
              <a:gd name="connsiteX9" fmla="*/ 2752351 w 4387409"/>
              <a:gd name="connsiteY9" fmla="*/ 6624619 h 9352636"/>
              <a:gd name="connsiteX10" fmla="*/ 3152284 w 4387409"/>
              <a:gd name="connsiteY10" fmla="*/ 4641872 h 9352636"/>
              <a:gd name="connsiteX11" fmla="*/ 2752351 w 4387409"/>
              <a:gd name="connsiteY11" fmla="*/ 2659127 h 9352636"/>
              <a:gd name="connsiteX12" fmla="*/ 1660007 w 4387409"/>
              <a:gd name="connsiteY12" fmla="*/ 1039259 h 9352636"/>
              <a:gd name="connsiteX13" fmla="*/ 264687 w 4387409"/>
              <a:gd name="connsiteY13" fmla="*/ 48301 h 9352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7409" h="9352636">
                <a:moveTo>
                  <a:pt x="157711" y="0"/>
                </a:moveTo>
                <a:lnTo>
                  <a:pt x="2359448" y="0"/>
                </a:lnTo>
                <a:lnTo>
                  <a:pt x="2533410" y="165857"/>
                </a:lnTo>
                <a:cubicBezTo>
                  <a:pt x="3678911" y="1311358"/>
                  <a:pt x="4387409" y="2893862"/>
                  <a:pt x="4387409" y="4641872"/>
                </a:cubicBezTo>
                <a:cubicBezTo>
                  <a:pt x="4387409" y="6499133"/>
                  <a:pt x="3587581" y="8169553"/>
                  <a:pt x="2313573" y="9327481"/>
                </a:cubicBezTo>
                <a:lnTo>
                  <a:pt x="2284534" y="9352636"/>
                </a:lnTo>
                <a:lnTo>
                  <a:pt x="0" y="9352636"/>
                </a:lnTo>
                <a:lnTo>
                  <a:pt x="40141" y="9336829"/>
                </a:lnTo>
                <a:cubicBezTo>
                  <a:pt x="646711" y="9080294"/>
                  <a:pt x="1191647" y="8712844"/>
                  <a:pt x="1660007" y="8244485"/>
                </a:cubicBezTo>
                <a:cubicBezTo>
                  <a:pt x="2128243" y="7776125"/>
                  <a:pt x="2495816" y="7231189"/>
                  <a:pt x="2752351" y="6624619"/>
                </a:cubicBezTo>
                <a:cubicBezTo>
                  <a:pt x="3017779" y="5997299"/>
                  <a:pt x="3152284" y="5330207"/>
                  <a:pt x="3152284" y="4641872"/>
                </a:cubicBezTo>
                <a:cubicBezTo>
                  <a:pt x="3152284" y="3953537"/>
                  <a:pt x="3017655" y="3286447"/>
                  <a:pt x="2752351" y="2659127"/>
                </a:cubicBezTo>
                <a:cubicBezTo>
                  <a:pt x="2495816" y="2052557"/>
                  <a:pt x="2128366" y="1507619"/>
                  <a:pt x="1660007" y="1039259"/>
                </a:cubicBezTo>
                <a:cubicBezTo>
                  <a:pt x="1250192" y="629554"/>
                  <a:pt x="781749" y="296916"/>
                  <a:pt x="264687" y="48301"/>
                </a:cubicBezTo>
                <a:close/>
              </a:path>
            </a:pathLst>
          </a:custGeom>
          <a:solidFill>
            <a:schemeClr val="accent1">
              <a:alpha val="35000"/>
            </a:schemeClr>
          </a:solidFill>
          <a:ln w="0" cap="flat">
            <a:noFill/>
            <a:prstDash val="solid"/>
            <a:miter/>
          </a:ln>
        </p:spPr>
        <p:txBody>
          <a:bodyPr wrap="square" rtlCol="0" anchor="ctr">
            <a:noAutofit/>
          </a:bodyPr>
          <a:lstStyle/>
          <a:p>
            <a:endParaRPr lang="en-US" dirty="0"/>
          </a:p>
        </p:txBody>
      </p:sp>
      <p:sp>
        <p:nvSpPr>
          <p:cNvPr id="10" name="BW-TextHighlight">
            <a:extLst>
              <a:ext uri="{FF2B5EF4-FFF2-40B4-BE49-F238E27FC236}">
                <a16:creationId xmlns:a16="http://schemas.microsoft.com/office/drawing/2014/main" id="{AD700CF2-AC85-1641-8F8E-8E1A165F5543}"/>
              </a:ext>
              <a:ext uri="{C183D7F6-B498-43B3-948B-1728B52AA6E4}">
                <adec:decorative xmlns:adec="http://schemas.microsoft.com/office/drawing/2017/decorative" val="1"/>
              </a:ext>
            </a:extLst>
          </p:cNvPr>
          <p:cNvSpPr/>
          <p:nvPr/>
        </p:nvSpPr>
        <p:spPr>
          <a:xfrm>
            <a:off x="1082544" y="3532302"/>
            <a:ext cx="5065082" cy="81834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2">
            <a:extLst>
              <a:ext uri="{FF2B5EF4-FFF2-40B4-BE49-F238E27FC236}">
                <a16:creationId xmlns:a16="http://schemas.microsoft.com/office/drawing/2014/main" id="{A26E81DF-0AB6-BFD1-38AA-B9C49E931C75}"/>
              </a:ext>
            </a:extLst>
          </p:cNvPr>
          <p:cNvSpPr>
            <a:spLocks noGrp="1"/>
          </p:cNvSpPr>
          <p:nvPr>
            <p:ph type="ctrTitle"/>
          </p:nvPr>
        </p:nvSpPr>
        <p:spPr>
          <a:xfrm>
            <a:off x="1041291" y="1870606"/>
            <a:ext cx="5486400" cy="3936225"/>
          </a:xfrm>
        </p:spPr>
        <p:txBody>
          <a:bodyPr/>
          <a:lstStyle/>
          <a:p>
            <a:r>
              <a:rPr lang="en-US" dirty="0">
                <a:solidFill>
                  <a:schemeClr val="bg1"/>
                </a:solidFill>
              </a:rPr>
              <a:t>Presentation title </a:t>
            </a:r>
            <a:r>
              <a:rPr lang="en-US" dirty="0"/>
              <a:t>goes here on up to 3 lines</a:t>
            </a:r>
          </a:p>
        </p:txBody>
      </p:sp>
      <p:sp>
        <p:nvSpPr>
          <p:cNvPr id="12" name="Subtitle 3">
            <a:extLst>
              <a:ext uri="{FF2B5EF4-FFF2-40B4-BE49-F238E27FC236}">
                <a16:creationId xmlns:a16="http://schemas.microsoft.com/office/drawing/2014/main" id="{25A902A4-DE74-B1B4-06FE-4DFB8CF10B68}"/>
              </a:ext>
            </a:extLst>
          </p:cNvPr>
          <p:cNvSpPr>
            <a:spLocks noGrp="1"/>
          </p:cNvSpPr>
          <p:nvPr>
            <p:ph type="subTitle" idx="1"/>
          </p:nvPr>
        </p:nvSpPr>
        <p:spPr>
          <a:xfrm>
            <a:off x="1041291" y="6003397"/>
            <a:ext cx="4839964" cy="1389929"/>
          </a:xfrm>
        </p:spPr>
        <p:txBody>
          <a:bodyPr/>
          <a:lstStyle/>
          <a:p>
            <a:r>
              <a:rPr lang="en-US" dirty="0"/>
              <a:t>Subtitle goes here on up to 3 lines</a:t>
            </a:r>
          </a:p>
        </p:txBody>
      </p:sp>
      <p:sp>
        <p:nvSpPr>
          <p:cNvPr id="5" name="Text Placeholder 4">
            <a:extLst>
              <a:ext uri="{FF2B5EF4-FFF2-40B4-BE49-F238E27FC236}">
                <a16:creationId xmlns:a16="http://schemas.microsoft.com/office/drawing/2014/main" id="{F90375CC-6614-C60C-7C88-A24098158A68}"/>
              </a:ext>
            </a:extLst>
          </p:cNvPr>
          <p:cNvSpPr>
            <a:spLocks noGrp="1"/>
          </p:cNvSpPr>
          <p:nvPr>
            <p:ph type="body" sz="quarter" idx="17"/>
          </p:nvPr>
        </p:nvSpPr>
        <p:spPr/>
        <p:txBody>
          <a:bodyPr/>
          <a:lstStyle/>
          <a:p>
            <a:endParaRPr lang="en-US"/>
          </a:p>
        </p:txBody>
      </p:sp>
      <p:sp>
        <p:nvSpPr>
          <p:cNvPr id="6" name="Text Placeholder 5">
            <a:extLst>
              <a:ext uri="{FF2B5EF4-FFF2-40B4-BE49-F238E27FC236}">
                <a16:creationId xmlns:a16="http://schemas.microsoft.com/office/drawing/2014/main" id="{1F10A166-8872-0E5F-817A-48CDF13C15F3}"/>
              </a:ext>
            </a:extLst>
          </p:cNvPr>
          <p:cNvSpPr>
            <a:spLocks noGrp="1"/>
          </p:cNvSpPr>
          <p:nvPr>
            <p:ph type="body" sz="quarter" idx="18"/>
          </p:nvPr>
        </p:nvSpPr>
        <p:spPr/>
        <p:txBody>
          <a:bodyPr/>
          <a:lstStyle/>
          <a:p>
            <a:endParaRPr lang="en-US"/>
          </a:p>
        </p:txBody>
      </p:sp>
    </p:spTree>
    <p:extLst>
      <p:ext uri="{BB962C8B-B14F-4D97-AF65-F5344CB8AC3E}">
        <p14:creationId xmlns:p14="http://schemas.microsoft.com/office/powerpoint/2010/main" val="352383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F002D-6571-8D2C-E0A1-9ECC69ADD185}"/>
              </a:ext>
            </a:extLst>
          </p:cNvPr>
          <p:cNvSpPr>
            <a:spLocks noGrp="1"/>
          </p:cNvSpPr>
          <p:nvPr>
            <p:ph type="ctrTitle"/>
          </p:nvPr>
        </p:nvSpPr>
        <p:spPr>
          <a:xfrm>
            <a:off x="439200" y="457200"/>
            <a:ext cx="19441062" cy="738817"/>
          </a:xfrm>
        </p:spPr>
        <p:txBody>
          <a:bodyPr>
            <a:noAutofit/>
          </a:bodyPr>
          <a:lstStyle/>
          <a:p>
            <a:r>
              <a:rPr lang="en-CA" dirty="0"/>
              <a:t>Choosing images for Title Slides (3):</a:t>
            </a:r>
          </a:p>
        </p:txBody>
      </p:sp>
      <p:pic>
        <p:nvPicPr>
          <p:cNvPr id="15" name="Graphic 14" descr="Delete this slide before publishing.">
            <a:extLst>
              <a:ext uri="{FF2B5EF4-FFF2-40B4-BE49-F238E27FC236}">
                <a16:creationId xmlns:a16="http://schemas.microsoft.com/office/drawing/2014/main" id="{9FDDDB53-D639-4C31-9890-2E6776DEDD4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235854" y="458788"/>
            <a:ext cx="644409" cy="610493"/>
          </a:xfrm>
          <a:prstGeom prst="rect">
            <a:avLst/>
          </a:prstGeom>
        </p:spPr>
      </p:pic>
      <p:sp>
        <p:nvSpPr>
          <p:cNvPr id="23" name="Text Placeholder 22">
            <a:extLst>
              <a:ext uri="{FF2B5EF4-FFF2-40B4-BE49-F238E27FC236}">
                <a16:creationId xmlns:a16="http://schemas.microsoft.com/office/drawing/2014/main" id="{4ECAFF38-8899-96CC-1916-5554FC3CC1DC}"/>
              </a:ext>
            </a:extLst>
          </p:cNvPr>
          <p:cNvSpPr>
            <a:spLocks noGrp="1"/>
          </p:cNvSpPr>
          <p:nvPr>
            <p:ph type="body" sz="quarter" idx="12"/>
          </p:nvPr>
        </p:nvSpPr>
        <p:spPr>
          <a:xfrm>
            <a:off x="438149" y="2429475"/>
            <a:ext cx="19052117" cy="2836819"/>
          </a:xfrm>
        </p:spPr>
        <p:txBody>
          <a:bodyPr/>
          <a:lstStyle/>
          <a:p>
            <a:pPr marL="0" indent="0">
              <a:buFont typeface="Arial" panose="020B0604020202020204" pitchFamily="34" charset="0"/>
              <a:buNone/>
            </a:pPr>
            <a:r>
              <a:rPr lang="en-US" b="1" dirty="0"/>
              <a:t>Option 3 – Gradient Overlay</a:t>
            </a:r>
          </a:p>
          <a:p>
            <a:r>
              <a:rPr lang="en-US" dirty="0"/>
              <a:t>The overlay is designed in a way to focus only on the area of text you’d like to add contrast to. </a:t>
            </a:r>
          </a:p>
          <a:p>
            <a:r>
              <a:rPr lang="en-US" b="1" i="1" dirty="0"/>
              <a:t>As a rule of thumb</a:t>
            </a:r>
            <a:r>
              <a:rPr lang="en-US" dirty="0"/>
              <a:t>, when choosing a photo for your title slide, prioritize images that have negative space (no points of interest) on the lefthand side. This way we can avoid placing the gradient overlay on top of subjects and leave the focal point of the image clear and concise.</a:t>
            </a:r>
          </a:p>
          <a:p>
            <a:pPr marL="0" indent="0">
              <a:buNone/>
            </a:pPr>
            <a:endParaRPr lang="en-CA" dirty="0"/>
          </a:p>
        </p:txBody>
      </p:sp>
      <p:pic>
        <p:nvPicPr>
          <p:cNvPr id="12" name="Black-Gradient">
            <a:extLst>
              <a:ext uri="{FF2B5EF4-FFF2-40B4-BE49-F238E27FC236}">
                <a16:creationId xmlns:a16="http://schemas.microsoft.com/office/drawing/2014/main" id="{C4478390-4B5F-BE16-4D01-C4F73E06D29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60895" y="5718892"/>
            <a:ext cx="3891029" cy="3627421"/>
          </a:xfrm>
          <a:prstGeom prst="rect">
            <a:avLst/>
          </a:prstGeom>
        </p:spPr>
      </p:pic>
      <p:sp>
        <p:nvSpPr>
          <p:cNvPr id="19" name="Rectangle 18">
            <a:extLst>
              <a:ext uri="{FF2B5EF4-FFF2-40B4-BE49-F238E27FC236}">
                <a16:creationId xmlns:a16="http://schemas.microsoft.com/office/drawing/2014/main" id="{D6EB5F10-82A2-97C7-6774-B3A7C4E6F3E3}"/>
              </a:ext>
              <a:ext uri="{C183D7F6-B498-43B3-948B-1728B52AA6E4}">
                <adec:decorative xmlns:adec="http://schemas.microsoft.com/office/drawing/2017/decorative" val="1"/>
              </a:ext>
            </a:extLst>
          </p:cNvPr>
          <p:cNvSpPr/>
          <p:nvPr/>
        </p:nvSpPr>
        <p:spPr>
          <a:xfrm>
            <a:off x="5501744" y="5491588"/>
            <a:ext cx="4657462" cy="422321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White-Gradient">
            <a:extLst>
              <a:ext uri="{FF2B5EF4-FFF2-40B4-BE49-F238E27FC236}">
                <a16:creationId xmlns:a16="http://schemas.microsoft.com/office/drawing/2014/main" id="{FFE43B87-A874-836D-0770-24F4D1BB8A5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884960" y="5789485"/>
            <a:ext cx="3891029" cy="3627421"/>
          </a:xfrm>
          <a:prstGeom prst="rect">
            <a:avLst/>
          </a:prstGeom>
        </p:spPr>
      </p:pic>
      <p:sp>
        <p:nvSpPr>
          <p:cNvPr id="6" name="Footer Placeholder 5">
            <a:extLst>
              <a:ext uri="{FF2B5EF4-FFF2-40B4-BE49-F238E27FC236}">
                <a16:creationId xmlns:a16="http://schemas.microsoft.com/office/drawing/2014/main" id="{71399710-5531-5509-682A-908FD174E2C7}"/>
              </a:ext>
            </a:extLst>
          </p:cNvPr>
          <p:cNvSpPr>
            <a:spLocks noGrp="1"/>
          </p:cNvSpPr>
          <p:nvPr>
            <p:ph type="ftr" sz="quarter" idx="21"/>
          </p:nvPr>
        </p:nvSpPr>
        <p:spPr>
          <a:xfrm>
            <a:off x="6731000" y="10620000"/>
            <a:ext cx="6856413" cy="377813"/>
          </a:xfrm>
        </p:spPr>
        <p:txBody>
          <a:bodyPr/>
          <a:lstStyle/>
          <a:p>
            <a:endParaRPr lang="en-US"/>
          </a:p>
        </p:txBody>
      </p:sp>
      <p:sp>
        <p:nvSpPr>
          <p:cNvPr id="7" name="Date Placeholder 6">
            <a:extLst>
              <a:ext uri="{FF2B5EF4-FFF2-40B4-BE49-F238E27FC236}">
                <a16:creationId xmlns:a16="http://schemas.microsoft.com/office/drawing/2014/main" id="{44500815-1643-08AE-027A-3685CC75EE26}"/>
              </a:ext>
            </a:extLst>
          </p:cNvPr>
          <p:cNvSpPr>
            <a:spLocks noGrp="1"/>
          </p:cNvSpPr>
          <p:nvPr>
            <p:ph type="dt" sz="half" idx="2"/>
          </p:nvPr>
        </p:nvSpPr>
        <p:spPr>
          <a:xfrm>
            <a:off x="16412307" y="10621112"/>
            <a:ext cx="2572579" cy="350101"/>
          </a:xfrm>
        </p:spPr>
        <p:txBody>
          <a:bodyPr/>
          <a:lstStyle/>
          <a:p>
            <a:fld id="{D2792E9C-7E5E-F14F-B049-5BFE22D713B7}" type="datetime4">
              <a:rPr lang="en-CA" smtClean="0"/>
              <a:pPr/>
              <a:t>May 21, 2024</a:t>
            </a:fld>
            <a:endParaRPr lang="en-US"/>
          </a:p>
        </p:txBody>
      </p:sp>
      <p:sp>
        <p:nvSpPr>
          <p:cNvPr id="8" name="Slide Number Placeholder 7">
            <a:extLst>
              <a:ext uri="{FF2B5EF4-FFF2-40B4-BE49-F238E27FC236}">
                <a16:creationId xmlns:a16="http://schemas.microsoft.com/office/drawing/2014/main" id="{DB30F2F6-21FC-FE2F-0BC2-0A8D517FF84E}"/>
              </a:ext>
            </a:extLst>
          </p:cNvPr>
          <p:cNvSpPr>
            <a:spLocks noGrp="1"/>
          </p:cNvSpPr>
          <p:nvPr>
            <p:ph type="sldNum" sz="quarter" idx="22"/>
          </p:nvPr>
        </p:nvSpPr>
        <p:spPr>
          <a:xfrm>
            <a:off x="19274400" y="10620000"/>
            <a:ext cx="763538" cy="377816"/>
          </a:xfrm>
        </p:spPr>
        <p:txBody>
          <a:bodyPr/>
          <a:lstStyle/>
          <a:p>
            <a:fld id="{991AB9B0-3E43-D847-B073-60FE8FAFFDB7}" type="slidenum">
              <a:rPr lang="en-US" smtClean="0"/>
              <a:pPr/>
              <a:t>40</a:t>
            </a:fld>
            <a:endParaRPr lang="en-US"/>
          </a:p>
        </p:txBody>
      </p:sp>
    </p:spTree>
    <p:extLst>
      <p:ext uri="{BB962C8B-B14F-4D97-AF65-F5344CB8AC3E}">
        <p14:creationId xmlns:p14="http://schemas.microsoft.com/office/powerpoint/2010/main" val="20794304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8F04EE-5E3B-76B7-55B4-F0EFB122D835}"/>
              </a:ext>
            </a:extLst>
          </p:cNvPr>
          <p:cNvSpPr>
            <a:spLocks noGrp="1"/>
          </p:cNvSpPr>
          <p:nvPr>
            <p:ph type="ctrTitle"/>
          </p:nvPr>
        </p:nvSpPr>
        <p:spPr/>
        <p:txBody>
          <a:bodyPr/>
          <a:lstStyle/>
          <a:p>
            <a:r>
              <a:rPr lang="en-CA" dirty="0"/>
              <a:t>Brighter World Circle</a:t>
            </a:r>
          </a:p>
        </p:txBody>
      </p:sp>
      <p:sp>
        <p:nvSpPr>
          <p:cNvPr id="4" name="Subtitle 3">
            <a:extLst>
              <a:ext uri="{FF2B5EF4-FFF2-40B4-BE49-F238E27FC236}">
                <a16:creationId xmlns:a16="http://schemas.microsoft.com/office/drawing/2014/main" id="{CE2AA89E-3F04-5B04-E392-6B35A7A0F4B4}"/>
              </a:ext>
            </a:extLst>
          </p:cNvPr>
          <p:cNvSpPr>
            <a:spLocks noGrp="1"/>
          </p:cNvSpPr>
          <p:nvPr>
            <p:ph type="subTitle" idx="1"/>
          </p:nvPr>
        </p:nvSpPr>
        <p:spPr/>
        <p:txBody>
          <a:bodyPr/>
          <a:lstStyle/>
          <a:p>
            <a:r>
              <a:rPr lang="en-CA" dirty="0"/>
              <a:t>How to use the circle for emphasis.</a:t>
            </a:r>
          </a:p>
        </p:txBody>
      </p:sp>
      <p:pic>
        <p:nvPicPr>
          <p:cNvPr id="8" name="Graphic 7" descr="Delete this slide before publishing.">
            <a:extLst>
              <a:ext uri="{FF2B5EF4-FFF2-40B4-BE49-F238E27FC236}">
                <a16:creationId xmlns:a16="http://schemas.microsoft.com/office/drawing/2014/main" id="{8A4485A2-08D1-FB5E-4FB6-E008E56997C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235854" y="458788"/>
            <a:ext cx="644409" cy="610493"/>
          </a:xfrm>
          <a:prstGeom prst="rect">
            <a:avLst/>
          </a:prstGeom>
        </p:spPr>
      </p:pic>
      <p:sp>
        <p:nvSpPr>
          <p:cNvPr id="5" name="Footer Placeholder 4">
            <a:extLst>
              <a:ext uri="{FF2B5EF4-FFF2-40B4-BE49-F238E27FC236}">
                <a16:creationId xmlns:a16="http://schemas.microsoft.com/office/drawing/2014/main" id="{7E988255-B085-7B47-305E-E95BFFDB699F}"/>
              </a:ext>
            </a:extLst>
          </p:cNvPr>
          <p:cNvSpPr>
            <a:spLocks noGrp="1"/>
          </p:cNvSpPr>
          <p:nvPr>
            <p:ph type="ftr" sz="quarter" idx="11"/>
          </p:nvPr>
        </p:nvSpPr>
        <p:spPr/>
        <p:txBody>
          <a:bodyPr/>
          <a:lstStyle/>
          <a:p>
            <a:endParaRPr lang="en-US"/>
          </a:p>
        </p:txBody>
      </p:sp>
      <p:sp>
        <p:nvSpPr>
          <p:cNvPr id="6" name="Date Placeholder 5">
            <a:extLst>
              <a:ext uri="{FF2B5EF4-FFF2-40B4-BE49-F238E27FC236}">
                <a16:creationId xmlns:a16="http://schemas.microsoft.com/office/drawing/2014/main" id="{442989EC-289E-FBD1-8299-53858F26D12B}"/>
              </a:ext>
            </a:extLst>
          </p:cNvPr>
          <p:cNvSpPr>
            <a:spLocks noGrp="1"/>
          </p:cNvSpPr>
          <p:nvPr>
            <p:ph type="dt" sz="half" idx="2"/>
          </p:nvPr>
        </p:nvSpPr>
        <p:spPr/>
        <p:txBody>
          <a:bodyPr/>
          <a:lstStyle/>
          <a:p>
            <a:fld id="{D2792E9C-7E5E-F14F-B049-5BFE22D713B7}" type="datetime4">
              <a:rPr lang="en-CA" smtClean="0"/>
              <a:pPr/>
              <a:t>May 21, 2024</a:t>
            </a:fld>
            <a:endParaRPr lang="en-US"/>
          </a:p>
        </p:txBody>
      </p:sp>
      <p:sp>
        <p:nvSpPr>
          <p:cNvPr id="7" name="Slide Number Placeholder 6">
            <a:extLst>
              <a:ext uri="{FF2B5EF4-FFF2-40B4-BE49-F238E27FC236}">
                <a16:creationId xmlns:a16="http://schemas.microsoft.com/office/drawing/2014/main" id="{8DF87236-8C23-B243-8E13-E07E23E2425C}"/>
              </a:ext>
            </a:extLst>
          </p:cNvPr>
          <p:cNvSpPr>
            <a:spLocks noGrp="1"/>
          </p:cNvSpPr>
          <p:nvPr>
            <p:ph type="sldNum" sz="quarter" idx="12"/>
          </p:nvPr>
        </p:nvSpPr>
        <p:spPr/>
        <p:txBody>
          <a:bodyPr/>
          <a:lstStyle/>
          <a:p>
            <a:fld id="{991AB9B0-3E43-D847-B073-60FE8FAFFDB7}" type="slidenum">
              <a:rPr lang="en-US" smtClean="0"/>
              <a:pPr/>
              <a:t>41</a:t>
            </a:fld>
            <a:endParaRPr lang="en-US"/>
          </a:p>
        </p:txBody>
      </p:sp>
    </p:spTree>
    <p:extLst>
      <p:ext uri="{BB962C8B-B14F-4D97-AF65-F5344CB8AC3E}">
        <p14:creationId xmlns:p14="http://schemas.microsoft.com/office/powerpoint/2010/main" val="2547245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F002D-6571-8D2C-E0A1-9ECC69ADD185}"/>
              </a:ext>
            </a:extLst>
          </p:cNvPr>
          <p:cNvSpPr>
            <a:spLocks noGrp="1"/>
          </p:cNvSpPr>
          <p:nvPr>
            <p:ph type="ctrTitle"/>
          </p:nvPr>
        </p:nvSpPr>
        <p:spPr/>
        <p:txBody>
          <a:bodyPr>
            <a:noAutofit/>
          </a:bodyPr>
          <a:lstStyle/>
          <a:p>
            <a:r>
              <a:rPr lang="en-CA" dirty="0"/>
              <a:t>First option for implementation:</a:t>
            </a:r>
          </a:p>
        </p:txBody>
      </p:sp>
      <p:sp>
        <p:nvSpPr>
          <p:cNvPr id="3" name="Subtitle 2">
            <a:extLst>
              <a:ext uri="{FF2B5EF4-FFF2-40B4-BE49-F238E27FC236}">
                <a16:creationId xmlns:a16="http://schemas.microsoft.com/office/drawing/2014/main" id="{6FCC4079-1F9E-5D0F-2675-FE1791185ADF}"/>
              </a:ext>
            </a:extLst>
          </p:cNvPr>
          <p:cNvSpPr>
            <a:spLocks noGrp="1"/>
          </p:cNvSpPr>
          <p:nvPr>
            <p:ph type="subTitle" idx="1"/>
          </p:nvPr>
        </p:nvSpPr>
        <p:spPr>
          <a:xfrm>
            <a:off x="438150" y="1243059"/>
            <a:ext cx="19442112" cy="573884"/>
          </a:xfrm>
        </p:spPr>
        <p:txBody>
          <a:bodyPr/>
          <a:lstStyle/>
          <a:p>
            <a:r>
              <a:rPr lang="en-CA" dirty="0"/>
              <a:t>PowerPoint Shape Version</a:t>
            </a:r>
          </a:p>
        </p:txBody>
      </p:sp>
      <p:pic>
        <p:nvPicPr>
          <p:cNvPr id="15" name="Graphic 14" descr="Delete this slide before publishing.">
            <a:extLst>
              <a:ext uri="{FF2B5EF4-FFF2-40B4-BE49-F238E27FC236}">
                <a16:creationId xmlns:a16="http://schemas.microsoft.com/office/drawing/2014/main" id="{9FDDDB53-D639-4C31-9890-2E6776DEDD4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235854" y="458788"/>
            <a:ext cx="644409" cy="610493"/>
          </a:xfrm>
          <a:prstGeom prst="rect">
            <a:avLst/>
          </a:prstGeom>
        </p:spPr>
      </p:pic>
      <p:sp>
        <p:nvSpPr>
          <p:cNvPr id="4" name="Text Placeholder 3">
            <a:extLst>
              <a:ext uri="{FF2B5EF4-FFF2-40B4-BE49-F238E27FC236}">
                <a16:creationId xmlns:a16="http://schemas.microsoft.com/office/drawing/2014/main" id="{C745BAA5-B678-925A-D302-BD0167AC3046}"/>
              </a:ext>
            </a:extLst>
          </p:cNvPr>
          <p:cNvSpPr>
            <a:spLocks noGrp="1"/>
          </p:cNvSpPr>
          <p:nvPr>
            <p:ph type="body" sz="quarter" idx="12"/>
          </p:nvPr>
        </p:nvSpPr>
        <p:spPr>
          <a:xfrm>
            <a:off x="438150" y="2584175"/>
            <a:ext cx="10671810" cy="5019783"/>
          </a:xfrm>
        </p:spPr>
        <p:txBody>
          <a:bodyPr/>
          <a:lstStyle/>
          <a:p>
            <a:pPr marL="0" indent="0">
              <a:buNone/>
            </a:pPr>
            <a:r>
              <a:rPr lang="en-US" b="1" dirty="0"/>
              <a:t>Brighter World Circle – PowerPoint Shape Version</a:t>
            </a:r>
          </a:p>
          <a:p>
            <a:r>
              <a:rPr lang="en-US" dirty="0"/>
              <a:t>Copy and paste this circle element to use on your slides.</a:t>
            </a:r>
          </a:p>
          <a:p>
            <a:r>
              <a:rPr lang="en-US" dirty="0"/>
              <a:t>If using as an overlay on an image, transparency should be set to 65%.</a:t>
            </a:r>
          </a:p>
          <a:p>
            <a:r>
              <a:rPr lang="en-US" dirty="0"/>
              <a:t>To learn how to edit PowerPoint shapes, </a:t>
            </a:r>
            <a:r>
              <a:rPr lang="en-US" dirty="0">
                <a:hlinkClick r:id="rId4"/>
              </a:rPr>
              <a:t>please visit this page.</a:t>
            </a:r>
            <a:endParaRPr lang="en-US" dirty="0"/>
          </a:p>
          <a:p>
            <a:r>
              <a:rPr lang="en-US" dirty="0"/>
              <a:t>Avoid overlapping the circle element with individuals in the photo you have selected.</a:t>
            </a:r>
          </a:p>
          <a:p>
            <a:r>
              <a:rPr lang="en-CA" sz="3000" dirty="0"/>
              <a:t>Use the </a:t>
            </a:r>
            <a:r>
              <a:rPr lang="en-CA" sz="3000" b="1" dirty="0"/>
              <a:t>Reading Order pane </a:t>
            </a:r>
            <a:r>
              <a:rPr lang="en-CA" sz="3000" dirty="0"/>
              <a:t>(Accessibility – Reading Order Pane) or </a:t>
            </a:r>
            <a:r>
              <a:rPr lang="en-CA" sz="3000" b="1" dirty="0"/>
              <a:t>Selection Pane </a:t>
            </a:r>
            <a:r>
              <a:rPr lang="en-CA" sz="3000" dirty="0"/>
              <a:t>(Home – Arrange – Selection Pane) to move the circle behind layers. It should go above the image and any gradient on the slide, but under the text highlight and text.</a:t>
            </a:r>
          </a:p>
        </p:txBody>
      </p:sp>
      <p:sp>
        <p:nvSpPr>
          <p:cNvPr id="13" name="BW-CircleShape">
            <a:extLst>
              <a:ext uri="{FF2B5EF4-FFF2-40B4-BE49-F238E27FC236}">
                <a16:creationId xmlns:a16="http://schemas.microsoft.com/office/drawing/2014/main" id="{4E86E2C1-CBC6-AE5F-03EF-E2E478C90DA4}"/>
              </a:ext>
              <a:ext uri="{C183D7F6-B498-43B3-948B-1728B52AA6E4}">
                <adec:decorative xmlns:adec="http://schemas.microsoft.com/office/drawing/2017/decorative" val="1"/>
              </a:ext>
            </a:extLst>
          </p:cNvPr>
          <p:cNvSpPr>
            <a:spLocks noChangeAspect="1"/>
          </p:cNvSpPr>
          <p:nvPr/>
        </p:nvSpPr>
        <p:spPr>
          <a:xfrm>
            <a:off x="12475193" y="3290436"/>
            <a:ext cx="5452099" cy="5452099"/>
          </a:xfrm>
          <a:custGeom>
            <a:avLst/>
            <a:gdLst>
              <a:gd name="connsiteX0" fmla="*/ 3886200 w 7772400"/>
              <a:gd name="connsiteY0" fmla="*/ 758283 h 7772400"/>
              <a:gd name="connsiteX1" fmla="*/ 5103472 w 7772400"/>
              <a:gd name="connsiteY1" fmla="*/ 1003815 h 7772400"/>
              <a:gd name="connsiteX2" fmla="*/ 6097960 w 7772400"/>
              <a:gd name="connsiteY2" fmla="*/ 1674440 h 7772400"/>
              <a:gd name="connsiteX3" fmla="*/ 6768585 w 7772400"/>
              <a:gd name="connsiteY3" fmla="*/ 2668929 h 7772400"/>
              <a:gd name="connsiteX4" fmla="*/ 7014117 w 7772400"/>
              <a:gd name="connsiteY4" fmla="*/ 3886200 h 7772400"/>
              <a:gd name="connsiteX5" fmla="*/ 6768585 w 7772400"/>
              <a:gd name="connsiteY5" fmla="*/ 5103472 h 7772400"/>
              <a:gd name="connsiteX6" fmla="*/ 6097960 w 7772400"/>
              <a:gd name="connsiteY6" fmla="*/ 6097960 h 7772400"/>
              <a:gd name="connsiteX7" fmla="*/ 5103472 w 7772400"/>
              <a:gd name="connsiteY7" fmla="*/ 6768585 h 7772400"/>
              <a:gd name="connsiteX8" fmla="*/ 3886200 w 7772400"/>
              <a:gd name="connsiteY8" fmla="*/ 7014117 h 7772400"/>
              <a:gd name="connsiteX9" fmla="*/ 2668929 w 7772400"/>
              <a:gd name="connsiteY9" fmla="*/ 6768585 h 7772400"/>
              <a:gd name="connsiteX10" fmla="*/ 1674440 w 7772400"/>
              <a:gd name="connsiteY10" fmla="*/ 6097960 h 7772400"/>
              <a:gd name="connsiteX11" fmla="*/ 1003815 w 7772400"/>
              <a:gd name="connsiteY11" fmla="*/ 5103472 h 7772400"/>
              <a:gd name="connsiteX12" fmla="*/ 758283 w 7772400"/>
              <a:gd name="connsiteY12" fmla="*/ 3886200 h 7772400"/>
              <a:gd name="connsiteX13" fmla="*/ 1003815 w 7772400"/>
              <a:gd name="connsiteY13" fmla="*/ 2668929 h 7772400"/>
              <a:gd name="connsiteX14" fmla="*/ 1674440 w 7772400"/>
              <a:gd name="connsiteY14" fmla="*/ 1674440 h 7772400"/>
              <a:gd name="connsiteX15" fmla="*/ 2668929 w 7772400"/>
              <a:gd name="connsiteY15" fmla="*/ 1003815 h 7772400"/>
              <a:gd name="connsiteX16" fmla="*/ 3886200 w 7772400"/>
              <a:gd name="connsiteY16" fmla="*/ 758283 h 7772400"/>
              <a:gd name="connsiteX17" fmla="*/ 3886200 w 7772400"/>
              <a:gd name="connsiteY17" fmla="*/ 0 h 7772400"/>
              <a:gd name="connsiteX18" fmla="*/ 0 w 7772400"/>
              <a:gd name="connsiteY18" fmla="*/ 3886200 h 7772400"/>
              <a:gd name="connsiteX19" fmla="*/ 3886200 w 7772400"/>
              <a:gd name="connsiteY19" fmla="*/ 7772400 h 7772400"/>
              <a:gd name="connsiteX20" fmla="*/ 7772400 w 7772400"/>
              <a:gd name="connsiteY20" fmla="*/ 3886200 h 7772400"/>
              <a:gd name="connsiteX21" fmla="*/ 3886200 w 7772400"/>
              <a:gd name="connsiteY21" fmla="*/ 0 h 7772400"/>
              <a:gd name="connsiteX22" fmla="*/ 3886200 w 7772400"/>
              <a:gd name="connsiteY22" fmla="*/ 0 h 777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72400" h="7772400">
                <a:moveTo>
                  <a:pt x="3886200" y="758283"/>
                </a:moveTo>
                <a:cubicBezTo>
                  <a:pt x="4308791" y="758283"/>
                  <a:pt x="4718340" y="840860"/>
                  <a:pt x="5103472" y="1003815"/>
                </a:cubicBezTo>
                <a:cubicBezTo>
                  <a:pt x="5475865" y="1161310"/>
                  <a:pt x="5810419" y="1386975"/>
                  <a:pt x="6097960" y="1674440"/>
                </a:cubicBezTo>
                <a:cubicBezTo>
                  <a:pt x="6385501" y="1961981"/>
                  <a:pt x="6611090" y="2296536"/>
                  <a:pt x="6768585" y="2668929"/>
                </a:cubicBezTo>
                <a:cubicBezTo>
                  <a:pt x="6931464" y="3054061"/>
                  <a:pt x="7014117" y="3463609"/>
                  <a:pt x="7014117" y="3886200"/>
                </a:cubicBezTo>
                <a:cubicBezTo>
                  <a:pt x="7014117" y="4308791"/>
                  <a:pt x="6931540" y="4718340"/>
                  <a:pt x="6768585" y="5103472"/>
                </a:cubicBezTo>
                <a:cubicBezTo>
                  <a:pt x="6611090" y="5475865"/>
                  <a:pt x="6385425" y="5810419"/>
                  <a:pt x="6097960" y="6097960"/>
                </a:cubicBezTo>
                <a:cubicBezTo>
                  <a:pt x="5810419" y="6385501"/>
                  <a:pt x="5475865" y="6611090"/>
                  <a:pt x="5103472" y="6768585"/>
                </a:cubicBezTo>
                <a:cubicBezTo>
                  <a:pt x="4718340" y="6931464"/>
                  <a:pt x="4308791" y="7014117"/>
                  <a:pt x="3886200" y="7014117"/>
                </a:cubicBezTo>
                <a:cubicBezTo>
                  <a:pt x="3463609" y="7014117"/>
                  <a:pt x="3054061" y="6931540"/>
                  <a:pt x="2668929" y="6768585"/>
                </a:cubicBezTo>
                <a:cubicBezTo>
                  <a:pt x="2296536" y="6611090"/>
                  <a:pt x="1961981" y="6385425"/>
                  <a:pt x="1674440" y="6097960"/>
                </a:cubicBezTo>
                <a:cubicBezTo>
                  <a:pt x="1386899" y="5810419"/>
                  <a:pt x="1161310" y="5475865"/>
                  <a:pt x="1003815" y="5103472"/>
                </a:cubicBezTo>
                <a:cubicBezTo>
                  <a:pt x="840936" y="4718340"/>
                  <a:pt x="758283" y="4308791"/>
                  <a:pt x="758283" y="3886200"/>
                </a:cubicBezTo>
                <a:cubicBezTo>
                  <a:pt x="758283" y="3463609"/>
                  <a:pt x="840860" y="3054061"/>
                  <a:pt x="1003815" y="2668929"/>
                </a:cubicBezTo>
                <a:cubicBezTo>
                  <a:pt x="1161310" y="2296536"/>
                  <a:pt x="1386975" y="1961981"/>
                  <a:pt x="1674440" y="1674440"/>
                </a:cubicBezTo>
                <a:cubicBezTo>
                  <a:pt x="1961981" y="1386899"/>
                  <a:pt x="2296536" y="1161310"/>
                  <a:pt x="2668929" y="1003815"/>
                </a:cubicBezTo>
                <a:cubicBezTo>
                  <a:pt x="3054061" y="840936"/>
                  <a:pt x="3463609" y="758283"/>
                  <a:pt x="3886200" y="758283"/>
                </a:cubicBezTo>
                <a:moveTo>
                  <a:pt x="3886200" y="0"/>
                </a:moveTo>
                <a:cubicBezTo>
                  <a:pt x="1739880" y="0"/>
                  <a:pt x="0" y="1739880"/>
                  <a:pt x="0" y="3886200"/>
                </a:cubicBezTo>
                <a:cubicBezTo>
                  <a:pt x="0" y="6032520"/>
                  <a:pt x="1739880" y="7772400"/>
                  <a:pt x="3886200" y="7772400"/>
                </a:cubicBezTo>
                <a:cubicBezTo>
                  <a:pt x="6032520" y="7772400"/>
                  <a:pt x="7772400" y="6032520"/>
                  <a:pt x="7772400" y="3886200"/>
                </a:cubicBezTo>
                <a:cubicBezTo>
                  <a:pt x="7772400" y="1739880"/>
                  <a:pt x="6032520" y="0"/>
                  <a:pt x="3886200" y="0"/>
                </a:cubicBezTo>
                <a:lnTo>
                  <a:pt x="3886200" y="0"/>
                </a:lnTo>
                <a:close/>
              </a:path>
            </a:pathLst>
          </a:custGeom>
          <a:solidFill>
            <a:schemeClr val="accent1"/>
          </a:solidFill>
          <a:ln w="0" cap="flat">
            <a:noFill/>
            <a:prstDash val="solid"/>
            <a:miter/>
          </a:ln>
        </p:spPr>
        <p:txBody>
          <a:bodyPr rtlCol="0" anchor="ctr"/>
          <a:lstStyle/>
          <a:p>
            <a:endParaRPr lang="en-US" dirty="0"/>
          </a:p>
        </p:txBody>
      </p:sp>
      <p:sp>
        <p:nvSpPr>
          <p:cNvPr id="5" name="Text Placeholder 3">
            <a:extLst>
              <a:ext uri="{FF2B5EF4-FFF2-40B4-BE49-F238E27FC236}">
                <a16:creationId xmlns:a16="http://schemas.microsoft.com/office/drawing/2014/main" id="{8E132251-7F85-6692-D105-F11976070370}"/>
              </a:ext>
            </a:extLst>
          </p:cNvPr>
          <p:cNvSpPr txBox="1">
            <a:spLocks/>
          </p:cNvSpPr>
          <p:nvPr/>
        </p:nvSpPr>
        <p:spPr>
          <a:xfrm>
            <a:off x="11963243" y="9067669"/>
            <a:ext cx="7128321" cy="752583"/>
          </a:xfrm>
          <a:prstGeom prst="rect">
            <a:avLst/>
          </a:prstGeom>
        </p:spPr>
        <p:txBody>
          <a:bodyPr/>
          <a:lstStyle>
            <a:lvl1pPr marL="380962" indent="-380962" algn="l" defTabSz="1523848" rtl="0" eaLnBrk="1" latinLnBrk="0" hangingPunct="1">
              <a:lnSpc>
                <a:spcPct val="110000"/>
              </a:lnSpc>
              <a:spcBef>
                <a:spcPts val="0"/>
              </a:spcBef>
              <a:spcAft>
                <a:spcPts val="300"/>
              </a:spcAft>
              <a:buFont typeface="Arial" panose="020B0604020202020204" pitchFamily="34" charset="0"/>
              <a:buChar char="•"/>
              <a:defRPr sz="3000" kern="1200">
                <a:solidFill>
                  <a:schemeClr val="tx1"/>
                </a:solidFill>
                <a:latin typeface="+mn-lt"/>
                <a:ea typeface="+mn-ea"/>
                <a:cs typeface="+mn-cs"/>
              </a:defRPr>
            </a:lvl1pPr>
            <a:lvl2pPr marL="1142886" indent="-380962" algn="l" defTabSz="1523848" rtl="0" eaLnBrk="1" latinLnBrk="0" hangingPunct="1">
              <a:lnSpc>
                <a:spcPct val="110000"/>
              </a:lnSpc>
              <a:spcBef>
                <a:spcPts val="0"/>
              </a:spcBef>
              <a:spcAft>
                <a:spcPts val="300"/>
              </a:spcAft>
              <a:buFont typeface="Arial" panose="020B0604020202020204" pitchFamily="34" charset="0"/>
              <a:buChar char="•"/>
              <a:defRPr sz="2800" kern="1200">
                <a:solidFill>
                  <a:schemeClr val="tx1"/>
                </a:solidFill>
                <a:latin typeface="+mn-lt"/>
                <a:ea typeface="+mn-ea"/>
                <a:cs typeface="+mn-cs"/>
              </a:defRPr>
            </a:lvl2pPr>
            <a:lvl3pPr marL="1904810" indent="-380962" algn="l" defTabSz="1523848" rtl="0" eaLnBrk="1" latinLnBrk="0" hangingPunct="1">
              <a:lnSpc>
                <a:spcPct val="110000"/>
              </a:lnSpc>
              <a:spcBef>
                <a:spcPts val="0"/>
              </a:spcBef>
              <a:spcAft>
                <a:spcPts val="300"/>
              </a:spcAft>
              <a:buFont typeface="Arial" panose="020B0604020202020204" pitchFamily="34" charset="0"/>
              <a:buChar char="•"/>
              <a:defRPr sz="2600" kern="1200">
                <a:solidFill>
                  <a:schemeClr val="tx1"/>
                </a:solidFill>
                <a:latin typeface="+mn-lt"/>
                <a:ea typeface="+mn-ea"/>
                <a:cs typeface="+mn-cs"/>
              </a:defRPr>
            </a:lvl3pPr>
            <a:lvl4pPr marL="2666733" indent="-380962" algn="l" defTabSz="1523848" rtl="0" eaLnBrk="1" latinLnBrk="0" hangingPunct="1">
              <a:lnSpc>
                <a:spcPct val="110000"/>
              </a:lnSpc>
              <a:spcBef>
                <a:spcPts val="0"/>
              </a:spcBef>
              <a:spcAft>
                <a:spcPts val="300"/>
              </a:spcAft>
              <a:buFont typeface="Arial" panose="020B0604020202020204" pitchFamily="34" charset="0"/>
              <a:buChar char="•"/>
              <a:defRPr sz="2400" kern="1200">
                <a:solidFill>
                  <a:schemeClr val="tx1"/>
                </a:solidFill>
                <a:latin typeface="+mn-lt"/>
                <a:ea typeface="+mn-ea"/>
                <a:cs typeface="+mn-cs"/>
              </a:defRPr>
            </a:lvl4pPr>
            <a:lvl5pPr marL="3428657" indent="-380962" algn="l" defTabSz="1523848" rtl="0" eaLnBrk="1" latinLnBrk="0" hangingPunct="1">
              <a:lnSpc>
                <a:spcPct val="110000"/>
              </a:lnSpc>
              <a:spcBef>
                <a:spcPts val="0"/>
              </a:spcBef>
              <a:spcAft>
                <a:spcPts val="300"/>
              </a:spcAft>
              <a:buFont typeface="Arial" panose="020B0604020202020204" pitchFamily="34" charset="0"/>
              <a:buChar char="•"/>
              <a:defRPr sz="2200" kern="1200">
                <a:solidFill>
                  <a:schemeClr val="tx1"/>
                </a:solidFill>
                <a:latin typeface="+mn-lt"/>
                <a:ea typeface="+mn-ea"/>
                <a:cs typeface="+mn-cs"/>
              </a:defRPr>
            </a:lvl5pPr>
            <a:lvl6pPr marL="4190581"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6pPr>
            <a:lvl7pPr marL="4952505"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7pPr>
            <a:lvl8pPr marL="5714429"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8pPr>
            <a:lvl9pPr marL="6476352"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9pPr>
          </a:lstStyle>
          <a:p>
            <a:pPr marL="0" indent="0">
              <a:buFont typeface="Arial" panose="020B0604020202020204" pitchFamily="34" charset="0"/>
              <a:buNone/>
            </a:pPr>
            <a:r>
              <a:rPr lang="en-US" sz="2000" b="1" dirty="0"/>
              <a:t>Note:</a:t>
            </a:r>
            <a:r>
              <a:rPr lang="en-US" sz="2000" dirty="0"/>
              <a:t> The Brighter World circle assets have been pre-marked as “decorative” for descriptive purposes.</a:t>
            </a:r>
          </a:p>
        </p:txBody>
      </p:sp>
      <p:sp>
        <p:nvSpPr>
          <p:cNvPr id="6" name="Footer Placeholder 5">
            <a:extLst>
              <a:ext uri="{FF2B5EF4-FFF2-40B4-BE49-F238E27FC236}">
                <a16:creationId xmlns:a16="http://schemas.microsoft.com/office/drawing/2014/main" id="{71399710-5531-5509-682A-908FD174E2C7}"/>
              </a:ext>
            </a:extLst>
          </p:cNvPr>
          <p:cNvSpPr>
            <a:spLocks noGrp="1"/>
          </p:cNvSpPr>
          <p:nvPr>
            <p:ph type="ftr" sz="quarter" idx="21"/>
          </p:nvPr>
        </p:nvSpPr>
        <p:spPr/>
        <p:txBody>
          <a:bodyPr/>
          <a:lstStyle/>
          <a:p>
            <a:endParaRPr lang="en-US"/>
          </a:p>
        </p:txBody>
      </p:sp>
      <p:sp>
        <p:nvSpPr>
          <p:cNvPr id="7" name="Date Placeholder 6">
            <a:extLst>
              <a:ext uri="{FF2B5EF4-FFF2-40B4-BE49-F238E27FC236}">
                <a16:creationId xmlns:a16="http://schemas.microsoft.com/office/drawing/2014/main" id="{44500815-1643-08AE-027A-3685CC75EE26}"/>
              </a:ext>
            </a:extLst>
          </p:cNvPr>
          <p:cNvSpPr>
            <a:spLocks noGrp="1"/>
          </p:cNvSpPr>
          <p:nvPr>
            <p:ph type="dt" sz="half" idx="2"/>
          </p:nvPr>
        </p:nvSpPr>
        <p:spPr/>
        <p:txBody>
          <a:bodyPr/>
          <a:lstStyle/>
          <a:p>
            <a:fld id="{D2792E9C-7E5E-F14F-B049-5BFE22D713B7}" type="datetime4">
              <a:rPr lang="en-CA" smtClean="0"/>
              <a:t>May 21, 2024</a:t>
            </a:fld>
            <a:endParaRPr lang="en-US"/>
          </a:p>
        </p:txBody>
      </p:sp>
      <p:sp>
        <p:nvSpPr>
          <p:cNvPr id="8" name="Slide Number Placeholder 7">
            <a:extLst>
              <a:ext uri="{FF2B5EF4-FFF2-40B4-BE49-F238E27FC236}">
                <a16:creationId xmlns:a16="http://schemas.microsoft.com/office/drawing/2014/main" id="{DB30F2F6-21FC-FE2F-0BC2-0A8D517FF84E}"/>
              </a:ext>
            </a:extLst>
          </p:cNvPr>
          <p:cNvSpPr>
            <a:spLocks noGrp="1"/>
          </p:cNvSpPr>
          <p:nvPr>
            <p:ph type="sldNum" sz="quarter" idx="22"/>
          </p:nvPr>
        </p:nvSpPr>
        <p:spPr/>
        <p:txBody>
          <a:bodyPr/>
          <a:lstStyle/>
          <a:p>
            <a:fld id="{991AB9B0-3E43-D847-B073-60FE8FAFFDB7}" type="slidenum">
              <a:rPr lang="en-US" smtClean="0"/>
              <a:pPr/>
              <a:t>42</a:t>
            </a:fld>
            <a:endParaRPr lang="en-US"/>
          </a:p>
        </p:txBody>
      </p:sp>
    </p:spTree>
    <p:extLst>
      <p:ext uri="{BB962C8B-B14F-4D97-AF65-F5344CB8AC3E}">
        <p14:creationId xmlns:p14="http://schemas.microsoft.com/office/powerpoint/2010/main" val="36592493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F002D-6571-8D2C-E0A1-9ECC69ADD185}"/>
              </a:ext>
            </a:extLst>
          </p:cNvPr>
          <p:cNvSpPr>
            <a:spLocks noGrp="1"/>
          </p:cNvSpPr>
          <p:nvPr>
            <p:ph type="ctrTitle"/>
          </p:nvPr>
        </p:nvSpPr>
        <p:spPr>
          <a:xfrm>
            <a:off x="439200" y="457200"/>
            <a:ext cx="19441062" cy="738817"/>
          </a:xfrm>
        </p:spPr>
        <p:txBody>
          <a:bodyPr>
            <a:noAutofit/>
          </a:bodyPr>
          <a:lstStyle/>
          <a:p>
            <a:r>
              <a:rPr lang="en-CA" dirty="0"/>
              <a:t>Second option for implementation:</a:t>
            </a:r>
          </a:p>
        </p:txBody>
      </p:sp>
      <p:sp>
        <p:nvSpPr>
          <p:cNvPr id="3" name="Subtitle 2">
            <a:extLst>
              <a:ext uri="{FF2B5EF4-FFF2-40B4-BE49-F238E27FC236}">
                <a16:creationId xmlns:a16="http://schemas.microsoft.com/office/drawing/2014/main" id="{6FCC4079-1F9E-5D0F-2675-FE1791185ADF}"/>
              </a:ext>
            </a:extLst>
          </p:cNvPr>
          <p:cNvSpPr>
            <a:spLocks noGrp="1"/>
          </p:cNvSpPr>
          <p:nvPr>
            <p:ph type="subTitle" idx="1"/>
          </p:nvPr>
        </p:nvSpPr>
        <p:spPr>
          <a:xfrm>
            <a:off x="438150" y="1194048"/>
            <a:ext cx="19442112" cy="573884"/>
          </a:xfrm>
        </p:spPr>
        <p:txBody>
          <a:bodyPr/>
          <a:lstStyle/>
          <a:p>
            <a:r>
              <a:rPr lang="en-CA" dirty="0"/>
              <a:t>PNG Shape Version</a:t>
            </a:r>
          </a:p>
        </p:txBody>
      </p:sp>
      <p:pic>
        <p:nvPicPr>
          <p:cNvPr id="22" name="Graphic 21" descr="Delete this slide before publishing.">
            <a:extLst>
              <a:ext uri="{FF2B5EF4-FFF2-40B4-BE49-F238E27FC236}">
                <a16:creationId xmlns:a16="http://schemas.microsoft.com/office/drawing/2014/main" id="{C8BF90E5-5C4E-D767-3A66-FACCEB1A27E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235854" y="458788"/>
            <a:ext cx="644409" cy="610493"/>
          </a:xfrm>
          <a:prstGeom prst="rect">
            <a:avLst/>
          </a:prstGeom>
        </p:spPr>
      </p:pic>
      <p:sp>
        <p:nvSpPr>
          <p:cNvPr id="4" name="Text Placeholder 3">
            <a:extLst>
              <a:ext uri="{FF2B5EF4-FFF2-40B4-BE49-F238E27FC236}">
                <a16:creationId xmlns:a16="http://schemas.microsoft.com/office/drawing/2014/main" id="{C745BAA5-B678-925A-D302-BD0167AC3046}"/>
              </a:ext>
            </a:extLst>
          </p:cNvPr>
          <p:cNvSpPr>
            <a:spLocks noGrp="1"/>
          </p:cNvSpPr>
          <p:nvPr>
            <p:ph type="body" sz="quarter" idx="12"/>
          </p:nvPr>
        </p:nvSpPr>
        <p:spPr>
          <a:xfrm>
            <a:off x="438150" y="2584450"/>
            <a:ext cx="11197590" cy="6158083"/>
          </a:xfrm>
        </p:spPr>
        <p:txBody>
          <a:bodyPr/>
          <a:lstStyle/>
          <a:p>
            <a:pPr marL="0" indent="0">
              <a:buNone/>
            </a:pPr>
            <a:r>
              <a:rPr lang="en-US" b="1" dirty="0"/>
              <a:t>Brighter World Circle – IMG/PNG Version</a:t>
            </a:r>
          </a:p>
          <a:p>
            <a:r>
              <a:rPr lang="en-US" dirty="0"/>
              <a:t>Copy and paste this circle element to use on your slides.</a:t>
            </a:r>
          </a:p>
          <a:p>
            <a:r>
              <a:rPr lang="en-US" dirty="0"/>
              <a:t>If using as an overlay on an image, transparency should be set to 65%.</a:t>
            </a:r>
          </a:p>
          <a:p>
            <a:r>
              <a:rPr lang="en-US" dirty="0"/>
              <a:t>Use the </a:t>
            </a:r>
            <a:r>
              <a:rPr lang="en-US" b="1" dirty="0"/>
              <a:t>Picture Format – Crop</a:t>
            </a:r>
            <a:r>
              <a:rPr lang="en-US" dirty="0"/>
              <a:t> tool to adjust the circle’s size.</a:t>
            </a:r>
          </a:p>
          <a:p>
            <a:r>
              <a:rPr lang="en-US" dirty="0"/>
              <a:t>Avoid overlapping the circle element with individuals in the photo you have selected.</a:t>
            </a:r>
          </a:p>
          <a:p>
            <a:r>
              <a:rPr lang="en-CA" sz="3000" dirty="0"/>
              <a:t>Use the </a:t>
            </a:r>
            <a:r>
              <a:rPr lang="en-CA" sz="3000" b="1" dirty="0"/>
              <a:t>Reading Order pane </a:t>
            </a:r>
            <a:r>
              <a:rPr lang="en-CA" sz="3000" dirty="0"/>
              <a:t>(Accessibility – Reading Order Pane) or </a:t>
            </a:r>
            <a:r>
              <a:rPr lang="en-CA" sz="3000" b="1" dirty="0"/>
              <a:t>Selection Pane </a:t>
            </a:r>
            <a:r>
              <a:rPr lang="en-CA" sz="3000" dirty="0"/>
              <a:t>(Home – Arrange – Selection Pane) to move the circle behind layers. It should go above the title image and any gradient on the slide, but under the text highlight and text.</a:t>
            </a:r>
          </a:p>
          <a:p>
            <a:pPr marL="0" indent="0">
              <a:buNone/>
            </a:pPr>
            <a:endParaRPr lang="en-US" dirty="0"/>
          </a:p>
        </p:txBody>
      </p:sp>
      <p:pic>
        <p:nvPicPr>
          <p:cNvPr id="5" name="BW-CirclePNG">
            <a:extLst>
              <a:ext uri="{FF2B5EF4-FFF2-40B4-BE49-F238E27FC236}">
                <a16:creationId xmlns:a16="http://schemas.microsoft.com/office/drawing/2014/main" id="{B1CE5E61-2EAD-05DD-40D5-5C92411F621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2475192" y="3290435"/>
            <a:ext cx="5452099" cy="5452099"/>
          </a:xfrm>
          <a:prstGeom prst="rect">
            <a:avLst/>
          </a:prstGeom>
        </p:spPr>
      </p:pic>
      <p:sp>
        <p:nvSpPr>
          <p:cNvPr id="9" name="Text Placeholder 3">
            <a:extLst>
              <a:ext uri="{FF2B5EF4-FFF2-40B4-BE49-F238E27FC236}">
                <a16:creationId xmlns:a16="http://schemas.microsoft.com/office/drawing/2014/main" id="{389C27DB-BE82-47B9-1976-D7A0E34C0C70}"/>
              </a:ext>
            </a:extLst>
          </p:cNvPr>
          <p:cNvSpPr txBox="1">
            <a:spLocks/>
          </p:cNvSpPr>
          <p:nvPr/>
        </p:nvSpPr>
        <p:spPr>
          <a:xfrm>
            <a:off x="11963243" y="9067669"/>
            <a:ext cx="7128321" cy="752583"/>
          </a:xfrm>
          <a:prstGeom prst="rect">
            <a:avLst/>
          </a:prstGeom>
        </p:spPr>
        <p:txBody>
          <a:bodyPr/>
          <a:lstStyle>
            <a:lvl1pPr marL="380962" indent="-380962" algn="l" defTabSz="1523848" rtl="0" eaLnBrk="1" latinLnBrk="0" hangingPunct="1">
              <a:lnSpc>
                <a:spcPct val="110000"/>
              </a:lnSpc>
              <a:spcBef>
                <a:spcPts val="0"/>
              </a:spcBef>
              <a:spcAft>
                <a:spcPts val="300"/>
              </a:spcAft>
              <a:buFont typeface="Arial" panose="020B0604020202020204" pitchFamily="34" charset="0"/>
              <a:buChar char="•"/>
              <a:defRPr sz="3000" kern="1200">
                <a:solidFill>
                  <a:schemeClr val="tx1"/>
                </a:solidFill>
                <a:latin typeface="+mn-lt"/>
                <a:ea typeface="+mn-ea"/>
                <a:cs typeface="+mn-cs"/>
              </a:defRPr>
            </a:lvl1pPr>
            <a:lvl2pPr marL="1142886" indent="-380962" algn="l" defTabSz="1523848" rtl="0" eaLnBrk="1" latinLnBrk="0" hangingPunct="1">
              <a:lnSpc>
                <a:spcPct val="110000"/>
              </a:lnSpc>
              <a:spcBef>
                <a:spcPts val="0"/>
              </a:spcBef>
              <a:spcAft>
                <a:spcPts val="300"/>
              </a:spcAft>
              <a:buFont typeface="Arial" panose="020B0604020202020204" pitchFamily="34" charset="0"/>
              <a:buChar char="•"/>
              <a:defRPr sz="2800" kern="1200">
                <a:solidFill>
                  <a:schemeClr val="tx1"/>
                </a:solidFill>
                <a:latin typeface="+mn-lt"/>
                <a:ea typeface="+mn-ea"/>
                <a:cs typeface="+mn-cs"/>
              </a:defRPr>
            </a:lvl2pPr>
            <a:lvl3pPr marL="1904810" indent="-380962" algn="l" defTabSz="1523848" rtl="0" eaLnBrk="1" latinLnBrk="0" hangingPunct="1">
              <a:lnSpc>
                <a:spcPct val="110000"/>
              </a:lnSpc>
              <a:spcBef>
                <a:spcPts val="0"/>
              </a:spcBef>
              <a:spcAft>
                <a:spcPts val="300"/>
              </a:spcAft>
              <a:buFont typeface="Arial" panose="020B0604020202020204" pitchFamily="34" charset="0"/>
              <a:buChar char="•"/>
              <a:defRPr sz="2600" kern="1200">
                <a:solidFill>
                  <a:schemeClr val="tx1"/>
                </a:solidFill>
                <a:latin typeface="+mn-lt"/>
                <a:ea typeface="+mn-ea"/>
                <a:cs typeface="+mn-cs"/>
              </a:defRPr>
            </a:lvl3pPr>
            <a:lvl4pPr marL="2666733" indent="-380962" algn="l" defTabSz="1523848" rtl="0" eaLnBrk="1" latinLnBrk="0" hangingPunct="1">
              <a:lnSpc>
                <a:spcPct val="110000"/>
              </a:lnSpc>
              <a:spcBef>
                <a:spcPts val="0"/>
              </a:spcBef>
              <a:spcAft>
                <a:spcPts val="300"/>
              </a:spcAft>
              <a:buFont typeface="Arial" panose="020B0604020202020204" pitchFamily="34" charset="0"/>
              <a:buChar char="•"/>
              <a:defRPr sz="2400" kern="1200">
                <a:solidFill>
                  <a:schemeClr val="tx1"/>
                </a:solidFill>
                <a:latin typeface="+mn-lt"/>
                <a:ea typeface="+mn-ea"/>
                <a:cs typeface="+mn-cs"/>
              </a:defRPr>
            </a:lvl4pPr>
            <a:lvl5pPr marL="3428657" indent="-380962" algn="l" defTabSz="1523848" rtl="0" eaLnBrk="1" latinLnBrk="0" hangingPunct="1">
              <a:lnSpc>
                <a:spcPct val="110000"/>
              </a:lnSpc>
              <a:spcBef>
                <a:spcPts val="0"/>
              </a:spcBef>
              <a:spcAft>
                <a:spcPts val="300"/>
              </a:spcAft>
              <a:buFont typeface="Arial" panose="020B0604020202020204" pitchFamily="34" charset="0"/>
              <a:buChar char="•"/>
              <a:defRPr sz="2200" kern="1200">
                <a:solidFill>
                  <a:schemeClr val="tx1"/>
                </a:solidFill>
                <a:latin typeface="+mn-lt"/>
                <a:ea typeface="+mn-ea"/>
                <a:cs typeface="+mn-cs"/>
              </a:defRPr>
            </a:lvl5pPr>
            <a:lvl6pPr marL="4190581"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6pPr>
            <a:lvl7pPr marL="4952505"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7pPr>
            <a:lvl8pPr marL="5714429"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8pPr>
            <a:lvl9pPr marL="6476352"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9pPr>
          </a:lstStyle>
          <a:p>
            <a:pPr marL="0" indent="0">
              <a:buFont typeface="Arial" panose="020B0604020202020204" pitchFamily="34" charset="0"/>
              <a:buNone/>
            </a:pPr>
            <a:r>
              <a:rPr lang="en-US" sz="2000" b="1" dirty="0"/>
              <a:t>Note:</a:t>
            </a:r>
            <a:r>
              <a:rPr lang="en-US" sz="2000" dirty="0"/>
              <a:t> The Brighter World circle assets have been pre-marked as “decorative” for descriptive purposes.</a:t>
            </a:r>
          </a:p>
        </p:txBody>
      </p:sp>
      <p:sp>
        <p:nvSpPr>
          <p:cNvPr id="6" name="Footer Placeholder 5">
            <a:extLst>
              <a:ext uri="{FF2B5EF4-FFF2-40B4-BE49-F238E27FC236}">
                <a16:creationId xmlns:a16="http://schemas.microsoft.com/office/drawing/2014/main" id="{71399710-5531-5509-682A-908FD174E2C7}"/>
              </a:ext>
            </a:extLst>
          </p:cNvPr>
          <p:cNvSpPr>
            <a:spLocks noGrp="1"/>
          </p:cNvSpPr>
          <p:nvPr>
            <p:ph type="ftr" sz="quarter" idx="21"/>
          </p:nvPr>
        </p:nvSpPr>
        <p:spPr>
          <a:xfrm>
            <a:off x="6731000" y="10620000"/>
            <a:ext cx="6856413" cy="377813"/>
          </a:xfrm>
        </p:spPr>
        <p:txBody>
          <a:bodyPr/>
          <a:lstStyle/>
          <a:p>
            <a:endParaRPr lang="en-US"/>
          </a:p>
        </p:txBody>
      </p:sp>
      <p:sp>
        <p:nvSpPr>
          <p:cNvPr id="7" name="Date Placeholder 6">
            <a:extLst>
              <a:ext uri="{FF2B5EF4-FFF2-40B4-BE49-F238E27FC236}">
                <a16:creationId xmlns:a16="http://schemas.microsoft.com/office/drawing/2014/main" id="{44500815-1643-08AE-027A-3685CC75EE26}"/>
              </a:ext>
            </a:extLst>
          </p:cNvPr>
          <p:cNvSpPr>
            <a:spLocks noGrp="1"/>
          </p:cNvSpPr>
          <p:nvPr>
            <p:ph type="dt" sz="half" idx="2"/>
          </p:nvPr>
        </p:nvSpPr>
        <p:spPr>
          <a:xfrm>
            <a:off x="16412307" y="10621112"/>
            <a:ext cx="2572579" cy="350101"/>
          </a:xfrm>
        </p:spPr>
        <p:txBody>
          <a:bodyPr/>
          <a:lstStyle/>
          <a:p>
            <a:fld id="{D2792E9C-7E5E-F14F-B049-5BFE22D713B7}" type="datetime4">
              <a:rPr lang="en-CA" smtClean="0"/>
              <a:pPr/>
              <a:t>May 21, 2024</a:t>
            </a:fld>
            <a:endParaRPr lang="en-US"/>
          </a:p>
        </p:txBody>
      </p:sp>
      <p:sp>
        <p:nvSpPr>
          <p:cNvPr id="8" name="Slide Number Placeholder 7">
            <a:extLst>
              <a:ext uri="{FF2B5EF4-FFF2-40B4-BE49-F238E27FC236}">
                <a16:creationId xmlns:a16="http://schemas.microsoft.com/office/drawing/2014/main" id="{DB30F2F6-21FC-FE2F-0BC2-0A8D517FF84E}"/>
              </a:ext>
            </a:extLst>
          </p:cNvPr>
          <p:cNvSpPr>
            <a:spLocks noGrp="1"/>
          </p:cNvSpPr>
          <p:nvPr>
            <p:ph type="sldNum" sz="quarter" idx="22"/>
          </p:nvPr>
        </p:nvSpPr>
        <p:spPr>
          <a:xfrm>
            <a:off x="19274400" y="10620000"/>
            <a:ext cx="763538" cy="377816"/>
          </a:xfrm>
        </p:spPr>
        <p:txBody>
          <a:bodyPr/>
          <a:lstStyle/>
          <a:p>
            <a:fld id="{991AB9B0-3E43-D847-B073-60FE8FAFFDB7}" type="slidenum">
              <a:rPr lang="en-US" smtClean="0"/>
              <a:pPr/>
              <a:t>43</a:t>
            </a:fld>
            <a:endParaRPr lang="en-US"/>
          </a:p>
        </p:txBody>
      </p:sp>
    </p:spTree>
    <p:extLst>
      <p:ext uri="{BB962C8B-B14F-4D97-AF65-F5344CB8AC3E}">
        <p14:creationId xmlns:p14="http://schemas.microsoft.com/office/powerpoint/2010/main" val="15755958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6F368C-7DD7-9055-3B67-B8B045317756}"/>
              </a:ext>
            </a:extLst>
          </p:cNvPr>
          <p:cNvSpPr>
            <a:spLocks noGrp="1"/>
          </p:cNvSpPr>
          <p:nvPr>
            <p:ph type="ctrTitle"/>
          </p:nvPr>
        </p:nvSpPr>
        <p:spPr/>
        <p:txBody>
          <a:bodyPr/>
          <a:lstStyle/>
          <a:p>
            <a:r>
              <a:rPr lang="en-CA" dirty="0"/>
              <a:t>Icons</a:t>
            </a:r>
          </a:p>
        </p:txBody>
      </p:sp>
      <p:pic>
        <p:nvPicPr>
          <p:cNvPr id="8" name="Graphic 7" descr="Delete this slide before publishing.">
            <a:extLst>
              <a:ext uri="{FF2B5EF4-FFF2-40B4-BE49-F238E27FC236}">
                <a16:creationId xmlns:a16="http://schemas.microsoft.com/office/drawing/2014/main" id="{21945A0A-B5CF-B619-A42D-A4FD2D9962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235854" y="458788"/>
            <a:ext cx="644409" cy="610493"/>
          </a:xfrm>
          <a:prstGeom prst="rect">
            <a:avLst/>
          </a:prstGeom>
        </p:spPr>
      </p:pic>
      <p:sp>
        <p:nvSpPr>
          <p:cNvPr id="5" name="Footer Placeholder 4">
            <a:extLst>
              <a:ext uri="{FF2B5EF4-FFF2-40B4-BE49-F238E27FC236}">
                <a16:creationId xmlns:a16="http://schemas.microsoft.com/office/drawing/2014/main" id="{296EFC60-4349-72CF-637F-9CE848A5AC25}"/>
              </a:ext>
            </a:extLst>
          </p:cNvPr>
          <p:cNvSpPr>
            <a:spLocks noGrp="1"/>
          </p:cNvSpPr>
          <p:nvPr>
            <p:ph type="ftr" sz="quarter" idx="11"/>
          </p:nvPr>
        </p:nvSpPr>
        <p:spPr/>
        <p:txBody>
          <a:bodyPr/>
          <a:lstStyle/>
          <a:p>
            <a:endParaRPr lang="en-US"/>
          </a:p>
        </p:txBody>
      </p:sp>
      <p:sp>
        <p:nvSpPr>
          <p:cNvPr id="6" name="Date Placeholder 5">
            <a:extLst>
              <a:ext uri="{FF2B5EF4-FFF2-40B4-BE49-F238E27FC236}">
                <a16:creationId xmlns:a16="http://schemas.microsoft.com/office/drawing/2014/main" id="{F855E0CF-B35F-36F2-0C3C-6C2D8571C310}"/>
              </a:ext>
            </a:extLst>
          </p:cNvPr>
          <p:cNvSpPr>
            <a:spLocks noGrp="1"/>
          </p:cNvSpPr>
          <p:nvPr>
            <p:ph type="dt" sz="half" idx="2"/>
          </p:nvPr>
        </p:nvSpPr>
        <p:spPr/>
        <p:txBody>
          <a:bodyPr/>
          <a:lstStyle/>
          <a:p>
            <a:fld id="{D2792E9C-7E5E-F14F-B049-5BFE22D713B7}" type="datetime4">
              <a:rPr lang="en-CA" smtClean="0"/>
              <a:pPr/>
              <a:t>May 21, 2024</a:t>
            </a:fld>
            <a:endParaRPr lang="en-US"/>
          </a:p>
        </p:txBody>
      </p:sp>
      <p:sp>
        <p:nvSpPr>
          <p:cNvPr id="7" name="Slide Number Placeholder 6">
            <a:extLst>
              <a:ext uri="{FF2B5EF4-FFF2-40B4-BE49-F238E27FC236}">
                <a16:creationId xmlns:a16="http://schemas.microsoft.com/office/drawing/2014/main" id="{8E1542EB-83B2-B8D7-9B2A-AF0CC92CF223}"/>
              </a:ext>
            </a:extLst>
          </p:cNvPr>
          <p:cNvSpPr>
            <a:spLocks noGrp="1"/>
          </p:cNvSpPr>
          <p:nvPr>
            <p:ph type="sldNum" sz="quarter" idx="12"/>
          </p:nvPr>
        </p:nvSpPr>
        <p:spPr/>
        <p:txBody>
          <a:bodyPr/>
          <a:lstStyle/>
          <a:p>
            <a:fld id="{991AB9B0-3E43-D847-B073-60FE8FAFFDB7}" type="slidenum">
              <a:rPr lang="en-US" smtClean="0"/>
              <a:pPr/>
              <a:t>44</a:t>
            </a:fld>
            <a:endParaRPr lang="en-US"/>
          </a:p>
        </p:txBody>
      </p:sp>
    </p:spTree>
    <p:extLst>
      <p:ext uri="{BB962C8B-B14F-4D97-AF65-F5344CB8AC3E}">
        <p14:creationId xmlns:p14="http://schemas.microsoft.com/office/powerpoint/2010/main" val="18988894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8435A-FCF4-D52E-27FF-9A658B863716}"/>
              </a:ext>
            </a:extLst>
          </p:cNvPr>
          <p:cNvSpPr>
            <a:spLocks noGrp="1"/>
          </p:cNvSpPr>
          <p:nvPr>
            <p:ph type="ctrTitle"/>
          </p:nvPr>
        </p:nvSpPr>
        <p:spPr/>
        <p:txBody>
          <a:bodyPr>
            <a:noAutofit/>
          </a:bodyPr>
          <a:lstStyle/>
          <a:p>
            <a:r>
              <a:rPr lang="en-CA" dirty="0"/>
              <a:t>Updated McMaster Icons</a:t>
            </a:r>
          </a:p>
        </p:txBody>
      </p:sp>
      <p:pic>
        <p:nvPicPr>
          <p:cNvPr id="157" name="Graphic 156" descr="Delete this slide before publishing.">
            <a:extLst>
              <a:ext uri="{FF2B5EF4-FFF2-40B4-BE49-F238E27FC236}">
                <a16:creationId xmlns:a16="http://schemas.microsoft.com/office/drawing/2014/main" id="{D5EEA649-71EA-2749-2EB4-D53B29D0D2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235854" y="458788"/>
            <a:ext cx="644409" cy="610493"/>
          </a:xfrm>
          <a:prstGeom prst="rect">
            <a:avLst/>
          </a:prstGeom>
        </p:spPr>
      </p:pic>
      <p:grpSp>
        <p:nvGrpSpPr>
          <p:cNvPr id="8" name="Group 7" descr="An icon of a diploma.">
            <a:extLst>
              <a:ext uri="{FF2B5EF4-FFF2-40B4-BE49-F238E27FC236}">
                <a16:creationId xmlns:a16="http://schemas.microsoft.com/office/drawing/2014/main" id="{CF130CC2-92D8-3F27-3D1B-BCFFE78206C0}"/>
              </a:ext>
            </a:extLst>
          </p:cNvPr>
          <p:cNvGrpSpPr/>
          <p:nvPr/>
        </p:nvGrpSpPr>
        <p:grpSpPr>
          <a:xfrm>
            <a:off x="2791549" y="2663996"/>
            <a:ext cx="833120" cy="994064"/>
            <a:chOff x="2791549" y="3626522"/>
            <a:chExt cx="833120" cy="994064"/>
          </a:xfrm>
        </p:grpSpPr>
        <p:grpSp>
          <p:nvGrpSpPr>
            <p:cNvPr id="9" name="Group 8">
              <a:extLst>
                <a:ext uri="{FF2B5EF4-FFF2-40B4-BE49-F238E27FC236}">
                  <a16:creationId xmlns:a16="http://schemas.microsoft.com/office/drawing/2014/main" id="{7EF60107-18A0-944D-10C3-5B9FB63C9DC8}"/>
                </a:ext>
              </a:extLst>
            </p:cNvPr>
            <p:cNvGrpSpPr/>
            <p:nvPr/>
          </p:nvGrpSpPr>
          <p:grpSpPr>
            <a:xfrm>
              <a:off x="2791549" y="3626522"/>
              <a:ext cx="833120" cy="605905"/>
              <a:chOff x="2791549" y="3626522"/>
              <a:chExt cx="833120" cy="605905"/>
            </a:xfrm>
          </p:grpSpPr>
          <p:sp>
            <p:nvSpPr>
              <p:cNvPr id="11" name="Freeform 120">
                <a:extLst>
                  <a:ext uri="{FF2B5EF4-FFF2-40B4-BE49-F238E27FC236}">
                    <a16:creationId xmlns:a16="http://schemas.microsoft.com/office/drawing/2014/main" id="{F1B5FCDB-46B8-CD1F-5066-33FC2D0DE08E}"/>
                  </a:ext>
                </a:extLst>
              </p:cNvPr>
              <p:cNvSpPr/>
              <p:nvPr/>
            </p:nvSpPr>
            <p:spPr>
              <a:xfrm>
                <a:off x="2933558" y="3781786"/>
                <a:ext cx="539634" cy="276444"/>
              </a:xfrm>
              <a:custGeom>
                <a:avLst/>
                <a:gdLst>
                  <a:gd name="connsiteX0" fmla="*/ 18935 w 539634"/>
                  <a:gd name="connsiteY0" fmla="*/ 238575 h 276444"/>
                  <a:gd name="connsiteX1" fmla="*/ 0 w 539634"/>
                  <a:gd name="connsiteY1" fmla="*/ 257510 h 276444"/>
                  <a:gd name="connsiteX2" fmla="*/ 18935 w 539634"/>
                  <a:gd name="connsiteY2" fmla="*/ 276444 h 276444"/>
                  <a:gd name="connsiteX3" fmla="*/ 18935 w 539634"/>
                  <a:gd name="connsiteY3" fmla="*/ 238575 h 276444"/>
                  <a:gd name="connsiteX4" fmla="*/ 520700 w 539634"/>
                  <a:gd name="connsiteY4" fmla="*/ 276444 h 276444"/>
                  <a:gd name="connsiteX5" fmla="*/ 539635 w 539634"/>
                  <a:gd name="connsiteY5" fmla="*/ 257510 h 276444"/>
                  <a:gd name="connsiteX6" fmla="*/ 520700 w 539634"/>
                  <a:gd name="connsiteY6" fmla="*/ 238575 h 276444"/>
                  <a:gd name="connsiteX7" fmla="*/ 520700 w 539634"/>
                  <a:gd name="connsiteY7" fmla="*/ 276444 h 276444"/>
                  <a:gd name="connsiteX8" fmla="*/ 18935 w 539634"/>
                  <a:gd name="connsiteY8" fmla="*/ 0 h 276444"/>
                  <a:gd name="connsiteX9" fmla="*/ 0 w 539634"/>
                  <a:gd name="connsiteY9" fmla="*/ 18935 h 276444"/>
                  <a:gd name="connsiteX10" fmla="*/ 18935 w 539634"/>
                  <a:gd name="connsiteY10" fmla="*/ 37869 h 276444"/>
                  <a:gd name="connsiteX11" fmla="*/ 18935 w 539634"/>
                  <a:gd name="connsiteY11" fmla="*/ 0 h 276444"/>
                  <a:gd name="connsiteX12" fmla="*/ 520700 w 539634"/>
                  <a:gd name="connsiteY12" fmla="*/ 37869 h 276444"/>
                  <a:gd name="connsiteX13" fmla="*/ 539635 w 539634"/>
                  <a:gd name="connsiteY13" fmla="*/ 18935 h 276444"/>
                  <a:gd name="connsiteX14" fmla="*/ 520700 w 539634"/>
                  <a:gd name="connsiteY14" fmla="*/ 0 h 276444"/>
                  <a:gd name="connsiteX15" fmla="*/ 520700 w 539634"/>
                  <a:gd name="connsiteY15" fmla="*/ 37869 h 276444"/>
                  <a:gd name="connsiteX16" fmla="*/ 18935 w 539634"/>
                  <a:gd name="connsiteY16" fmla="*/ 119288 h 276444"/>
                  <a:gd name="connsiteX17" fmla="*/ 0 w 539634"/>
                  <a:gd name="connsiteY17" fmla="*/ 138222 h 276444"/>
                  <a:gd name="connsiteX18" fmla="*/ 18935 w 539634"/>
                  <a:gd name="connsiteY18" fmla="*/ 157157 h 276444"/>
                  <a:gd name="connsiteX19" fmla="*/ 18935 w 539634"/>
                  <a:gd name="connsiteY19" fmla="*/ 119288 h 276444"/>
                  <a:gd name="connsiteX20" fmla="*/ 520700 w 539634"/>
                  <a:gd name="connsiteY20" fmla="*/ 157157 h 276444"/>
                  <a:gd name="connsiteX21" fmla="*/ 539635 w 539634"/>
                  <a:gd name="connsiteY21" fmla="*/ 138222 h 276444"/>
                  <a:gd name="connsiteX22" fmla="*/ 520700 w 539634"/>
                  <a:gd name="connsiteY22" fmla="*/ 119288 h 276444"/>
                  <a:gd name="connsiteX23" fmla="*/ 520700 w 539634"/>
                  <a:gd name="connsiteY23" fmla="*/ 157157 h 276444"/>
                  <a:gd name="connsiteX24" fmla="*/ 18935 w 539634"/>
                  <a:gd name="connsiteY24" fmla="*/ 276444 h 276444"/>
                  <a:gd name="connsiteX25" fmla="*/ 520700 w 539634"/>
                  <a:gd name="connsiteY25" fmla="*/ 276444 h 276444"/>
                  <a:gd name="connsiteX26" fmla="*/ 520700 w 539634"/>
                  <a:gd name="connsiteY26" fmla="*/ 238575 h 276444"/>
                  <a:gd name="connsiteX27" fmla="*/ 18935 w 539634"/>
                  <a:gd name="connsiteY27" fmla="*/ 238575 h 276444"/>
                  <a:gd name="connsiteX28" fmla="*/ 18935 w 539634"/>
                  <a:gd name="connsiteY28" fmla="*/ 276444 h 276444"/>
                  <a:gd name="connsiteX29" fmla="*/ 18935 w 539634"/>
                  <a:gd name="connsiteY29" fmla="*/ 37869 h 276444"/>
                  <a:gd name="connsiteX30" fmla="*/ 520700 w 539634"/>
                  <a:gd name="connsiteY30" fmla="*/ 37869 h 276444"/>
                  <a:gd name="connsiteX31" fmla="*/ 520700 w 539634"/>
                  <a:gd name="connsiteY31" fmla="*/ 0 h 276444"/>
                  <a:gd name="connsiteX32" fmla="*/ 18935 w 539634"/>
                  <a:gd name="connsiteY32" fmla="*/ 0 h 276444"/>
                  <a:gd name="connsiteX33" fmla="*/ 18935 w 539634"/>
                  <a:gd name="connsiteY33" fmla="*/ 37869 h 276444"/>
                  <a:gd name="connsiteX34" fmla="*/ 18935 w 539634"/>
                  <a:gd name="connsiteY34" fmla="*/ 157157 h 276444"/>
                  <a:gd name="connsiteX35" fmla="*/ 520700 w 539634"/>
                  <a:gd name="connsiteY35" fmla="*/ 157157 h 276444"/>
                  <a:gd name="connsiteX36" fmla="*/ 520700 w 539634"/>
                  <a:gd name="connsiteY36" fmla="*/ 119288 h 276444"/>
                  <a:gd name="connsiteX37" fmla="*/ 18935 w 539634"/>
                  <a:gd name="connsiteY37" fmla="*/ 119288 h 276444"/>
                  <a:gd name="connsiteX38" fmla="*/ 18935 w 539634"/>
                  <a:gd name="connsiteY38" fmla="*/ 157157 h 27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39634" h="276444">
                    <a:moveTo>
                      <a:pt x="18935" y="238575"/>
                    </a:moveTo>
                    <a:cubicBezTo>
                      <a:pt x="8521" y="238575"/>
                      <a:pt x="0" y="247096"/>
                      <a:pt x="0" y="257510"/>
                    </a:cubicBezTo>
                    <a:cubicBezTo>
                      <a:pt x="0" y="267924"/>
                      <a:pt x="8521" y="276444"/>
                      <a:pt x="18935" y="276444"/>
                    </a:cubicBezTo>
                    <a:lnTo>
                      <a:pt x="18935" y="238575"/>
                    </a:lnTo>
                    <a:close/>
                    <a:moveTo>
                      <a:pt x="520700" y="276444"/>
                    </a:moveTo>
                    <a:cubicBezTo>
                      <a:pt x="531114" y="276444"/>
                      <a:pt x="539635" y="267924"/>
                      <a:pt x="539635" y="257510"/>
                    </a:cubicBezTo>
                    <a:cubicBezTo>
                      <a:pt x="539635" y="247096"/>
                      <a:pt x="531114" y="238575"/>
                      <a:pt x="520700" y="238575"/>
                    </a:cubicBezTo>
                    <a:lnTo>
                      <a:pt x="520700" y="276444"/>
                    </a:lnTo>
                    <a:close/>
                    <a:moveTo>
                      <a:pt x="18935" y="0"/>
                    </a:moveTo>
                    <a:cubicBezTo>
                      <a:pt x="8521" y="0"/>
                      <a:pt x="0" y="8521"/>
                      <a:pt x="0" y="18935"/>
                    </a:cubicBezTo>
                    <a:cubicBezTo>
                      <a:pt x="0" y="29349"/>
                      <a:pt x="8521" y="37869"/>
                      <a:pt x="18935" y="37869"/>
                    </a:cubicBezTo>
                    <a:lnTo>
                      <a:pt x="18935" y="0"/>
                    </a:lnTo>
                    <a:close/>
                    <a:moveTo>
                      <a:pt x="520700" y="37869"/>
                    </a:moveTo>
                    <a:cubicBezTo>
                      <a:pt x="531114" y="37869"/>
                      <a:pt x="539635" y="29349"/>
                      <a:pt x="539635" y="18935"/>
                    </a:cubicBezTo>
                    <a:cubicBezTo>
                      <a:pt x="539635" y="8521"/>
                      <a:pt x="531114" y="0"/>
                      <a:pt x="520700" y="0"/>
                    </a:cubicBezTo>
                    <a:lnTo>
                      <a:pt x="520700" y="37869"/>
                    </a:lnTo>
                    <a:close/>
                    <a:moveTo>
                      <a:pt x="18935" y="119288"/>
                    </a:moveTo>
                    <a:cubicBezTo>
                      <a:pt x="8521" y="119288"/>
                      <a:pt x="0" y="127808"/>
                      <a:pt x="0" y="138222"/>
                    </a:cubicBezTo>
                    <a:cubicBezTo>
                      <a:pt x="0" y="148636"/>
                      <a:pt x="8521" y="157157"/>
                      <a:pt x="18935" y="157157"/>
                    </a:cubicBezTo>
                    <a:lnTo>
                      <a:pt x="18935" y="119288"/>
                    </a:lnTo>
                    <a:close/>
                    <a:moveTo>
                      <a:pt x="520700" y="157157"/>
                    </a:moveTo>
                    <a:cubicBezTo>
                      <a:pt x="531114" y="157157"/>
                      <a:pt x="539635" y="148636"/>
                      <a:pt x="539635" y="138222"/>
                    </a:cubicBezTo>
                    <a:cubicBezTo>
                      <a:pt x="539635" y="127808"/>
                      <a:pt x="531114" y="119288"/>
                      <a:pt x="520700" y="119288"/>
                    </a:cubicBezTo>
                    <a:lnTo>
                      <a:pt x="520700" y="157157"/>
                    </a:lnTo>
                    <a:close/>
                    <a:moveTo>
                      <a:pt x="18935" y="276444"/>
                    </a:moveTo>
                    <a:lnTo>
                      <a:pt x="520700" y="276444"/>
                    </a:lnTo>
                    <a:lnTo>
                      <a:pt x="520700" y="238575"/>
                    </a:lnTo>
                    <a:lnTo>
                      <a:pt x="18935" y="238575"/>
                    </a:lnTo>
                    <a:lnTo>
                      <a:pt x="18935" y="276444"/>
                    </a:lnTo>
                    <a:close/>
                    <a:moveTo>
                      <a:pt x="18935" y="37869"/>
                    </a:moveTo>
                    <a:lnTo>
                      <a:pt x="520700" y="37869"/>
                    </a:lnTo>
                    <a:lnTo>
                      <a:pt x="520700" y="0"/>
                    </a:lnTo>
                    <a:lnTo>
                      <a:pt x="18935" y="0"/>
                    </a:lnTo>
                    <a:lnTo>
                      <a:pt x="18935" y="37869"/>
                    </a:lnTo>
                    <a:close/>
                    <a:moveTo>
                      <a:pt x="18935" y="157157"/>
                    </a:moveTo>
                    <a:lnTo>
                      <a:pt x="520700" y="157157"/>
                    </a:lnTo>
                    <a:lnTo>
                      <a:pt x="520700" y="119288"/>
                    </a:lnTo>
                    <a:lnTo>
                      <a:pt x="18935" y="119288"/>
                    </a:lnTo>
                    <a:lnTo>
                      <a:pt x="18935" y="157157"/>
                    </a:lnTo>
                    <a:close/>
                  </a:path>
                </a:pathLst>
              </a:custGeom>
              <a:solidFill>
                <a:srgbClr val="000000"/>
              </a:solidFill>
              <a:ln w="9438" cap="flat">
                <a:noFill/>
                <a:prstDash val="solid"/>
                <a:miter/>
              </a:ln>
            </p:spPr>
            <p:txBody>
              <a:bodyPr rtlCol="0" anchor="ctr"/>
              <a:lstStyle/>
              <a:p>
                <a:endParaRPr lang="en-US"/>
              </a:p>
            </p:txBody>
          </p:sp>
          <p:sp>
            <p:nvSpPr>
              <p:cNvPr id="12" name="Freeform 121">
                <a:extLst>
                  <a:ext uri="{FF2B5EF4-FFF2-40B4-BE49-F238E27FC236}">
                    <a16:creationId xmlns:a16="http://schemas.microsoft.com/office/drawing/2014/main" id="{AA19015F-530E-0750-DB9E-0F14DD66605A}"/>
                  </a:ext>
                </a:extLst>
              </p:cNvPr>
              <p:cNvSpPr/>
              <p:nvPr/>
            </p:nvSpPr>
            <p:spPr>
              <a:xfrm>
                <a:off x="2791549" y="3626522"/>
                <a:ext cx="833120" cy="605905"/>
              </a:xfrm>
              <a:custGeom>
                <a:avLst/>
                <a:gdLst>
                  <a:gd name="connsiteX0" fmla="*/ 0 w 833120"/>
                  <a:gd name="connsiteY0" fmla="*/ 0 h 605905"/>
                  <a:gd name="connsiteX1" fmla="*/ 0 w 833120"/>
                  <a:gd name="connsiteY1" fmla="*/ 605905 h 605905"/>
                  <a:gd name="connsiteX2" fmla="*/ 296326 w 833120"/>
                  <a:gd name="connsiteY2" fmla="*/ 605905 h 605905"/>
                  <a:gd name="connsiteX3" fmla="*/ 304846 w 833120"/>
                  <a:gd name="connsiteY3" fmla="*/ 565196 h 605905"/>
                  <a:gd name="connsiteX4" fmla="*/ 41656 w 833120"/>
                  <a:gd name="connsiteY4" fmla="*/ 565196 h 605905"/>
                  <a:gd name="connsiteX5" fmla="*/ 41656 w 833120"/>
                  <a:gd name="connsiteY5" fmla="*/ 40709 h 605905"/>
                  <a:gd name="connsiteX6" fmla="*/ 792411 w 833120"/>
                  <a:gd name="connsiteY6" fmla="*/ 40709 h 605905"/>
                  <a:gd name="connsiteX7" fmla="*/ 792411 w 833120"/>
                  <a:gd name="connsiteY7" fmla="*/ 565196 h 605905"/>
                  <a:gd name="connsiteX8" fmla="*/ 523540 w 833120"/>
                  <a:gd name="connsiteY8" fmla="*/ 565196 h 605905"/>
                  <a:gd name="connsiteX9" fmla="*/ 532061 w 833120"/>
                  <a:gd name="connsiteY9" fmla="*/ 605905 h 605905"/>
                  <a:gd name="connsiteX10" fmla="*/ 833120 w 833120"/>
                  <a:gd name="connsiteY10" fmla="*/ 605905 h 605905"/>
                  <a:gd name="connsiteX11" fmla="*/ 833120 w 833120"/>
                  <a:gd name="connsiteY11" fmla="*/ 0 h 605905"/>
                  <a:gd name="connsiteX12" fmla="*/ 0 w 833120"/>
                  <a:gd name="connsiteY12" fmla="*/ 0 h 60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3120" h="605905">
                    <a:moveTo>
                      <a:pt x="0" y="0"/>
                    </a:moveTo>
                    <a:lnTo>
                      <a:pt x="0" y="605905"/>
                    </a:lnTo>
                    <a:lnTo>
                      <a:pt x="296326" y="605905"/>
                    </a:lnTo>
                    <a:cubicBezTo>
                      <a:pt x="297272" y="591705"/>
                      <a:pt x="300113" y="577504"/>
                      <a:pt x="304846" y="565196"/>
                    </a:cubicBezTo>
                    <a:lnTo>
                      <a:pt x="41656" y="565196"/>
                    </a:lnTo>
                    <a:lnTo>
                      <a:pt x="41656" y="40709"/>
                    </a:lnTo>
                    <a:lnTo>
                      <a:pt x="792411" y="40709"/>
                    </a:lnTo>
                    <a:lnTo>
                      <a:pt x="792411" y="565196"/>
                    </a:lnTo>
                    <a:lnTo>
                      <a:pt x="523540" y="565196"/>
                    </a:lnTo>
                    <a:cubicBezTo>
                      <a:pt x="528274" y="577504"/>
                      <a:pt x="532061" y="591705"/>
                      <a:pt x="532061" y="605905"/>
                    </a:cubicBezTo>
                    <a:lnTo>
                      <a:pt x="833120" y="605905"/>
                    </a:lnTo>
                    <a:lnTo>
                      <a:pt x="833120" y="0"/>
                    </a:lnTo>
                    <a:lnTo>
                      <a:pt x="0" y="0"/>
                    </a:lnTo>
                    <a:close/>
                  </a:path>
                </a:pathLst>
              </a:custGeom>
              <a:solidFill>
                <a:schemeClr val="tx1"/>
              </a:solidFill>
              <a:ln w="9438" cap="flat">
                <a:noFill/>
                <a:prstDash val="solid"/>
                <a:miter/>
              </a:ln>
            </p:spPr>
            <p:txBody>
              <a:bodyPr rtlCol="0" anchor="ctr"/>
              <a:lstStyle/>
              <a:p>
                <a:endParaRPr lang="en-US"/>
              </a:p>
            </p:txBody>
          </p:sp>
        </p:grpSp>
        <p:sp>
          <p:nvSpPr>
            <p:cNvPr id="10" name="Freeform 122">
              <a:extLst>
                <a:ext uri="{FF2B5EF4-FFF2-40B4-BE49-F238E27FC236}">
                  <a16:creationId xmlns:a16="http://schemas.microsoft.com/office/drawing/2014/main" id="{8FA8DF5D-6FA0-54AD-53B5-594C70E1DF93}"/>
                </a:ext>
              </a:extLst>
            </p:cNvPr>
            <p:cNvSpPr/>
            <p:nvPr/>
          </p:nvSpPr>
          <p:spPr>
            <a:xfrm>
              <a:off x="3056632" y="4099886"/>
              <a:ext cx="293485" cy="520700"/>
            </a:xfrm>
            <a:custGeom>
              <a:avLst/>
              <a:gdLst>
                <a:gd name="connsiteX0" fmla="*/ 252776 w 293485"/>
                <a:gd name="connsiteY0" fmla="*/ 224374 h 520700"/>
                <a:gd name="connsiteX1" fmla="*/ 284018 w 293485"/>
                <a:gd name="connsiteY1" fmla="*/ 137275 h 520700"/>
                <a:gd name="connsiteX2" fmla="*/ 146743 w 293485"/>
                <a:gd name="connsiteY2" fmla="*/ 0 h 520700"/>
                <a:gd name="connsiteX3" fmla="*/ 9467 w 293485"/>
                <a:gd name="connsiteY3" fmla="*/ 137275 h 520700"/>
                <a:gd name="connsiteX4" fmla="*/ 42603 w 293485"/>
                <a:gd name="connsiteY4" fmla="*/ 226268 h 520700"/>
                <a:gd name="connsiteX5" fmla="*/ 0 w 293485"/>
                <a:gd name="connsiteY5" fmla="*/ 520700 h 520700"/>
                <a:gd name="connsiteX6" fmla="*/ 146743 w 293485"/>
                <a:gd name="connsiteY6" fmla="*/ 383425 h 520700"/>
                <a:gd name="connsiteX7" fmla="*/ 293485 w 293485"/>
                <a:gd name="connsiteY7" fmla="*/ 520700 h 520700"/>
                <a:gd name="connsiteX8" fmla="*/ 252776 w 293485"/>
                <a:gd name="connsiteY8" fmla="*/ 224374 h 520700"/>
                <a:gd name="connsiteX9" fmla="*/ 146743 w 293485"/>
                <a:gd name="connsiteY9" fmla="*/ 40709 h 520700"/>
                <a:gd name="connsiteX10" fmla="*/ 243309 w 293485"/>
                <a:gd name="connsiteY10" fmla="*/ 137275 h 520700"/>
                <a:gd name="connsiteX11" fmla="*/ 146743 w 293485"/>
                <a:gd name="connsiteY11" fmla="*/ 233842 h 520700"/>
                <a:gd name="connsiteX12" fmla="*/ 50177 w 293485"/>
                <a:gd name="connsiteY12" fmla="*/ 137275 h 520700"/>
                <a:gd name="connsiteX13" fmla="*/ 146743 w 293485"/>
                <a:gd name="connsiteY13" fmla="*/ 40709 h 520700"/>
                <a:gd name="connsiteX14" fmla="*/ 177038 w 293485"/>
                <a:gd name="connsiteY14" fmla="*/ 353129 h 520700"/>
                <a:gd name="connsiteX15" fmla="*/ 149583 w 293485"/>
                <a:gd name="connsiteY15" fmla="*/ 325674 h 520700"/>
                <a:gd name="connsiteX16" fmla="*/ 122128 w 293485"/>
                <a:gd name="connsiteY16" fmla="*/ 353129 h 520700"/>
                <a:gd name="connsiteX17" fmla="*/ 61537 w 293485"/>
                <a:gd name="connsiteY17" fmla="*/ 408039 h 520700"/>
                <a:gd name="connsiteX18" fmla="*/ 83312 w 293485"/>
                <a:gd name="connsiteY18" fmla="*/ 259403 h 520700"/>
                <a:gd name="connsiteX19" fmla="*/ 84259 w 293485"/>
                <a:gd name="connsiteY19" fmla="*/ 259403 h 520700"/>
                <a:gd name="connsiteX20" fmla="*/ 146743 w 293485"/>
                <a:gd name="connsiteY20" fmla="*/ 274551 h 520700"/>
                <a:gd name="connsiteX21" fmla="*/ 209227 w 293485"/>
                <a:gd name="connsiteY21" fmla="*/ 259403 h 520700"/>
                <a:gd name="connsiteX22" fmla="*/ 215854 w 293485"/>
                <a:gd name="connsiteY22" fmla="*/ 259403 h 520700"/>
                <a:gd name="connsiteX23" fmla="*/ 237629 w 293485"/>
                <a:gd name="connsiteY23" fmla="*/ 408039 h 520700"/>
                <a:gd name="connsiteX24" fmla="*/ 177038 w 293485"/>
                <a:gd name="connsiteY24" fmla="*/ 353129 h 5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93485" h="520700">
                  <a:moveTo>
                    <a:pt x="252776" y="224374"/>
                  </a:moveTo>
                  <a:cubicBezTo>
                    <a:pt x="272657" y="200706"/>
                    <a:pt x="284018" y="170411"/>
                    <a:pt x="284018" y="137275"/>
                  </a:cubicBezTo>
                  <a:cubicBezTo>
                    <a:pt x="284018" y="61537"/>
                    <a:pt x="222481" y="0"/>
                    <a:pt x="146743" y="0"/>
                  </a:cubicBezTo>
                  <a:cubicBezTo>
                    <a:pt x="71005" y="0"/>
                    <a:pt x="9467" y="61537"/>
                    <a:pt x="9467" y="137275"/>
                  </a:cubicBezTo>
                  <a:cubicBezTo>
                    <a:pt x="9467" y="171358"/>
                    <a:pt x="21775" y="202600"/>
                    <a:pt x="42603" y="226268"/>
                  </a:cubicBezTo>
                  <a:lnTo>
                    <a:pt x="0" y="520700"/>
                  </a:lnTo>
                  <a:lnTo>
                    <a:pt x="146743" y="383425"/>
                  </a:lnTo>
                  <a:lnTo>
                    <a:pt x="293485" y="520700"/>
                  </a:lnTo>
                  <a:lnTo>
                    <a:pt x="252776" y="224374"/>
                  </a:lnTo>
                  <a:close/>
                  <a:moveTo>
                    <a:pt x="146743" y="40709"/>
                  </a:moveTo>
                  <a:cubicBezTo>
                    <a:pt x="200706" y="40709"/>
                    <a:pt x="243309" y="83312"/>
                    <a:pt x="243309" y="137275"/>
                  </a:cubicBezTo>
                  <a:cubicBezTo>
                    <a:pt x="243309" y="191239"/>
                    <a:pt x="200706" y="233842"/>
                    <a:pt x="146743" y="233842"/>
                  </a:cubicBezTo>
                  <a:cubicBezTo>
                    <a:pt x="92779" y="233842"/>
                    <a:pt x="50177" y="191239"/>
                    <a:pt x="50177" y="137275"/>
                  </a:cubicBezTo>
                  <a:cubicBezTo>
                    <a:pt x="50177" y="83312"/>
                    <a:pt x="92779" y="40709"/>
                    <a:pt x="146743" y="40709"/>
                  </a:cubicBezTo>
                  <a:close/>
                  <a:moveTo>
                    <a:pt x="177038" y="353129"/>
                  </a:moveTo>
                  <a:lnTo>
                    <a:pt x="149583" y="325674"/>
                  </a:lnTo>
                  <a:lnTo>
                    <a:pt x="122128" y="353129"/>
                  </a:lnTo>
                  <a:lnTo>
                    <a:pt x="61537" y="408039"/>
                  </a:lnTo>
                  <a:lnTo>
                    <a:pt x="83312" y="259403"/>
                  </a:lnTo>
                  <a:lnTo>
                    <a:pt x="84259" y="259403"/>
                  </a:lnTo>
                  <a:cubicBezTo>
                    <a:pt x="103193" y="268871"/>
                    <a:pt x="124021" y="274551"/>
                    <a:pt x="146743" y="274551"/>
                  </a:cubicBezTo>
                  <a:cubicBezTo>
                    <a:pt x="169464" y="274551"/>
                    <a:pt x="190292" y="268871"/>
                    <a:pt x="209227" y="259403"/>
                  </a:cubicBezTo>
                  <a:lnTo>
                    <a:pt x="215854" y="259403"/>
                  </a:lnTo>
                  <a:lnTo>
                    <a:pt x="237629" y="408039"/>
                  </a:lnTo>
                  <a:lnTo>
                    <a:pt x="177038" y="353129"/>
                  </a:lnTo>
                  <a:close/>
                </a:path>
              </a:pathLst>
            </a:custGeom>
            <a:solidFill>
              <a:schemeClr val="accent1"/>
            </a:solidFill>
            <a:ln w="9438" cap="flat">
              <a:noFill/>
              <a:prstDash val="solid"/>
              <a:miter/>
            </a:ln>
          </p:spPr>
          <p:txBody>
            <a:bodyPr rtlCol="0" anchor="ctr"/>
            <a:lstStyle/>
            <a:p>
              <a:endParaRPr lang="en-US"/>
            </a:p>
          </p:txBody>
        </p:sp>
      </p:grpSp>
      <p:grpSp>
        <p:nvGrpSpPr>
          <p:cNvPr id="95" name="Group 94" descr="An icon of a hand writing with a pencil.">
            <a:extLst>
              <a:ext uri="{FF2B5EF4-FFF2-40B4-BE49-F238E27FC236}">
                <a16:creationId xmlns:a16="http://schemas.microsoft.com/office/drawing/2014/main" id="{9469D60D-FEF3-9AC7-95A2-DDF75C42A6CA}"/>
              </a:ext>
            </a:extLst>
          </p:cNvPr>
          <p:cNvGrpSpPr/>
          <p:nvPr/>
        </p:nvGrpSpPr>
        <p:grpSpPr>
          <a:xfrm>
            <a:off x="4266340" y="2675573"/>
            <a:ext cx="1100010" cy="890931"/>
            <a:chOff x="4266340" y="3638099"/>
            <a:chExt cx="1100010" cy="890931"/>
          </a:xfrm>
        </p:grpSpPr>
        <p:sp>
          <p:nvSpPr>
            <p:cNvPr id="96" name="Freeform 126">
              <a:extLst>
                <a:ext uri="{FF2B5EF4-FFF2-40B4-BE49-F238E27FC236}">
                  <a16:creationId xmlns:a16="http://schemas.microsoft.com/office/drawing/2014/main" id="{E20C5086-3EFC-229D-06B6-76919FA76945}"/>
                </a:ext>
              </a:extLst>
            </p:cNvPr>
            <p:cNvSpPr/>
            <p:nvPr/>
          </p:nvSpPr>
          <p:spPr>
            <a:xfrm>
              <a:off x="4266340" y="3638099"/>
              <a:ext cx="968901" cy="890931"/>
            </a:xfrm>
            <a:custGeom>
              <a:avLst/>
              <a:gdLst>
                <a:gd name="connsiteX0" fmla="*/ 966660 w 968901"/>
                <a:gd name="connsiteY0" fmla="*/ 708051 h 890931"/>
                <a:gd name="connsiteX1" fmla="*/ 935227 w 968901"/>
                <a:gd name="connsiteY1" fmla="*/ 696621 h 890931"/>
                <a:gd name="connsiteX2" fmla="*/ 889507 w 968901"/>
                <a:gd name="connsiteY2" fmla="*/ 718529 h 890931"/>
                <a:gd name="connsiteX3" fmla="*/ 711390 w 968901"/>
                <a:gd name="connsiteY3" fmla="*/ 760439 h 890931"/>
                <a:gd name="connsiteX4" fmla="*/ 536130 w 968901"/>
                <a:gd name="connsiteY4" fmla="*/ 718529 h 890931"/>
                <a:gd name="connsiteX5" fmla="*/ 492315 w 968901"/>
                <a:gd name="connsiteY5" fmla="*/ 696621 h 890931"/>
                <a:gd name="connsiteX6" fmla="*/ 491362 w 968901"/>
                <a:gd name="connsiteY6" fmla="*/ 696621 h 890931"/>
                <a:gd name="connsiteX7" fmla="*/ 486600 w 968901"/>
                <a:gd name="connsiteY7" fmla="*/ 694716 h 890931"/>
                <a:gd name="connsiteX8" fmla="*/ 486600 w 968901"/>
                <a:gd name="connsiteY8" fmla="*/ 694716 h 890931"/>
                <a:gd name="connsiteX9" fmla="*/ 481837 w 968901"/>
                <a:gd name="connsiteY9" fmla="*/ 693764 h 890931"/>
                <a:gd name="connsiteX10" fmla="*/ 253237 w 968901"/>
                <a:gd name="connsiteY10" fmla="*/ 693764 h 890931"/>
                <a:gd name="connsiteX11" fmla="*/ 178942 w 968901"/>
                <a:gd name="connsiteY11" fmla="*/ 619469 h 890931"/>
                <a:gd name="connsiteX12" fmla="*/ 253237 w 968901"/>
                <a:gd name="connsiteY12" fmla="*/ 545174 h 890931"/>
                <a:gd name="connsiteX13" fmla="*/ 455167 w 968901"/>
                <a:gd name="connsiteY13" fmla="*/ 545174 h 890931"/>
                <a:gd name="connsiteX14" fmla="*/ 630427 w 968901"/>
                <a:gd name="connsiteY14" fmla="*/ 472784 h 890931"/>
                <a:gd name="connsiteX15" fmla="*/ 630427 w 968901"/>
                <a:gd name="connsiteY15" fmla="*/ 439446 h 890931"/>
                <a:gd name="connsiteX16" fmla="*/ 597090 w 968901"/>
                <a:gd name="connsiteY16" fmla="*/ 439446 h 890931"/>
                <a:gd name="connsiteX17" fmla="*/ 455167 w 968901"/>
                <a:gd name="connsiteY17" fmla="*/ 498501 h 890931"/>
                <a:gd name="connsiteX18" fmla="*/ 430402 w 968901"/>
                <a:gd name="connsiteY18" fmla="*/ 498501 h 890931"/>
                <a:gd name="connsiteX19" fmla="*/ 578040 w 968901"/>
                <a:gd name="connsiteY19" fmla="*/ 287046 h 890931"/>
                <a:gd name="connsiteX20" fmla="*/ 818070 w 968901"/>
                <a:gd name="connsiteY20" fmla="*/ 404204 h 890931"/>
                <a:gd name="connsiteX21" fmla="*/ 826642 w 968901"/>
                <a:gd name="connsiteY21" fmla="*/ 406109 h 890931"/>
                <a:gd name="connsiteX22" fmla="*/ 943800 w 968901"/>
                <a:gd name="connsiteY22" fmla="*/ 412776 h 890931"/>
                <a:gd name="connsiteX23" fmla="*/ 944752 w 968901"/>
                <a:gd name="connsiteY23" fmla="*/ 412776 h 890931"/>
                <a:gd name="connsiteX24" fmla="*/ 968565 w 968901"/>
                <a:gd name="connsiteY24" fmla="*/ 390869 h 890931"/>
                <a:gd name="connsiteX25" fmla="*/ 946657 w 968901"/>
                <a:gd name="connsiteY25" fmla="*/ 366104 h 890931"/>
                <a:gd name="connsiteX26" fmla="*/ 834262 w 968901"/>
                <a:gd name="connsiteY26" fmla="*/ 359436 h 890931"/>
                <a:gd name="connsiteX27" fmla="*/ 605662 w 968901"/>
                <a:gd name="connsiteY27" fmla="*/ 247041 h 890931"/>
                <a:gd name="connsiteX28" fmla="*/ 699960 w 968901"/>
                <a:gd name="connsiteY28" fmla="*/ 112739 h 890931"/>
                <a:gd name="connsiteX29" fmla="*/ 703770 w 968901"/>
                <a:gd name="connsiteY29" fmla="*/ 94641 h 890931"/>
                <a:gd name="connsiteX30" fmla="*/ 694245 w 968901"/>
                <a:gd name="connsiteY30" fmla="*/ 79401 h 890931"/>
                <a:gd name="connsiteX31" fmla="*/ 586612 w 968901"/>
                <a:gd name="connsiteY31" fmla="*/ 4154 h 890931"/>
                <a:gd name="connsiteX32" fmla="*/ 568515 w 968901"/>
                <a:gd name="connsiteY32" fmla="*/ 344 h 890931"/>
                <a:gd name="connsiteX33" fmla="*/ 553275 w 968901"/>
                <a:gd name="connsiteY33" fmla="*/ 9869 h 890931"/>
                <a:gd name="connsiteX34" fmla="*/ 432307 w 968901"/>
                <a:gd name="connsiteY34" fmla="*/ 184176 h 890931"/>
                <a:gd name="connsiteX35" fmla="*/ 356107 w 968901"/>
                <a:gd name="connsiteY35" fmla="*/ 174651 h 890931"/>
                <a:gd name="connsiteX36" fmla="*/ 354202 w 968901"/>
                <a:gd name="connsiteY36" fmla="*/ 175604 h 890931"/>
                <a:gd name="connsiteX37" fmla="*/ 229425 w 968901"/>
                <a:gd name="connsiteY37" fmla="*/ 229896 h 890931"/>
                <a:gd name="connsiteX38" fmla="*/ 189420 w 968901"/>
                <a:gd name="connsiteY38" fmla="*/ 264186 h 890931"/>
                <a:gd name="connsiteX39" fmla="*/ 10350 w 968901"/>
                <a:gd name="connsiteY39" fmla="*/ 545174 h 890931"/>
                <a:gd name="connsiteX40" fmla="*/ 9397 w 968901"/>
                <a:gd name="connsiteY40" fmla="*/ 547079 h 890931"/>
                <a:gd name="connsiteX41" fmla="*/ 4635 w 968901"/>
                <a:gd name="connsiteY41" fmla="*/ 614706 h 890931"/>
                <a:gd name="connsiteX42" fmla="*/ 49402 w 968901"/>
                <a:gd name="connsiteY42" fmla="*/ 666141 h 890931"/>
                <a:gd name="connsiteX43" fmla="*/ 88455 w 968901"/>
                <a:gd name="connsiteY43" fmla="*/ 675666 h 890931"/>
                <a:gd name="connsiteX44" fmla="*/ 64642 w 968901"/>
                <a:gd name="connsiteY44" fmla="*/ 709004 h 890931"/>
                <a:gd name="connsiteX45" fmla="*/ 60832 w 968901"/>
                <a:gd name="connsiteY45" fmla="*/ 719481 h 890931"/>
                <a:gd name="connsiteX46" fmla="*/ 38925 w 968901"/>
                <a:gd name="connsiteY46" fmla="*/ 864261 h 890931"/>
                <a:gd name="connsiteX47" fmla="*/ 48450 w 968901"/>
                <a:gd name="connsiteY47" fmla="*/ 887121 h 890931"/>
                <a:gd name="connsiteX48" fmla="*/ 61785 w 968901"/>
                <a:gd name="connsiteY48" fmla="*/ 890931 h 890931"/>
                <a:gd name="connsiteX49" fmla="*/ 73215 w 968901"/>
                <a:gd name="connsiteY49" fmla="*/ 888074 h 890931"/>
                <a:gd name="connsiteX50" fmla="*/ 201802 w 968901"/>
                <a:gd name="connsiteY50" fmla="*/ 818541 h 890931"/>
                <a:gd name="connsiteX51" fmla="*/ 202755 w 968901"/>
                <a:gd name="connsiteY51" fmla="*/ 817589 h 890931"/>
                <a:gd name="connsiteX52" fmla="*/ 284670 w 968901"/>
                <a:gd name="connsiteY52" fmla="*/ 871881 h 890931"/>
                <a:gd name="connsiteX53" fmla="*/ 350392 w 968901"/>
                <a:gd name="connsiteY53" fmla="*/ 843306 h 890931"/>
                <a:gd name="connsiteX54" fmla="*/ 416115 w 968901"/>
                <a:gd name="connsiteY54" fmla="*/ 871881 h 890931"/>
                <a:gd name="connsiteX55" fmla="*/ 505650 w 968901"/>
                <a:gd name="connsiteY55" fmla="*/ 782346 h 890931"/>
                <a:gd name="connsiteX56" fmla="*/ 505650 w 968901"/>
                <a:gd name="connsiteY56" fmla="*/ 754724 h 890931"/>
                <a:gd name="connsiteX57" fmla="*/ 514222 w 968901"/>
                <a:gd name="connsiteY57" fmla="*/ 759486 h 890931"/>
                <a:gd name="connsiteX58" fmla="*/ 711390 w 968901"/>
                <a:gd name="connsiteY58" fmla="*/ 806159 h 890931"/>
                <a:gd name="connsiteX59" fmla="*/ 909510 w 968901"/>
                <a:gd name="connsiteY59" fmla="*/ 759486 h 890931"/>
                <a:gd name="connsiteX60" fmla="*/ 955230 w 968901"/>
                <a:gd name="connsiteY60" fmla="*/ 737579 h 890931"/>
                <a:gd name="connsiteX61" fmla="*/ 966660 w 968901"/>
                <a:gd name="connsiteY61" fmla="*/ 708051 h 890931"/>
                <a:gd name="connsiteX62" fmla="*/ 578040 w 968901"/>
                <a:gd name="connsiteY62" fmla="*/ 58446 h 890931"/>
                <a:gd name="connsiteX63" fmla="*/ 646620 w 968901"/>
                <a:gd name="connsiteY63" fmla="*/ 106071 h 890931"/>
                <a:gd name="connsiteX64" fmla="*/ 373252 w 968901"/>
                <a:gd name="connsiteY64" fmla="*/ 497549 h 890931"/>
                <a:gd name="connsiteX65" fmla="*/ 270382 w 968901"/>
                <a:gd name="connsiteY65" fmla="*/ 497549 h 890931"/>
                <a:gd name="connsiteX66" fmla="*/ 578040 w 968901"/>
                <a:gd name="connsiteY66" fmla="*/ 58446 h 890931"/>
                <a:gd name="connsiteX67" fmla="*/ 51307 w 968901"/>
                <a:gd name="connsiteY67" fmla="*/ 568986 h 890931"/>
                <a:gd name="connsiteX68" fmla="*/ 229425 w 968901"/>
                <a:gd name="connsiteY68" fmla="*/ 288951 h 890931"/>
                <a:gd name="connsiteX69" fmla="*/ 248475 w 968901"/>
                <a:gd name="connsiteY69" fmla="*/ 272759 h 890931"/>
                <a:gd name="connsiteX70" fmla="*/ 372300 w 968901"/>
                <a:gd name="connsiteY70" fmla="*/ 219419 h 890931"/>
                <a:gd name="connsiteX71" fmla="*/ 405637 w 968901"/>
                <a:gd name="connsiteY71" fmla="*/ 223229 h 890931"/>
                <a:gd name="connsiteX72" fmla="*/ 206565 w 968901"/>
                <a:gd name="connsiteY72" fmla="*/ 507074 h 890931"/>
                <a:gd name="connsiteX73" fmla="*/ 132270 w 968901"/>
                <a:gd name="connsiteY73" fmla="*/ 600419 h 890931"/>
                <a:gd name="connsiteX74" fmla="*/ 110362 w 968901"/>
                <a:gd name="connsiteY74" fmla="*/ 624231 h 890931"/>
                <a:gd name="connsiteX75" fmla="*/ 70357 w 968901"/>
                <a:gd name="connsiteY75" fmla="*/ 624231 h 890931"/>
                <a:gd name="connsiteX76" fmla="*/ 51307 w 968901"/>
                <a:gd name="connsiteY76" fmla="*/ 568986 h 890931"/>
                <a:gd name="connsiteX77" fmla="*/ 93217 w 968901"/>
                <a:gd name="connsiteY77" fmla="*/ 824256 h 890931"/>
                <a:gd name="connsiteX78" fmla="*/ 106552 w 968901"/>
                <a:gd name="connsiteY78" fmla="*/ 731864 h 890931"/>
                <a:gd name="connsiteX79" fmla="*/ 145605 w 968901"/>
                <a:gd name="connsiteY79" fmla="*/ 676619 h 890931"/>
                <a:gd name="connsiteX80" fmla="*/ 208470 w 968901"/>
                <a:gd name="connsiteY80" fmla="*/ 732816 h 890931"/>
                <a:gd name="connsiteX81" fmla="*/ 200850 w 968901"/>
                <a:gd name="connsiteY81" fmla="*/ 744246 h 890931"/>
                <a:gd name="connsiteX82" fmla="*/ 200850 w 968901"/>
                <a:gd name="connsiteY82" fmla="*/ 744246 h 890931"/>
                <a:gd name="connsiteX83" fmla="*/ 176085 w 968901"/>
                <a:gd name="connsiteY83" fmla="*/ 780441 h 890931"/>
                <a:gd name="connsiteX84" fmla="*/ 93217 w 968901"/>
                <a:gd name="connsiteY84" fmla="*/ 824256 h 890931"/>
                <a:gd name="connsiteX85" fmla="*/ 285622 w 968901"/>
                <a:gd name="connsiteY85" fmla="*/ 825209 h 890931"/>
                <a:gd name="connsiteX86" fmla="*/ 243712 w 968901"/>
                <a:gd name="connsiteY86" fmla="*/ 783299 h 890931"/>
                <a:gd name="connsiteX87" fmla="*/ 243712 w 968901"/>
                <a:gd name="connsiteY87" fmla="*/ 764249 h 890931"/>
                <a:gd name="connsiteX88" fmla="*/ 259905 w 968901"/>
                <a:gd name="connsiteY88" fmla="*/ 741389 h 890931"/>
                <a:gd name="connsiteX89" fmla="*/ 327532 w 968901"/>
                <a:gd name="connsiteY89" fmla="*/ 741389 h 890931"/>
                <a:gd name="connsiteX90" fmla="*/ 327532 w 968901"/>
                <a:gd name="connsiteY90" fmla="*/ 783299 h 890931"/>
                <a:gd name="connsiteX91" fmla="*/ 285622 w 968901"/>
                <a:gd name="connsiteY91" fmla="*/ 825209 h 890931"/>
                <a:gd name="connsiteX92" fmla="*/ 416115 w 968901"/>
                <a:gd name="connsiteY92" fmla="*/ 825209 h 890931"/>
                <a:gd name="connsiteX93" fmla="*/ 374205 w 968901"/>
                <a:gd name="connsiteY93" fmla="*/ 783299 h 890931"/>
                <a:gd name="connsiteX94" fmla="*/ 374205 w 968901"/>
                <a:gd name="connsiteY94" fmla="*/ 741389 h 890931"/>
                <a:gd name="connsiteX95" fmla="*/ 458025 w 968901"/>
                <a:gd name="connsiteY95" fmla="*/ 741389 h 890931"/>
                <a:gd name="connsiteX96" fmla="*/ 458025 w 968901"/>
                <a:gd name="connsiteY96" fmla="*/ 783299 h 890931"/>
                <a:gd name="connsiteX97" fmla="*/ 416115 w 968901"/>
                <a:gd name="connsiteY97" fmla="*/ 825209 h 89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968901" h="890931">
                  <a:moveTo>
                    <a:pt x="966660" y="708051"/>
                  </a:moveTo>
                  <a:cubicBezTo>
                    <a:pt x="960945" y="696621"/>
                    <a:pt x="946657" y="690906"/>
                    <a:pt x="935227" y="696621"/>
                  </a:cubicBezTo>
                  <a:lnTo>
                    <a:pt x="889507" y="718529"/>
                  </a:lnTo>
                  <a:cubicBezTo>
                    <a:pt x="835215" y="745199"/>
                    <a:pt x="774255" y="760439"/>
                    <a:pt x="711390" y="760439"/>
                  </a:cubicBezTo>
                  <a:cubicBezTo>
                    <a:pt x="650430" y="760439"/>
                    <a:pt x="590422" y="746151"/>
                    <a:pt x="536130" y="718529"/>
                  </a:cubicBezTo>
                  <a:lnTo>
                    <a:pt x="492315" y="696621"/>
                  </a:lnTo>
                  <a:cubicBezTo>
                    <a:pt x="492315" y="696621"/>
                    <a:pt x="492315" y="696621"/>
                    <a:pt x="491362" y="696621"/>
                  </a:cubicBezTo>
                  <a:cubicBezTo>
                    <a:pt x="489457" y="695669"/>
                    <a:pt x="488505" y="695669"/>
                    <a:pt x="486600" y="694716"/>
                  </a:cubicBezTo>
                  <a:cubicBezTo>
                    <a:pt x="486600" y="694716"/>
                    <a:pt x="486600" y="694716"/>
                    <a:pt x="486600" y="694716"/>
                  </a:cubicBezTo>
                  <a:cubicBezTo>
                    <a:pt x="484695" y="694716"/>
                    <a:pt x="483742" y="693764"/>
                    <a:pt x="481837" y="693764"/>
                  </a:cubicBezTo>
                  <a:lnTo>
                    <a:pt x="253237" y="693764"/>
                  </a:lnTo>
                  <a:cubicBezTo>
                    <a:pt x="212280" y="693764"/>
                    <a:pt x="178942" y="660426"/>
                    <a:pt x="178942" y="619469"/>
                  </a:cubicBezTo>
                  <a:cubicBezTo>
                    <a:pt x="178942" y="578511"/>
                    <a:pt x="212280" y="545174"/>
                    <a:pt x="253237" y="545174"/>
                  </a:cubicBezTo>
                  <a:lnTo>
                    <a:pt x="455167" y="545174"/>
                  </a:lnTo>
                  <a:cubicBezTo>
                    <a:pt x="520890" y="545174"/>
                    <a:pt x="583755" y="519456"/>
                    <a:pt x="630427" y="472784"/>
                  </a:cubicBezTo>
                  <a:cubicBezTo>
                    <a:pt x="639952" y="463259"/>
                    <a:pt x="639952" y="448971"/>
                    <a:pt x="630427" y="439446"/>
                  </a:cubicBezTo>
                  <a:cubicBezTo>
                    <a:pt x="620902" y="429921"/>
                    <a:pt x="606615" y="429921"/>
                    <a:pt x="597090" y="439446"/>
                  </a:cubicBezTo>
                  <a:cubicBezTo>
                    <a:pt x="558990" y="477546"/>
                    <a:pt x="509460" y="498501"/>
                    <a:pt x="455167" y="498501"/>
                  </a:cubicBezTo>
                  <a:lnTo>
                    <a:pt x="430402" y="498501"/>
                  </a:lnTo>
                  <a:lnTo>
                    <a:pt x="578040" y="287046"/>
                  </a:lnTo>
                  <a:lnTo>
                    <a:pt x="818070" y="404204"/>
                  </a:lnTo>
                  <a:cubicBezTo>
                    <a:pt x="820927" y="405156"/>
                    <a:pt x="823785" y="406109"/>
                    <a:pt x="826642" y="406109"/>
                  </a:cubicBezTo>
                  <a:lnTo>
                    <a:pt x="943800" y="412776"/>
                  </a:lnTo>
                  <a:cubicBezTo>
                    <a:pt x="944752" y="412776"/>
                    <a:pt x="944752" y="412776"/>
                    <a:pt x="944752" y="412776"/>
                  </a:cubicBezTo>
                  <a:cubicBezTo>
                    <a:pt x="957135" y="412776"/>
                    <a:pt x="967612" y="403251"/>
                    <a:pt x="968565" y="390869"/>
                  </a:cubicBezTo>
                  <a:cubicBezTo>
                    <a:pt x="969517" y="377534"/>
                    <a:pt x="959040" y="367056"/>
                    <a:pt x="946657" y="366104"/>
                  </a:cubicBezTo>
                  <a:lnTo>
                    <a:pt x="834262" y="359436"/>
                  </a:lnTo>
                  <a:lnTo>
                    <a:pt x="605662" y="247041"/>
                  </a:lnTo>
                  <a:lnTo>
                    <a:pt x="699960" y="112739"/>
                  </a:lnTo>
                  <a:cubicBezTo>
                    <a:pt x="703770" y="107976"/>
                    <a:pt x="704722" y="101309"/>
                    <a:pt x="703770" y="94641"/>
                  </a:cubicBezTo>
                  <a:cubicBezTo>
                    <a:pt x="702817" y="87974"/>
                    <a:pt x="699007" y="83211"/>
                    <a:pt x="694245" y="79401"/>
                  </a:cubicBezTo>
                  <a:lnTo>
                    <a:pt x="586612" y="4154"/>
                  </a:lnTo>
                  <a:cubicBezTo>
                    <a:pt x="581850" y="344"/>
                    <a:pt x="575182" y="-609"/>
                    <a:pt x="568515" y="344"/>
                  </a:cubicBezTo>
                  <a:cubicBezTo>
                    <a:pt x="562800" y="1296"/>
                    <a:pt x="557085" y="5106"/>
                    <a:pt x="553275" y="9869"/>
                  </a:cubicBezTo>
                  <a:lnTo>
                    <a:pt x="432307" y="184176"/>
                  </a:lnTo>
                  <a:cubicBezTo>
                    <a:pt x="410400" y="169889"/>
                    <a:pt x="381825" y="166079"/>
                    <a:pt x="356107" y="174651"/>
                  </a:cubicBezTo>
                  <a:cubicBezTo>
                    <a:pt x="355155" y="174651"/>
                    <a:pt x="355155" y="174651"/>
                    <a:pt x="354202" y="175604"/>
                  </a:cubicBezTo>
                  <a:lnTo>
                    <a:pt x="229425" y="229896"/>
                  </a:lnTo>
                  <a:cubicBezTo>
                    <a:pt x="213232" y="236564"/>
                    <a:pt x="198945" y="248946"/>
                    <a:pt x="189420" y="264186"/>
                  </a:cubicBezTo>
                  <a:lnTo>
                    <a:pt x="10350" y="545174"/>
                  </a:lnTo>
                  <a:cubicBezTo>
                    <a:pt x="10350" y="546126"/>
                    <a:pt x="9397" y="546126"/>
                    <a:pt x="9397" y="547079"/>
                  </a:cubicBezTo>
                  <a:cubicBezTo>
                    <a:pt x="-1080" y="568034"/>
                    <a:pt x="-2985" y="592799"/>
                    <a:pt x="4635" y="614706"/>
                  </a:cubicBezTo>
                  <a:cubicBezTo>
                    <a:pt x="12255" y="637566"/>
                    <a:pt x="28447" y="655664"/>
                    <a:pt x="49402" y="666141"/>
                  </a:cubicBezTo>
                  <a:cubicBezTo>
                    <a:pt x="61785" y="671856"/>
                    <a:pt x="75120" y="674714"/>
                    <a:pt x="88455" y="675666"/>
                  </a:cubicBezTo>
                  <a:lnTo>
                    <a:pt x="64642" y="709004"/>
                  </a:lnTo>
                  <a:cubicBezTo>
                    <a:pt x="62737" y="711861"/>
                    <a:pt x="60832" y="715671"/>
                    <a:pt x="60832" y="719481"/>
                  </a:cubicBezTo>
                  <a:lnTo>
                    <a:pt x="38925" y="864261"/>
                  </a:lnTo>
                  <a:cubicBezTo>
                    <a:pt x="37972" y="872834"/>
                    <a:pt x="41782" y="882359"/>
                    <a:pt x="48450" y="887121"/>
                  </a:cubicBezTo>
                  <a:cubicBezTo>
                    <a:pt x="52260" y="889979"/>
                    <a:pt x="57022" y="890931"/>
                    <a:pt x="61785" y="890931"/>
                  </a:cubicBezTo>
                  <a:cubicBezTo>
                    <a:pt x="65595" y="890931"/>
                    <a:pt x="69405" y="889979"/>
                    <a:pt x="73215" y="888074"/>
                  </a:cubicBezTo>
                  <a:lnTo>
                    <a:pt x="201802" y="818541"/>
                  </a:lnTo>
                  <a:cubicBezTo>
                    <a:pt x="201802" y="818541"/>
                    <a:pt x="202755" y="818541"/>
                    <a:pt x="202755" y="817589"/>
                  </a:cubicBezTo>
                  <a:cubicBezTo>
                    <a:pt x="216090" y="849974"/>
                    <a:pt x="248475" y="871881"/>
                    <a:pt x="284670" y="871881"/>
                  </a:cubicBezTo>
                  <a:cubicBezTo>
                    <a:pt x="310387" y="871881"/>
                    <a:pt x="334200" y="860451"/>
                    <a:pt x="350392" y="843306"/>
                  </a:cubicBezTo>
                  <a:cubicBezTo>
                    <a:pt x="366585" y="861404"/>
                    <a:pt x="390397" y="871881"/>
                    <a:pt x="416115" y="871881"/>
                  </a:cubicBezTo>
                  <a:cubicBezTo>
                    <a:pt x="465645" y="871881"/>
                    <a:pt x="505650" y="831876"/>
                    <a:pt x="505650" y="782346"/>
                  </a:cubicBezTo>
                  <a:lnTo>
                    <a:pt x="505650" y="754724"/>
                  </a:lnTo>
                  <a:lnTo>
                    <a:pt x="514222" y="759486"/>
                  </a:lnTo>
                  <a:cubicBezTo>
                    <a:pt x="575182" y="789966"/>
                    <a:pt x="642810" y="806159"/>
                    <a:pt x="711390" y="806159"/>
                  </a:cubicBezTo>
                  <a:cubicBezTo>
                    <a:pt x="780922" y="806159"/>
                    <a:pt x="849502" y="789966"/>
                    <a:pt x="909510" y="759486"/>
                  </a:cubicBezTo>
                  <a:lnTo>
                    <a:pt x="955230" y="737579"/>
                  </a:lnTo>
                  <a:cubicBezTo>
                    <a:pt x="966660" y="733769"/>
                    <a:pt x="972375" y="719481"/>
                    <a:pt x="966660" y="708051"/>
                  </a:cubicBezTo>
                  <a:close/>
                  <a:moveTo>
                    <a:pt x="578040" y="58446"/>
                  </a:moveTo>
                  <a:lnTo>
                    <a:pt x="646620" y="106071"/>
                  </a:lnTo>
                  <a:lnTo>
                    <a:pt x="373252" y="497549"/>
                  </a:lnTo>
                  <a:lnTo>
                    <a:pt x="270382" y="497549"/>
                  </a:lnTo>
                  <a:lnTo>
                    <a:pt x="578040" y="58446"/>
                  </a:lnTo>
                  <a:close/>
                  <a:moveTo>
                    <a:pt x="51307" y="568986"/>
                  </a:moveTo>
                  <a:lnTo>
                    <a:pt x="229425" y="288951"/>
                  </a:lnTo>
                  <a:cubicBezTo>
                    <a:pt x="234187" y="282284"/>
                    <a:pt x="239902" y="276569"/>
                    <a:pt x="248475" y="272759"/>
                  </a:cubicBezTo>
                  <a:lnTo>
                    <a:pt x="372300" y="219419"/>
                  </a:lnTo>
                  <a:cubicBezTo>
                    <a:pt x="383730" y="215609"/>
                    <a:pt x="396112" y="217514"/>
                    <a:pt x="405637" y="223229"/>
                  </a:cubicBezTo>
                  <a:lnTo>
                    <a:pt x="206565" y="507074"/>
                  </a:lnTo>
                  <a:cubicBezTo>
                    <a:pt x="167512" y="523266"/>
                    <a:pt x="138937" y="558509"/>
                    <a:pt x="132270" y="600419"/>
                  </a:cubicBezTo>
                  <a:cubicBezTo>
                    <a:pt x="129412" y="609944"/>
                    <a:pt x="120840" y="618516"/>
                    <a:pt x="110362" y="624231"/>
                  </a:cubicBezTo>
                  <a:cubicBezTo>
                    <a:pt x="97027" y="629946"/>
                    <a:pt x="81787" y="629946"/>
                    <a:pt x="70357" y="624231"/>
                  </a:cubicBezTo>
                  <a:cubicBezTo>
                    <a:pt x="50355" y="613754"/>
                    <a:pt x="41782" y="589941"/>
                    <a:pt x="51307" y="568986"/>
                  </a:cubicBezTo>
                  <a:close/>
                  <a:moveTo>
                    <a:pt x="93217" y="824256"/>
                  </a:moveTo>
                  <a:lnTo>
                    <a:pt x="106552" y="731864"/>
                  </a:lnTo>
                  <a:lnTo>
                    <a:pt x="145605" y="676619"/>
                  </a:lnTo>
                  <a:cubicBezTo>
                    <a:pt x="158940" y="702336"/>
                    <a:pt x="181800" y="722339"/>
                    <a:pt x="208470" y="732816"/>
                  </a:cubicBezTo>
                  <a:lnTo>
                    <a:pt x="200850" y="744246"/>
                  </a:lnTo>
                  <a:cubicBezTo>
                    <a:pt x="200850" y="744246"/>
                    <a:pt x="200850" y="744246"/>
                    <a:pt x="200850" y="744246"/>
                  </a:cubicBezTo>
                  <a:lnTo>
                    <a:pt x="176085" y="780441"/>
                  </a:lnTo>
                  <a:lnTo>
                    <a:pt x="93217" y="824256"/>
                  </a:lnTo>
                  <a:close/>
                  <a:moveTo>
                    <a:pt x="285622" y="825209"/>
                  </a:moveTo>
                  <a:cubicBezTo>
                    <a:pt x="262762" y="825209"/>
                    <a:pt x="243712" y="806159"/>
                    <a:pt x="243712" y="783299"/>
                  </a:cubicBezTo>
                  <a:lnTo>
                    <a:pt x="243712" y="764249"/>
                  </a:lnTo>
                  <a:lnTo>
                    <a:pt x="259905" y="741389"/>
                  </a:lnTo>
                  <a:lnTo>
                    <a:pt x="327532" y="741389"/>
                  </a:lnTo>
                  <a:lnTo>
                    <a:pt x="327532" y="783299"/>
                  </a:lnTo>
                  <a:cubicBezTo>
                    <a:pt x="327532" y="806159"/>
                    <a:pt x="308482" y="825209"/>
                    <a:pt x="285622" y="825209"/>
                  </a:cubicBezTo>
                  <a:close/>
                  <a:moveTo>
                    <a:pt x="416115" y="825209"/>
                  </a:moveTo>
                  <a:cubicBezTo>
                    <a:pt x="393255" y="825209"/>
                    <a:pt x="374205" y="806159"/>
                    <a:pt x="374205" y="783299"/>
                  </a:cubicBezTo>
                  <a:lnTo>
                    <a:pt x="374205" y="741389"/>
                  </a:lnTo>
                  <a:lnTo>
                    <a:pt x="458025" y="741389"/>
                  </a:lnTo>
                  <a:lnTo>
                    <a:pt x="458025" y="783299"/>
                  </a:lnTo>
                  <a:cubicBezTo>
                    <a:pt x="458025" y="806159"/>
                    <a:pt x="439927" y="825209"/>
                    <a:pt x="416115" y="825209"/>
                  </a:cubicBezTo>
                  <a:close/>
                </a:path>
              </a:pathLst>
            </a:custGeom>
            <a:solidFill>
              <a:schemeClr val="tx1"/>
            </a:solidFill>
            <a:ln w="9525" cap="flat">
              <a:noFill/>
              <a:prstDash val="solid"/>
              <a:miter/>
            </a:ln>
          </p:spPr>
          <p:txBody>
            <a:bodyPr rtlCol="0" anchor="ctr"/>
            <a:lstStyle/>
            <a:p>
              <a:endParaRPr lang="en-US"/>
            </a:p>
          </p:txBody>
        </p:sp>
        <p:grpSp>
          <p:nvGrpSpPr>
            <p:cNvPr id="97" name="Group 96">
              <a:extLst>
                <a:ext uri="{FF2B5EF4-FFF2-40B4-BE49-F238E27FC236}">
                  <a16:creationId xmlns:a16="http://schemas.microsoft.com/office/drawing/2014/main" id="{8A18B566-5733-9BD3-3835-376F6D234D9C}"/>
                </a:ext>
              </a:extLst>
            </p:cNvPr>
            <p:cNvGrpSpPr/>
            <p:nvPr/>
          </p:nvGrpSpPr>
          <p:grpSpPr>
            <a:xfrm>
              <a:off x="4740062" y="3746533"/>
              <a:ext cx="626288" cy="764400"/>
              <a:chOff x="4740062" y="3746533"/>
              <a:chExt cx="626288" cy="764400"/>
            </a:xfrm>
          </p:grpSpPr>
          <p:sp>
            <p:nvSpPr>
              <p:cNvPr id="98" name="Freeform 127">
                <a:extLst>
                  <a:ext uri="{FF2B5EF4-FFF2-40B4-BE49-F238E27FC236}">
                    <a16:creationId xmlns:a16="http://schemas.microsoft.com/office/drawing/2014/main" id="{9464C6B4-DE86-4CD4-6099-13A502662DE2}"/>
                  </a:ext>
                </a:extLst>
              </p:cNvPr>
              <p:cNvSpPr/>
              <p:nvPr/>
            </p:nvSpPr>
            <p:spPr>
              <a:xfrm>
                <a:off x="5187280" y="4004203"/>
                <a:ext cx="179070" cy="506730"/>
              </a:xfrm>
              <a:custGeom>
                <a:avLst/>
                <a:gdLst>
                  <a:gd name="connsiteX0" fmla="*/ 23813 w 179070"/>
                  <a:gd name="connsiteY0" fmla="*/ 506730 h 506730"/>
                  <a:gd name="connsiteX1" fmla="*/ 11430 w 179070"/>
                  <a:gd name="connsiteY1" fmla="*/ 502920 h 506730"/>
                  <a:gd name="connsiteX2" fmla="*/ 0 w 179070"/>
                  <a:gd name="connsiteY2" fmla="*/ 482918 h 506730"/>
                  <a:gd name="connsiteX3" fmla="*/ 0 w 179070"/>
                  <a:gd name="connsiteY3" fmla="*/ 23813 h 506730"/>
                  <a:gd name="connsiteX4" fmla="*/ 23813 w 179070"/>
                  <a:gd name="connsiteY4" fmla="*/ 0 h 506730"/>
                  <a:gd name="connsiteX5" fmla="*/ 155258 w 179070"/>
                  <a:gd name="connsiteY5" fmla="*/ 0 h 506730"/>
                  <a:gd name="connsiteX6" fmla="*/ 179070 w 179070"/>
                  <a:gd name="connsiteY6" fmla="*/ 23813 h 506730"/>
                  <a:gd name="connsiteX7" fmla="*/ 179070 w 179070"/>
                  <a:gd name="connsiteY7" fmla="*/ 417195 h 506730"/>
                  <a:gd name="connsiteX8" fmla="*/ 165735 w 179070"/>
                  <a:gd name="connsiteY8" fmla="*/ 438150 h 506730"/>
                  <a:gd name="connsiteX9" fmla="*/ 34290 w 179070"/>
                  <a:gd name="connsiteY9" fmla="*/ 503872 h 506730"/>
                  <a:gd name="connsiteX10" fmla="*/ 23813 w 179070"/>
                  <a:gd name="connsiteY10" fmla="*/ 506730 h 506730"/>
                  <a:gd name="connsiteX11" fmla="*/ 47625 w 179070"/>
                  <a:gd name="connsiteY11" fmla="*/ 47625 h 506730"/>
                  <a:gd name="connsiteX12" fmla="*/ 47625 w 179070"/>
                  <a:gd name="connsiteY12" fmla="*/ 444818 h 506730"/>
                  <a:gd name="connsiteX13" fmla="*/ 131445 w 179070"/>
                  <a:gd name="connsiteY13" fmla="*/ 402908 h 506730"/>
                  <a:gd name="connsiteX14" fmla="*/ 131445 w 179070"/>
                  <a:gd name="connsiteY14" fmla="*/ 47625 h 506730"/>
                  <a:gd name="connsiteX15" fmla="*/ 47625 w 179070"/>
                  <a:gd name="connsiteY15" fmla="*/ 47625 h 506730"/>
                  <a:gd name="connsiteX16" fmla="*/ 155258 w 179070"/>
                  <a:gd name="connsiteY16" fmla="*/ 417195 h 506730"/>
                  <a:gd name="connsiteX17" fmla="*/ 155258 w 179070"/>
                  <a:gd name="connsiteY17" fmla="*/ 417195 h 506730"/>
                  <a:gd name="connsiteX18" fmla="*/ 155258 w 179070"/>
                  <a:gd name="connsiteY18" fmla="*/ 417195 h 50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9070" h="506730">
                    <a:moveTo>
                      <a:pt x="23813" y="506730"/>
                    </a:moveTo>
                    <a:cubicBezTo>
                      <a:pt x="19050" y="506730"/>
                      <a:pt x="15240" y="505778"/>
                      <a:pt x="11430" y="502920"/>
                    </a:cubicBezTo>
                    <a:cubicBezTo>
                      <a:pt x="4763" y="498158"/>
                      <a:pt x="0" y="490538"/>
                      <a:pt x="0" y="482918"/>
                    </a:cubicBezTo>
                    <a:lnTo>
                      <a:pt x="0" y="23813"/>
                    </a:lnTo>
                    <a:cubicBezTo>
                      <a:pt x="0" y="10478"/>
                      <a:pt x="10478" y="0"/>
                      <a:pt x="23813" y="0"/>
                    </a:cubicBezTo>
                    <a:lnTo>
                      <a:pt x="155258" y="0"/>
                    </a:lnTo>
                    <a:cubicBezTo>
                      <a:pt x="168593" y="0"/>
                      <a:pt x="179070" y="10478"/>
                      <a:pt x="179070" y="23813"/>
                    </a:cubicBezTo>
                    <a:lnTo>
                      <a:pt x="179070" y="417195"/>
                    </a:lnTo>
                    <a:cubicBezTo>
                      <a:pt x="179070" y="425768"/>
                      <a:pt x="174308" y="434340"/>
                      <a:pt x="165735" y="438150"/>
                    </a:cubicBezTo>
                    <a:lnTo>
                      <a:pt x="34290" y="503872"/>
                    </a:lnTo>
                    <a:cubicBezTo>
                      <a:pt x="31433" y="505778"/>
                      <a:pt x="27623" y="506730"/>
                      <a:pt x="23813" y="506730"/>
                    </a:cubicBezTo>
                    <a:close/>
                    <a:moveTo>
                      <a:pt x="47625" y="47625"/>
                    </a:moveTo>
                    <a:lnTo>
                      <a:pt x="47625" y="444818"/>
                    </a:lnTo>
                    <a:lnTo>
                      <a:pt x="131445" y="402908"/>
                    </a:lnTo>
                    <a:lnTo>
                      <a:pt x="131445" y="47625"/>
                    </a:lnTo>
                    <a:lnTo>
                      <a:pt x="47625" y="47625"/>
                    </a:lnTo>
                    <a:close/>
                    <a:moveTo>
                      <a:pt x="155258" y="417195"/>
                    </a:moveTo>
                    <a:lnTo>
                      <a:pt x="155258" y="417195"/>
                    </a:lnTo>
                    <a:lnTo>
                      <a:pt x="155258" y="417195"/>
                    </a:lnTo>
                    <a:close/>
                  </a:path>
                </a:pathLst>
              </a:custGeom>
              <a:solidFill>
                <a:schemeClr val="accent1"/>
              </a:solidFill>
              <a:ln w="9525" cap="flat">
                <a:noFill/>
                <a:prstDash val="solid"/>
                <a:miter/>
              </a:ln>
            </p:spPr>
            <p:txBody>
              <a:bodyPr rtlCol="0" anchor="ctr"/>
              <a:lstStyle/>
              <a:p>
                <a:endParaRPr lang="en-US"/>
              </a:p>
            </p:txBody>
          </p:sp>
          <p:sp>
            <p:nvSpPr>
              <p:cNvPr id="99" name="Freeform 128">
                <a:extLst>
                  <a:ext uri="{FF2B5EF4-FFF2-40B4-BE49-F238E27FC236}">
                    <a16:creationId xmlns:a16="http://schemas.microsoft.com/office/drawing/2014/main" id="{C651EC09-1753-AE2C-7B7F-09DB66B172FF}"/>
                  </a:ext>
                </a:extLst>
              </p:cNvPr>
              <p:cNvSpPr/>
              <p:nvPr/>
            </p:nvSpPr>
            <p:spPr>
              <a:xfrm>
                <a:off x="4740062" y="3746533"/>
                <a:ext cx="155295" cy="122415"/>
              </a:xfrm>
              <a:custGeom>
                <a:avLst/>
                <a:gdLst>
                  <a:gd name="connsiteX0" fmla="*/ 130988 w 155295"/>
                  <a:gd name="connsiteY0" fmla="*/ 122415 h 122415"/>
                  <a:gd name="connsiteX1" fmla="*/ 117653 w 155295"/>
                  <a:gd name="connsiteY1" fmla="*/ 118605 h 122415"/>
                  <a:gd name="connsiteX2" fmla="*/ 10020 w 155295"/>
                  <a:gd name="connsiteY2" fmla="*/ 43358 h 122415"/>
                  <a:gd name="connsiteX3" fmla="*/ 4305 w 155295"/>
                  <a:gd name="connsiteY3" fmla="*/ 10020 h 122415"/>
                  <a:gd name="connsiteX4" fmla="*/ 37643 w 155295"/>
                  <a:gd name="connsiteY4" fmla="*/ 4305 h 122415"/>
                  <a:gd name="connsiteX5" fmla="*/ 145275 w 155295"/>
                  <a:gd name="connsiteY5" fmla="*/ 79553 h 122415"/>
                  <a:gd name="connsiteX6" fmla="*/ 150990 w 155295"/>
                  <a:gd name="connsiteY6" fmla="*/ 112890 h 122415"/>
                  <a:gd name="connsiteX7" fmla="*/ 130988 w 155295"/>
                  <a:gd name="connsiteY7" fmla="*/ 122415 h 12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295" h="122415">
                    <a:moveTo>
                      <a:pt x="130988" y="122415"/>
                    </a:moveTo>
                    <a:cubicBezTo>
                      <a:pt x="126225" y="122415"/>
                      <a:pt x="121463" y="121463"/>
                      <a:pt x="117653" y="118605"/>
                    </a:cubicBezTo>
                    <a:lnTo>
                      <a:pt x="10020" y="43358"/>
                    </a:lnTo>
                    <a:cubicBezTo>
                      <a:pt x="-457" y="35738"/>
                      <a:pt x="-3315" y="21450"/>
                      <a:pt x="4305" y="10020"/>
                    </a:cubicBezTo>
                    <a:cubicBezTo>
                      <a:pt x="11925" y="-457"/>
                      <a:pt x="26213" y="-3315"/>
                      <a:pt x="37643" y="4305"/>
                    </a:cubicBezTo>
                    <a:lnTo>
                      <a:pt x="145275" y="79553"/>
                    </a:lnTo>
                    <a:cubicBezTo>
                      <a:pt x="155753" y="87173"/>
                      <a:pt x="158610" y="101460"/>
                      <a:pt x="150990" y="112890"/>
                    </a:cubicBezTo>
                    <a:cubicBezTo>
                      <a:pt x="146228" y="119558"/>
                      <a:pt x="138608" y="122415"/>
                      <a:pt x="130988" y="122415"/>
                    </a:cubicBezTo>
                    <a:close/>
                  </a:path>
                </a:pathLst>
              </a:custGeom>
              <a:solidFill>
                <a:schemeClr val="accent1"/>
              </a:solidFill>
              <a:ln w="9525" cap="flat">
                <a:noFill/>
                <a:prstDash val="solid"/>
                <a:miter/>
              </a:ln>
            </p:spPr>
            <p:txBody>
              <a:bodyPr rtlCol="0" anchor="ctr"/>
              <a:lstStyle/>
              <a:p>
                <a:endParaRPr lang="en-US"/>
              </a:p>
            </p:txBody>
          </p:sp>
        </p:grpSp>
      </p:grpSp>
      <p:grpSp>
        <p:nvGrpSpPr>
          <p:cNvPr id="90" name="Group 89" descr="An icon of a monitor with a play button.">
            <a:extLst>
              <a:ext uri="{FF2B5EF4-FFF2-40B4-BE49-F238E27FC236}">
                <a16:creationId xmlns:a16="http://schemas.microsoft.com/office/drawing/2014/main" id="{CBA4EE85-753D-19A5-55EF-70494D89DBF0}"/>
              </a:ext>
            </a:extLst>
          </p:cNvPr>
          <p:cNvGrpSpPr/>
          <p:nvPr/>
        </p:nvGrpSpPr>
        <p:grpSpPr>
          <a:xfrm>
            <a:off x="6294653" y="2764788"/>
            <a:ext cx="959094" cy="739394"/>
            <a:chOff x="6294653" y="3727314"/>
            <a:chExt cx="959094" cy="739394"/>
          </a:xfrm>
        </p:grpSpPr>
        <p:grpSp>
          <p:nvGrpSpPr>
            <p:cNvPr id="91" name="Group 90">
              <a:extLst>
                <a:ext uri="{FF2B5EF4-FFF2-40B4-BE49-F238E27FC236}">
                  <a16:creationId xmlns:a16="http://schemas.microsoft.com/office/drawing/2014/main" id="{397CB7FC-6DAF-9184-96BF-E643D01953E5}"/>
                </a:ext>
              </a:extLst>
            </p:cNvPr>
            <p:cNvGrpSpPr/>
            <p:nvPr/>
          </p:nvGrpSpPr>
          <p:grpSpPr>
            <a:xfrm>
              <a:off x="6294653" y="3727314"/>
              <a:ext cx="959094" cy="739394"/>
              <a:chOff x="6294653" y="3727314"/>
              <a:chExt cx="959094" cy="739394"/>
            </a:xfrm>
          </p:grpSpPr>
          <p:sp>
            <p:nvSpPr>
              <p:cNvPr id="93" name="Freeform 132">
                <a:extLst>
                  <a:ext uri="{FF2B5EF4-FFF2-40B4-BE49-F238E27FC236}">
                    <a16:creationId xmlns:a16="http://schemas.microsoft.com/office/drawing/2014/main" id="{30B2FA48-6CBD-E706-1390-7F44BF3DC76F}"/>
                  </a:ext>
                </a:extLst>
              </p:cNvPr>
              <p:cNvSpPr/>
              <p:nvPr/>
            </p:nvSpPr>
            <p:spPr>
              <a:xfrm>
                <a:off x="6294653" y="3727314"/>
                <a:ext cx="959094" cy="636200"/>
              </a:xfrm>
              <a:custGeom>
                <a:avLst/>
                <a:gdLst>
                  <a:gd name="connsiteX0" fmla="*/ 937260 w 959094"/>
                  <a:gd name="connsiteY0" fmla="*/ 636201 h 636200"/>
                  <a:gd name="connsiteX1" fmla="*/ 21775 w 959094"/>
                  <a:gd name="connsiteY1" fmla="*/ 636201 h 636200"/>
                  <a:gd name="connsiteX2" fmla="*/ 0 w 959094"/>
                  <a:gd name="connsiteY2" fmla="*/ 614426 h 636200"/>
                  <a:gd name="connsiteX3" fmla="*/ 0 w 959094"/>
                  <a:gd name="connsiteY3" fmla="*/ 21775 h 636200"/>
                  <a:gd name="connsiteX4" fmla="*/ 21775 w 959094"/>
                  <a:gd name="connsiteY4" fmla="*/ 0 h 636200"/>
                  <a:gd name="connsiteX5" fmla="*/ 937260 w 959094"/>
                  <a:gd name="connsiteY5" fmla="*/ 0 h 636200"/>
                  <a:gd name="connsiteX6" fmla="*/ 959035 w 959094"/>
                  <a:gd name="connsiteY6" fmla="*/ 21775 h 636200"/>
                  <a:gd name="connsiteX7" fmla="*/ 959035 w 959094"/>
                  <a:gd name="connsiteY7" fmla="*/ 614426 h 636200"/>
                  <a:gd name="connsiteX8" fmla="*/ 937260 w 959094"/>
                  <a:gd name="connsiteY8" fmla="*/ 636201 h 636200"/>
                  <a:gd name="connsiteX9" fmla="*/ 43549 w 959094"/>
                  <a:gd name="connsiteY9" fmla="*/ 592651 h 636200"/>
                  <a:gd name="connsiteX10" fmla="*/ 915485 w 959094"/>
                  <a:gd name="connsiteY10" fmla="*/ 592651 h 636200"/>
                  <a:gd name="connsiteX11" fmla="*/ 915485 w 959094"/>
                  <a:gd name="connsiteY11" fmla="*/ 43549 h 636200"/>
                  <a:gd name="connsiteX12" fmla="*/ 43549 w 959094"/>
                  <a:gd name="connsiteY12" fmla="*/ 43549 h 636200"/>
                  <a:gd name="connsiteX13" fmla="*/ 43549 w 959094"/>
                  <a:gd name="connsiteY13" fmla="*/ 592651 h 63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9094" h="636200">
                    <a:moveTo>
                      <a:pt x="937260" y="636201"/>
                    </a:moveTo>
                    <a:lnTo>
                      <a:pt x="21775" y="636201"/>
                    </a:lnTo>
                    <a:cubicBezTo>
                      <a:pt x="9467" y="636201"/>
                      <a:pt x="0" y="626733"/>
                      <a:pt x="0" y="614426"/>
                    </a:cubicBezTo>
                    <a:lnTo>
                      <a:pt x="0" y="21775"/>
                    </a:lnTo>
                    <a:cubicBezTo>
                      <a:pt x="0" y="9467"/>
                      <a:pt x="9467" y="0"/>
                      <a:pt x="21775" y="0"/>
                    </a:cubicBezTo>
                    <a:lnTo>
                      <a:pt x="937260" y="0"/>
                    </a:lnTo>
                    <a:cubicBezTo>
                      <a:pt x="949567" y="0"/>
                      <a:pt x="959035" y="9467"/>
                      <a:pt x="959035" y="21775"/>
                    </a:cubicBezTo>
                    <a:lnTo>
                      <a:pt x="959035" y="614426"/>
                    </a:lnTo>
                    <a:cubicBezTo>
                      <a:pt x="959981" y="626733"/>
                      <a:pt x="949567" y="636201"/>
                      <a:pt x="937260" y="636201"/>
                    </a:cubicBezTo>
                    <a:close/>
                    <a:moveTo>
                      <a:pt x="43549" y="592651"/>
                    </a:moveTo>
                    <a:lnTo>
                      <a:pt x="915485" y="592651"/>
                    </a:lnTo>
                    <a:lnTo>
                      <a:pt x="915485" y="43549"/>
                    </a:lnTo>
                    <a:lnTo>
                      <a:pt x="43549" y="43549"/>
                    </a:lnTo>
                    <a:lnTo>
                      <a:pt x="43549" y="592651"/>
                    </a:lnTo>
                    <a:close/>
                  </a:path>
                </a:pathLst>
              </a:custGeom>
              <a:solidFill>
                <a:schemeClr val="tx1"/>
              </a:solidFill>
              <a:ln w="9438" cap="flat">
                <a:noFill/>
                <a:prstDash val="solid"/>
                <a:miter/>
              </a:ln>
            </p:spPr>
            <p:txBody>
              <a:bodyPr rtlCol="0" anchor="ctr"/>
              <a:lstStyle/>
              <a:p>
                <a:endParaRPr lang="en-US"/>
              </a:p>
            </p:txBody>
          </p:sp>
          <p:sp>
            <p:nvSpPr>
              <p:cNvPr id="94" name="Freeform 133">
                <a:extLst>
                  <a:ext uri="{FF2B5EF4-FFF2-40B4-BE49-F238E27FC236}">
                    <a16:creationId xmlns:a16="http://schemas.microsoft.com/office/drawing/2014/main" id="{4AD308E3-F8CA-8255-1041-D5240FE291DB}"/>
                  </a:ext>
                </a:extLst>
              </p:cNvPr>
              <p:cNvSpPr/>
              <p:nvPr/>
            </p:nvSpPr>
            <p:spPr>
              <a:xfrm>
                <a:off x="6479265" y="4423159"/>
                <a:ext cx="586024" cy="43549"/>
              </a:xfrm>
              <a:custGeom>
                <a:avLst/>
                <a:gdLst>
                  <a:gd name="connsiteX0" fmla="*/ 565196 w 586024"/>
                  <a:gd name="connsiteY0" fmla="*/ 43549 h 43549"/>
                  <a:gd name="connsiteX1" fmla="*/ 21775 w 586024"/>
                  <a:gd name="connsiteY1" fmla="*/ 43549 h 43549"/>
                  <a:gd name="connsiteX2" fmla="*/ 0 w 586024"/>
                  <a:gd name="connsiteY2" fmla="*/ 21775 h 43549"/>
                  <a:gd name="connsiteX3" fmla="*/ 21775 w 586024"/>
                  <a:gd name="connsiteY3" fmla="*/ 0 h 43549"/>
                  <a:gd name="connsiteX4" fmla="*/ 564250 w 586024"/>
                  <a:gd name="connsiteY4" fmla="*/ 0 h 43549"/>
                  <a:gd name="connsiteX5" fmla="*/ 586024 w 586024"/>
                  <a:gd name="connsiteY5" fmla="*/ 21775 h 43549"/>
                  <a:gd name="connsiteX6" fmla="*/ 565196 w 586024"/>
                  <a:gd name="connsiteY6" fmla="*/ 43549 h 4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6024" h="43549">
                    <a:moveTo>
                      <a:pt x="565196" y="43549"/>
                    </a:moveTo>
                    <a:lnTo>
                      <a:pt x="21775" y="43549"/>
                    </a:lnTo>
                    <a:cubicBezTo>
                      <a:pt x="9467" y="43549"/>
                      <a:pt x="0" y="34082"/>
                      <a:pt x="0" y="21775"/>
                    </a:cubicBezTo>
                    <a:cubicBezTo>
                      <a:pt x="0" y="9467"/>
                      <a:pt x="9467" y="0"/>
                      <a:pt x="21775" y="0"/>
                    </a:cubicBezTo>
                    <a:lnTo>
                      <a:pt x="564250" y="0"/>
                    </a:lnTo>
                    <a:cubicBezTo>
                      <a:pt x="576557" y="0"/>
                      <a:pt x="586024" y="9467"/>
                      <a:pt x="586024" y="21775"/>
                    </a:cubicBezTo>
                    <a:cubicBezTo>
                      <a:pt x="586024" y="34082"/>
                      <a:pt x="577504" y="43549"/>
                      <a:pt x="565196" y="43549"/>
                    </a:cubicBezTo>
                    <a:close/>
                  </a:path>
                </a:pathLst>
              </a:custGeom>
              <a:solidFill>
                <a:schemeClr val="tx1"/>
              </a:solidFill>
              <a:ln w="9438" cap="flat">
                <a:noFill/>
                <a:prstDash val="solid"/>
                <a:miter/>
              </a:ln>
            </p:spPr>
            <p:txBody>
              <a:bodyPr rtlCol="0" anchor="ctr"/>
              <a:lstStyle/>
              <a:p>
                <a:endParaRPr lang="en-US"/>
              </a:p>
            </p:txBody>
          </p:sp>
        </p:grpSp>
        <p:sp>
          <p:nvSpPr>
            <p:cNvPr id="92" name="Freeform 134">
              <a:extLst>
                <a:ext uri="{FF2B5EF4-FFF2-40B4-BE49-F238E27FC236}">
                  <a16:creationId xmlns:a16="http://schemas.microsoft.com/office/drawing/2014/main" id="{DCA1BEDB-9A08-F1F1-9A0C-F8E19CB828A0}"/>
                </a:ext>
              </a:extLst>
            </p:cNvPr>
            <p:cNvSpPr/>
            <p:nvPr/>
          </p:nvSpPr>
          <p:spPr>
            <a:xfrm>
              <a:off x="6647782" y="3882577"/>
              <a:ext cx="287805" cy="328514"/>
            </a:xfrm>
            <a:custGeom>
              <a:avLst/>
              <a:gdLst>
                <a:gd name="connsiteX0" fmla="*/ 22721 w 287805"/>
                <a:gd name="connsiteY0" fmla="*/ 328514 h 328514"/>
                <a:gd name="connsiteX1" fmla="*/ 11361 w 287805"/>
                <a:gd name="connsiteY1" fmla="*/ 325674 h 328514"/>
                <a:gd name="connsiteX2" fmla="*/ 0 w 287805"/>
                <a:gd name="connsiteY2" fmla="*/ 306740 h 328514"/>
                <a:gd name="connsiteX3" fmla="*/ 0 w 287805"/>
                <a:gd name="connsiteY3" fmla="*/ 21775 h 328514"/>
                <a:gd name="connsiteX4" fmla="*/ 11361 w 287805"/>
                <a:gd name="connsiteY4" fmla="*/ 2840 h 328514"/>
                <a:gd name="connsiteX5" fmla="*/ 33135 w 287805"/>
                <a:gd name="connsiteY5" fmla="*/ 2840 h 328514"/>
                <a:gd name="connsiteX6" fmla="*/ 156210 w 287805"/>
                <a:gd name="connsiteY6" fmla="*/ 72898 h 328514"/>
                <a:gd name="connsiteX7" fmla="*/ 276444 w 287805"/>
                <a:gd name="connsiteY7" fmla="*/ 143903 h 328514"/>
                <a:gd name="connsiteX8" fmla="*/ 287805 w 287805"/>
                <a:gd name="connsiteY8" fmla="*/ 162837 h 328514"/>
                <a:gd name="connsiteX9" fmla="*/ 277391 w 287805"/>
                <a:gd name="connsiteY9" fmla="*/ 181772 h 328514"/>
                <a:gd name="connsiteX10" fmla="*/ 157157 w 287805"/>
                <a:gd name="connsiteY10" fmla="*/ 254670 h 328514"/>
                <a:gd name="connsiteX11" fmla="*/ 33135 w 287805"/>
                <a:gd name="connsiteY11" fmla="*/ 325674 h 328514"/>
                <a:gd name="connsiteX12" fmla="*/ 22721 w 287805"/>
                <a:gd name="connsiteY12" fmla="*/ 328514 h 328514"/>
                <a:gd name="connsiteX13" fmla="*/ 44496 w 287805"/>
                <a:gd name="connsiteY13" fmla="*/ 59644 h 328514"/>
                <a:gd name="connsiteX14" fmla="*/ 44496 w 287805"/>
                <a:gd name="connsiteY14" fmla="*/ 268871 h 328514"/>
                <a:gd name="connsiteX15" fmla="*/ 134435 w 287805"/>
                <a:gd name="connsiteY15" fmla="*/ 216801 h 328514"/>
                <a:gd name="connsiteX16" fmla="*/ 222481 w 287805"/>
                <a:gd name="connsiteY16" fmla="*/ 162837 h 328514"/>
                <a:gd name="connsiteX17" fmla="*/ 133489 w 287805"/>
                <a:gd name="connsiteY17" fmla="*/ 110767 h 328514"/>
                <a:gd name="connsiteX18" fmla="*/ 44496 w 287805"/>
                <a:gd name="connsiteY18" fmla="*/ 59644 h 328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7805" h="328514">
                  <a:moveTo>
                    <a:pt x="22721" y="328514"/>
                  </a:moveTo>
                  <a:cubicBezTo>
                    <a:pt x="18935" y="328514"/>
                    <a:pt x="15148" y="327568"/>
                    <a:pt x="11361" y="325674"/>
                  </a:cubicBezTo>
                  <a:cubicBezTo>
                    <a:pt x="4734" y="321887"/>
                    <a:pt x="0" y="314313"/>
                    <a:pt x="0" y="306740"/>
                  </a:cubicBezTo>
                  <a:lnTo>
                    <a:pt x="0" y="21775"/>
                  </a:lnTo>
                  <a:cubicBezTo>
                    <a:pt x="0" y="14201"/>
                    <a:pt x="3787" y="6627"/>
                    <a:pt x="11361" y="2840"/>
                  </a:cubicBezTo>
                  <a:cubicBezTo>
                    <a:pt x="17988" y="-947"/>
                    <a:pt x="26508" y="-947"/>
                    <a:pt x="33135" y="2840"/>
                  </a:cubicBezTo>
                  <a:lnTo>
                    <a:pt x="156210" y="72898"/>
                  </a:lnTo>
                  <a:lnTo>
                    <a:pt x="276444" y="143903"/>
                  </a:lnTo>
                  <a:cubicBezTo>
                    <a:pt x="283071" y="147689"/>
                    <a:pt x="286858" y="155263"/>
                    <a:pt x="287805" y="162837"/>
                  </a:cubicBezTo>
                  <a:cubicBezTo>
                    <a:pt x="287805" y="170411"/>
                    <a:pt x="284018" y="177985"/>
                    <a:pt x="277391" y="181772"/>
                  </a:cubicBezTo>
                  <a:lnTo>
                    <a:pt x="157157" y="254670"/>
                  </a:lnTo>
                  <a:lnTo>
                    <a:pt x="33135" y="325674"/>
                  </a:lnTo>
                  <a:cubicBezTo>
                    <a:pt x="30295" y="327568"/>
                    <a:pt x="26508" y="328514"/>
                    <a:pt x="22721" y="328514"/>
                  </a:cubicBezTo>
                  <a:close/>
                  <a:moveTo>
                    <a:pt x="44496" y="59644"/>
                  </a:moveTo>
                  <a:lnTo>
                    <a:pt x="44496" y="268871"/>
                  </a:lnTo>
                  <a:lnTo>
                    <a:pt x="134435" y="216801"/>
                  </a:lnTo>
                  <a:lnTo>
                    <a:pt x="222481" y="162837"/>
                  </a:lnTo>
                  <a:lnTo>
                    <a:pt x="133489" y="110767"/>
                  </a:lnTo>
                  <a:lnTo>
                    <a:pt x="44496" y="59644"/>
                  </a:lnTo>
                  <a:close/>
                </a:path>
              </a:pathLst>
            </a:custGeom>
            <a:solidFill>
              <a:schemeClr val="accent1"/>
            </a:solidFill>
            <a:ln w="9438" cap="flat">
              <a:noFill/>
              <a:prstDash val="solid"/>
              <a:miter/>
            </a:ln>
          </p:spPr>
          <p:txBody>
            <a:bodyPr rtlCol="0" anchor="ctr"/>
            <a:lstStyle/>
            <a:p>
              <a:endParaRPr lang="en-US"/>
            </a:p>
          </p:txBody>
        </p:sp>
      </p:grpSp>
      <p:grpSp>
        <p:nvGrpSpPr>
          <p:cNvPr id="100" name="Group 99" descr="An icon of a target with an arrow.">
            <a:extLst>
              <a:ext uri="{FF2B5EF4-FFF2-40B4-BE49-F238E27FC236}">
                <a16:creationId xmlns:a16="http://schemas.microsoft.com/office/drawing/2014/main" id="{061F60B7-DDE2-5EC9-42D8-66E578FAB67A}"/>
              </a:ext>
            </a:extLst>
          </p:cNvPr>
          <p:cNvGrpSpPr/>
          <p:nvPr/>
        </p:nvGrpSpPr>
        <p:grpSpPr>
          <a:xfrm>
            <a:off x="7873705" y="2642580"/>
            <a:ext cx="1099682" cy="959167"/>
            <a:chOff x="7873705" y="3605106"/>
            <a:chExt cx="1099682" cy="959167"/>
          </a:xfrm>
        </p:grpSpPr>
        <p:grpSp>
          <p:nvGrpSpPr>
            <p:cNvPr id="101" name="Graphic 98">
              <a:extLst>
                <a:ext uri="{FF2B5EF4-FFF2-40B4-BE49-F238E27FC236}">
                  <a16:creationId xmlns:a16="http://schemas.microsoft.com/office/drawing/2014/main" id="{4767E6C8-3A70-6E28-D6C0-32A5F19B3B1B}"/>
                </a:ext>
              </a:extLst>
            </p:cNvPr>
            <p:cNvGrpSpPr/>
            <p:nvPr/>
          </p:nvGrpSpPr>
          <p:grpSpPr>
            <a:xfrm>
              <a:off x="7873705" y="3605106"/>
              <a:ext cx="951812" cy="959167"/>
              <a:chOff x="7873705" y="3605106"/>
              <a:chExt cx="951812" cy="959167"/>
            </a:xfrm>
            <a:solidFill>
              <a:srgbClr val="000000"/>
            </a:solidFill>
          </p:grpSpPr>
          <p:sp>
            <p:nvSpPr>
              <p:cNvPr id="103" name="Freeform 139">
                <a:extLst>
                  <a:ext uri="{FF2B5EF4-FFF2-40B4-BE49-F238E27FC236}">
                    <a16:creationId xmlns:a16="http://schemas.microsoft.com/office/drawing/2014/main" id="{707B37DB-D442-64F6-83A8-8DFD96A06C54}"/>
                  </a:ext>
                </a:extLst>
              </p:cNvPr>
              <p:cNvSpPr/>
              <p:nvPr/>
            </p:nvSpPr>
            <p:spPr>
              <a:xfrm>
                <a:off x="8188982" y="3919431"/>
                <a:ext cx="329564" cy="329564"/>
              </a:xfrm>
              <a:custGeom>
                <a:avLst/>
                <a:gdLst>
                  <a:gd name="connsiteX0" fmla="*/ 164783 w 329564"/>
                  <a:gd name="connsiteY0" fmla="*/ 0 h 329564"/>
                  <a:gd name="connsiteX1" fmla="*/ 0 w 329564"/>
                  <a:gd name="connsiteY1" fmla="*/ 164783 h 329564"/>
                  <a:gd name="connsiteX2" fmla="*/ 164783 w 329564"/>
                  <a:gd name="connsiteY2" fmla="*/ 329565 h 329564"/>
                  <a:gd name="connsiteX3" fmla="*/ 329565 w 329564"/>
                  <a:gd name="connsiteY3" fmla="*/ 164783 h 329564"/>
                  <a:gd name="connsiteX4" fmla="*/ 164783 w 329564"/>
                  <a:gd name="connsiteY4" fmla="*/ 0 h 329564"/>
                  <a:gd name="connsiteX5" fmla="*/ 164783 w 329564"/>
                  <a:gd name="connsiteY5" fmla="*/ 282892 h 329564"/>
                  <a:gd name="connsiteX6" fmla="*/ 46673 w 329564"/>
                  <a:gd name="connsiteY6" fmla="*/ 164783 h 329564"/>
                  <a:gd name="connsiteX7" fmla="*/ 164783 w 329564"/>
                  <a:gd name="connsiteY7" fmla="*/ 46672 h 329564"/>
                  <a:gd name="connsiteX8" fmla="*/ 282893 w 329564"/>
                  <a:gd name="connsiteY8" fmla="*/ 164783 h 329564"/>
                  <a:gd name="connsiteX9" fmla="*/ 164783 w 329564"/>
                  <a:gd name="connsiteY9" fmla="*/ 282892 h 329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564" h="329564">
                    <a:moveTo>
                      <a:pt x="164783" y="0"/>
                    </a:moveTo>
                    <a:cubicBezTo>
                      <a:pt x="73343" y="0"/>
                      <a:pt x="0" y="74295"/>
                      <a:pt x="0" y="164783"/>
                    </a:cubicBezTo>
                    <a:cubicBezTo>
                      <a:pt x="0" y="256223"/>
                      <a:pt x="74295" y="329565"/>
                      <a:pt x="164783" y="329565"/>
                    </a:cubicBezTo>
                    <a:cubicBezTo>
                      <a:pt x="256223" y="329565"/>
                      <a:pt x="329565" y="255270"/>
                      <a:pt x="329565" y="164783"/>
                    </a:cubicBezTo>
                    <a:cubicBezTo>
                      <a:pt x="329565" y="74295"/>
                      <a:pt x="255270" y="0"/>
                      <a:pt x="164783" y="0"/>
                    </a:cubicBezTo>
                    <a:close/>
                    <a:moveTo>
                      <a:pt x="164783" y="282892"/>
                    </a:moveTo>
                    <a:cubicBezTo>
                      <a:pt x="100013" y="282892"/>
                      <a:pt x="46673" y="229552"/>
                      <a:pt x="46673" y="164783"/>
                    </a:cubicBezTo>
                    <a:cubicBezTo>
                      <a:pt x="46673" y="100013"/>
                      <a:pt x="100013" y="46672"/>
                      <a:pt x="164783" y="46672"/>
                    </a:cubicBezTo>
                    <a:cubicBezTo>
                      <a:pt x="229553" y="46672"/>
                      <a:pt x="282893" y="100013"/>
                      <a:pt x="282893" y="164783"/>
                    </a:cubicBezTo>
                    <a:cubicBezTo>
                      <a:pt x="281940" y="230505"/>
                      <a:pt x="229553" y="282892"/>
                      <a:pt x="164783" y="282892"/>
                    </a:cubicBezTo>
                    <a:close/>
                  </a:path>
                </a:pathLst>
              </a:custGeom>
              <a:solidFill>
                <a:schemeClr val="tx1"/>
              </a:solidFill>
              <a:ln w="9525" cap="flat">
                <a:noFill/>
                <a:prstDash val="solid"/>
                <a:miter/>
              </a:ln>
            </p:spPr>
            <p:txBody>
              <a:bodyPr rtlCol="0" anchor="ctr"/>
              <a:lstStyle/>
              <a:p>
                <a:endParaRPr lang="en-US"/>
              </a:p>
            </p:txBody>
          </p:sp>
          <p:sp>
            <p:nvSpPr>
              <p:cNvPr id="104" name="Freeform 140">
                <a:extLst>
                  <a:ext uri="{FF2B5EF4-FFF2-40B4-BE49-F238E27FC236}">
                    <a16:creationId xmlns:a16="http://schemas.microsoft.com/office/drawing/2014/main" id="{94990847-49E2-5A72-58F4-32C3DDC86C02}"/>
                  </a:ext>
                </a:extLst>
              </p:cNvPr>
              <p:cNvSpPr/>
              <p:nvPr/>
            </p:nvSpPr>
            <p:spPr>
              <a:xfrm>
                <a:off x="8042297" y="3772746"/>
                <a:ext cx="622934" cy="622935"/>
              </a:xfrm>
              <a:custGeom>
                <a:avLst/>
                <a:gdLst>
                  <a:gd name="connsiteX0" fmla="*/ 311468 w 622934"/>
                  <a:gd name="connsiteY0" fmla="*/ 0 h 622935"/>
                  <a:gd name="connsiteX1" fmla="*/ 0 w 622934"/>
                  <a:gd name="connsiteY1" fmla="*/ 311468 h 622935"/>
                  <a:gd name="connsiteX2" fmla="*/ 311468 w 622934"/>
                  <a:gd name="connsiteY2" fmla="*/ 622935 h 622935"/>
                  <a:gd name="connsiteX3" fmla="*/ 622935 w 622934"/>
                  <a:gd name="connsiteY3" fmla="*/ 311468 h 622935"/>
                  <a:gd name="connsiteX4" fmla="*/ 311468 w 622934"/>
                  <a:gd name="connsiteY4" fmla="*/ 0 h 622935"/>
                  <a:gd name="connsiteX5" fmla="*/ 311468 w 622934"/>
                  <a:gd name="connsiteY5" fmla="*/ 576263 h 622935"/>
                  <a:gd name="connsiteX6" fmla="*/ 46672 w 622934"/>
                  <a:gd name="connsiteY6" fmla="*/ 311468 h 622935"/>
                  <a:gd name="connsiteX7" fmla="*/ 311468 w 622934"/>
                  <a:gd name="connsiteY7" fmla="*/ 47625 h 622935"/>
                  <a:gd name="connsiteX8" fmla="*/ 576262 w 622934"/>
                  <a:gd name="connsiteY8" fmla="*/ 312420 h 622935"/>
                  <a:gd name="connsiteX9" fmla="*/ 311468 w 622934"/>
                  <a:gd name="connsiteY9" fmla="*/ 576263 h 622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934" h="622935">
                    <a:moveTo>
                      <a:pt x="311468" y="0"/>
                    </a:moveTo>
                    <a:cubicBezTo>
                      <a:pt x="139065" y="0"/>
                      <a:pt x="0" y="140018"/>
                      <a:pt x="0" y="311468"/>
                    </a:cubicBezTo>
                    <a:cubicBezTo>
                      <a:pt x="0" y="482917"/>
                      <a:pt x="140018" y="622935"/>
                      <a:pt x="311468" y="622935"/>
                    </a:cubicBezTo>
                    <a:cubicBezTo>
                      <a:pt x="482918" y="622935"/>
                      <a:pt x="622935" y="482917"/>
                      <a:pt x="622935" y="311468"/>
                    </a:cubicBezTo>
                    <a:cubicBezTo>
                      <a:pt x="622935" y="140018"/>
                      <a:pt x="482918" y="0"/>
                      <a:pt x="311468" y="0"/>
                    </a:cubicBezTo>
                    <a:close/>
                    <a:moveTo>
                      <a:pt x="311468" y="576263"/>
                    </a:moveTo>
                    <a:cubicBezTo>
                      <a:pt x="165735" y="576263"/>
                      <a:pt x="46672" y="457200"/>
                      <a:pt x="46672" y="311468"/>
                    </a:cubicBezTo>
                    <a:cubicBezTo>
                      <a:pt x="46672" y="165735"/>
                      <a:pt x="164783" y="47625"/>
                      <a:pt x="311468" y="47625"/>
                    </a:cubicBezTo>
                    <a:cubicBezTo>
                      <a:pt x="457200" y="47625"/>
                      <a:pt x="576262" y="166688"/>
                      <a:pt x="576262" y="312420"/>
                    </a:cubicBezTo>
                    <a:cubicBezTo>
                      <a:pt x="575310" y="458153"/>
                      <a:pt x="457200" y="576263"/>
                      <a:pt x="311468" y="576263"/>
                    </a:cubicBezTo>
                    <a:close/>
                  </a:path>
                </a:pathLst>
              </a:custGeom>
              <a:solidFill>
                <a:schemeClr val="tx1"/>
              </a:solidFill>
              <a:ln w="9525" cap="flat">
                <a:noFill/>
                <a:prstDash val="solid"/>
                <a:miter/>
              </a:ln>
            </p:spPr>
            <p:txBody>
              <a:bodyPr rtlCol="0" anchor="ctr"/>
              <a:lstStyle/>
              <a:p>
                <a:endParaRPr lang="en-US"/>
              </a:p>
            </p:txBody>
          </p:sp>
          <p:sp>
            <p:nvSpPr>
              <p:cNvPr id="105" name="Freeform 141">
                <a:extLst>
                  <a:ext uri="{FF2B5EF4-FFF2-40B4-BE49-F238E27FC236}">
                    <a16:creationId xmlns:a16="http://schemas.microsoft.com/office/drawing/2014/main" id="{D2995EE9-9069-4A67-E0D2-E758B49ED9A6}"/>
                  </a:ext>
                </a:extLst>
              </p:cNvPr>
              <p:cNvSpPr/>
              <p:nvPr/>
            </p:nvSpPr>
            <p:spPr>
              <a:xfrm>
                <a:off x="7873705" y="3605106"/>
                <a:ext cx="951812" cy="959167"/>
              </a:xfrm>
              <a:custGeom>
                <a:avLst/>
                <a:gdLst>
                  <a:gd name="connsiteX0" fmla="*/ 932498 w 951812"/>
                  <a:gd name="connsiteY0" fmla="*/ 540068 h 959167"/>
                  <a:gd name="connsiteX1" fmla="*/ 904875 w 951812"/>
                  <a:gd name="connsiteY1" fmla="*/ 559118 h 959167"/>
                  <a:gd name="connsiteX2" fmla="*/ 480060 w 951812"/>
                  <a:gd name="connsiteY2" fmla="*/ 911543 h 959167"/>
                  <a:gd name="connsiteX3" fmla="*/ 47625 w 951812"/>
                  <a:gd name="connsiteY3" fmla="*/ 479108 h 959167"/>
                  <a:gd name="connsiteX4" fmla="*/ 480060 w 951812"/>
                  <a:gd name="connsiteY4" fmla="*/ 46673 h 959167"/>
                  <a:gd name="connsiteX5" fmla="*/ 902018 w 951812"/>
                  <a:gd name="connsiteY5" fmla="*/ 385763 h 959167"/>
                  <a:gd name="connsiteX6" fmla="*/ 930593 w 951812"/>
                  <a:gd name="connsiteY6" fmla="*/ 403860 h 959167"/>
                  <a:gd name="connsiteX7" fmla="*/ 948690 w 951812"/>
                  <a:gd name="connsiteY7" fmla="*/ 375285 h 959167"/>
                  <a:gd name="connsiteX8" fmla="*/ 480060 w 951812"/>
                  <a:gd name="connsiteY8" fmla="*/ 0 h 959167"/>
                  <a:gd name="connsiteX9" fmla="*/ 0 w 951812"/>
                  <a:gd name="connsiteY9" fmla="*/ 479108 h 959167"/>
                  <a:gd name="connsiteX10" fmla="*/ 480060 w 951812"/>
                  <a:gd name="connsiteY10" fmla="*/ 959168 h 959167"/>
                  <a:gd name="connsiteX11" fmla="*/ 951548 w 951812"/>
                  <a:gd name="connsiteY11" fmla="*/ 567690 h 959167"/>
                  <a:gd name="connsiteX12" fmla="*/ 932498 w 951812"/>
                  <a:gd name="connsiteY12" fmla="*/ 540068 h 959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1812" h="959167">
                    <a:moveTo>
                      <a:pt x="932498" y="540068"/>
                    </a:moveTo>
                    <a:cubicBezTo>
                      <a:pt x="920115" y="537210"/>
                      <a:pt x="907733" y="545783"/>
                      <a:pt x="904875" y="559118"/>
                    </a:cubicBezTo>
                    <a:cubicBezTo>
                      <a:pt x="866775" y="763905"/>
                      <a:pt x="687705" y="911543"/>
                      <a:pt x="480060" y="911543"/>
                    </a:cubicBezTo>
                    <a:cubicBezTo>
                      <a:pt x="240983" y="911543"/>
                      <a:pt x="47625" y="718185"/>
                      <a:pt x="47625" y="479108"/>
                    </a:cubicBezTo>
                    <a:cubicBezTo>
                      <a:pt x="47625" y="240030"/>
                      <a:pt x="241935" y="46673"/>
                      <a:pt x="480060" y="46673"/>
                    </a:cubicBezTo>
                    <a:cubicBezTo>
                      <a:pt x="681038" y="46673"/>
                      <a:pt x="859155" y="189547"/>
                      <a:pt x="902018" y="385763"/>
                    </a:cubicBezTo>
                    <a:cubicBezTo>
                      <a:pt x="904875" y="398145"/>
                      <a:pt x="917258" y="406718"/>
                      <a:pt x="930593" y="403860"/>
                    </a:cubicBezTo>
                    <a:cubicBezTo>
                      <a:pt x="942975" y="401003"/>
                      <a:pt x="951548" y="388620"/>
                      <a:pt x="948690" y="375285"/>
                    </a:cubicBezTo>
                    <a:cubicBezTo>
                      <a:pt x="900113" y="158115"/>
                      <a:pt x="702945" y="0"/>
                      <a:pt x="480060" y="0"/>
                    </a:cubicBezTo>
                    <a:cubicBezTo>
                      <a:pt x="215265" y="0"/>
                      <a:pt x="0" y="215265"/>
                      <a:pt x="0" y="479108"/>
                    </a:cubicBezTo>
                    <a:cubicBezTo>
                      <a:pt x="0" y="742950"/>
                      <a:pt x="215265" y="959168"/>
                      <a:pt x="480060" y="959168"/>
                    </a:cubicBezTo>
                    <a:cubicBezTo>
                      <a:pt x="711518" y="959168"/>
                      <a:pt x="909638" y="794385"/>
                      <a:pt x="951548" y="567690"/>
                    </a:cubicBezTo>
                    <a:cubicBezTo>
                      <a:pt x="953453" y="555308"/>
                      <a:pt x="944880" y="542925"/>
                      <a:pt x="932498" y="540068"/>
                    </a:cubicBezTo>
                    <a:close/>
                  </a:path>
                </a:pathLst>
              </a:custGeom>
              <a:solidFill>
                <a:schemeClr val="tx1"/>
              </a:solidFill>
              <a:ln w="9525" cap="flat">
                <a:noFill/>
                <a:prstDash val="solid"/>
                <a:miter/>
              </a:ln>
            </p:spPr>
            <p:txBody>
              <a:bodyPr rtlCol="0" anchor="ctr"/>
              <a:lstStyle/>
              <a:p>
                <a:endParaRPr lang="en-US"/>
              </a:p>
            </p:txBody>
          </p:sp>
        </p:grpSp>
        <p:sp>
          <p:nvSpPr>
            <p:cNvPr id="102" name="Freeform 142">
              <a:extLst>
                <a:ext uri="{FF2B5EF4-FFF2-40B4-BE49-F238E27FC236}">
                  <a16:creationId xmlns:a16="http://schemas.microsoft.com/office/drawing/2014/main" id="{32C434BB-FF16-EC48-46FC-9097A53D0168}"/>
                </a:ext>
              </a:extLst>
            </p:cNvPr>
            <p:cNvSpPr/>
            <p:nvPr/>
          </p:nvSpPr>
          <p:spPr>
            <a:xfrm>
              <a:off x="8329952" y="3965151"/>
              <a:ext cx="643435" cy="224790"/>
            </a:xfrm>
            <a:custGeom>
              <a:avLst/>
              <a:gdLst>
                <a:gd name="connsiteX0" fmla="*/ 614363 w 643435"/>
                <a:gd name="connsiteY0" fmla="*/ 115252 h 224790"/>
                <a:gd name="connsiteX1" fmla="*/ 614363 w 643435"/>
                <a:gd name="connsiteY1" fmla="*/ 108585 h 224790"/>
                <a:gd name="connsiteX2" fmla="*/ 632460 w 643435"/>
                <a:gd name="connsiteY2" fmla="*/ 84772 h 224790"/>
                <a:gd name="connsiteX3" fmla="*/ 638175 w 643435"/>
                <a:gd name="connsiteY3" fmla="*/ 29527 h 224790"/>
                <a:gd name="connsiteX4" fmla="*/ 591503 w 643435"/>
                <a:gd name="connsiteY4" fmla="*/ 0 h 224790"/>
                <a:gd name="connsiteX5" fmla="*/ 488632 w 643435"/>
                <a:gd name="connsiteY5" fmla="*/ 0 h 224790"/>
                <a:gd name="connsiteX6" fmla="*/ 446723 w 643435"/>
                <a:gd name="connsiteY6" fmla="*/ 20955 h 224790"/>
                <a:gd name="connsiteX7" fmla="*/ 401003 w 643435"/>
                <a:gd name="connsiteY7" fmla="*/ 80010 h 224790"/>
                <a:gd name="connsiteX8" fmla="*/ 396240 w 643435"/>
                <a:gd name="connsiteY8" fmla="*/ 88582 h 224790"/>
                <a:gd name="connsiteX9" fmla="*/ 23813 w 643435"/>
                <a:gd name="connsiteY9" fmla="*/ 88582 h 224790"/>
                <a:gd name="connsiteX10" fmla="*/ 0 w 643435"/>
                <a:gd name="connsiteY10" fmla="*/ 112395 h 224790"/>
                <a:gd name="connsiteX11" fmla="*/ 23813 w 643435"/>
                <a:gd name="connsiteY11" fmla="*/ 136208 h 224790"/>
                <a:gd name="connsiteX12" fmla="*/ 396240 w 643435"/>
                <a:gd name="connsiteY12" fmla="*/ 136208 h 224790"/>
                <a:gd name="connsiteX13" fmla="*/ 401003 w 643435"/>
                <a:gd name="connsiteY13" fmla="*/ 144780 h 224790"/>
                <a:gd name="connsiteX14" fmla="*/ 445770 w 643435"/>
                <a:gd name="connsiteY14" fmla="*/ 203835 h 224790"/>
                <a:gd name="connsiteX15" fmla="*/ 487680 w 643435"/>
                <a:gd name="connsiteY15" fmla="*/ 224790 h 224790"/>
                <a:gd name="connsiteX16" fmla="*/ 590550 w 643435"/>
                <a:gd name="connsiteY16" fmla="*/ 224790 h 224790"/>
                <a:gd name="connsiteX17" fmla="*/ 637223 w 643435"/>
                <a:gd name="connsiteY17" fmla="*/ 195262 h 224790"/>
                <a:gd name="connsiteX18" fmla="*/ 631507 w 643435"/>
                <a:gd name="connsiteY18" fmla="*/ 140018 h 224790"/>
                <a:gd name="connsiteX19" fmla="*/ 614363 w 643435"/>
                <a:gd name="connsiteY19" fmla="*/ 115252 h 224790"/>
                <a:gd name="connsiteX20" fmla="*/ 595313 w 643435"/>
                <a:gd name="connsiteY20" fmla="*/ 173355 h 224790"/>
                <a:gd name="connsiteX21" fmla="*/ 590550 w 643435"/>
                <a:gd name="connsiteY21" fmla="*/ 176213 h 224790"/>
                <a:gd name="connsiteX22" fmla="*/ 488632 w 643435"/>
                <a:gd name="connsiteY22" fmla="*/ 176213 h 224790"/>
                <a:gd name="connsiteX23" fmla="*/ 484823 w 643435"/>
                <a:gd name="connsiteY23" fmla="*/ 174308 h 224790"/>
                <a:gd name="connsiteX24" fmla="*/ 439103 w 643435"/>
                <a:gd name="connsiteY24" fmla="*/ 115252 h 224790"/>
                <a:gd name="connsiteX25" fmla="*/ 439103 w 643435"/>
                <a:gd name="connsiteY25" fmla="*/ 108585 h 224790"/>
                <a:gd name="connsiteX26" fmla="*/ 483870 w 643435"/>
                <a:gd name="connsiteY26" fmla="*/ 49530 h 224790"/>
                <a:gd name="connsiteX27" fmla="*/ 487680 w 643435"/>
                <a:gd name="connsiteY27" fmla="*/ 47625 h 224790"/>
                <a:gd name="connsiteX28" fmla="*/ 590550 w 643435"/>
                <a:gd name="connsiteY28" fmla="*/ 47625 h 224790"/>
                <a:gd name="connsiteX29" fmla="*/ 595313 w 643435"/>
                <a:gd name="connsiteY29" fmla="*/ 50482 h 224790"/>
                <a:gd name="connsiteX30" fmla="*/ 594360 w 643435"/>
                <a:gd name="connsiteY30" fmla="*/ 56197 h 224790"/>
                <a:gd name="connsiteX31" fmla="*/ 576263 w 643435"/>
                <a:gd name="connsiteY31" fmla="*/ 80010 h 224790"/>
                <a:gd name="connsiteX32" fmla="*/ 576263 w 643435"/>
                <a:gd name="connsiteY32" fmla="*/ 143827 h 224790"/>
                <a:gd name="connsiteX33" fmla="*/ 594360 w 643435"/>
                <a:gd name="connsiteY33" fmla="*/ 167640 h 224790"/>
                <a:gd name="connsiteX34" fmla="*/ 595313 w 643435"/>
                <a:gd name="connsiteY34" fmla="*/ 173355 h 22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43435" h="224790">
                  <a:moveTo>
                    <a:pt x="614363" y="115252"/>
                  </a:moveTo>
                  <a:cubicBezTo>
                    <a:pt x="612457" y="113347"/>
                    <a:pt x="612457" y="110490"/>
                    <a:pt x="614363" y="108585"/>
                  </a:cubicBezTo>
                  <a:lnTo>
                    <a:pt x="632460" y="84772"/>
                  </a:lnTo>
                  <a:cubicBezTo>
                    <a:pt x="644843" y="68580"/>
                    <a:pt x="646748" y="47625"/>
                    <a:pt x="638175" y="29527"/>
                  </a:cubicBezTo>
                  <a:cubicBezTo>
                    <a:pt x="629603" y="11430"/>
                    <a:pt x="611505" y="0"/>
                    <a:pt x="591503" y="0"/>
                  </a:cubicBezTo>
                  <a:lnTo>
                    <a:pt x="488632" y="0"/>
                  </a:lnTo>
                  <a:cubicBezTo>
                    <a:pt x="472440" y="0"/>
                    <a:pt x="457200" y="7620"/>
                    <a:pt x="446723" y="20955"/>
                  </a:cubicBezTo>
                  <a:lnTo>
                    <a:pt x="401003" y="80010"/>
                  </a:lnTo>
                  <a:cubicBezTo>
                    <a:pt x="399098" y="82868"/>
                    <a:pt x="397192" y="85725"/>
                    <a:pt x="396240" y="88582"/>
                  </a:cubicBezTo>
                  <a:lnTo>
                    <a:pt x="23813" y="88582"/>
                  </a:lnTo>
                  <a:cubicBezTo>
                    <a:pt x="10477" y="88582"/>
                    <a:pt x="0" y="99060"/>
                    <a:pt x="0" y="112395"/>
                  </a:cubicBezTo>
                  <a:cubicBezTo>
                    <a:pt x="0" y="125730"/>
                    <a:pt x="10477" y="136208"/>
                    <a:pt x="23813" y="136208"/>
                  </a:cubicBezTo>
                  <a:lnTo>
                    <a:pt x="396240" y="136208"/>
                  </a:lnTo>
                  <a:cubicBezTo>
                    <a:pt x="398145" y="139065"/>
                    <a:pt x="399098" y="141922"/>
                    <a:pt x="401003" y="144780"/>
                  </a:cubicBezTo>
                  <a:lnTo>
                    <a:pt x="445770" y="203835"/>
                  </a:lnTo>
                  <a:cubicBezTo>
                    <a:pt x="455295" y="217170"/>
                    <a:pt x="471488" y="224790"/>
                    <a:pt x="487680" y="224790"/>
                  </a:cubicBezTo>
                  <a:lnTo>
                    <a:pt x="590550" y="224790"/>
                  </a:lnTo>
                  <a:cubicBezTo>
                    <a:pt x="610553" y="224790"/>
                    <a:pt x="628650" y="213360"/>
                    <a:pt x="637223" y="195262"/>
                  </a:cubicBezTo>
                  <a:cubicBezTo>
                    <a:pt x="645795" y="177165"/>
                    <a:pt x="643890" y="156210"/>
                    <a:pt x="631507" y="140018"/>
                  </a:cubicBezTo>
                  <a:lnTo>
                    <a:pt x="614363" y="115252"/>
                  </a:lnTo>
                  <a:close/>
                  <a:moveTo>
                    <a:pt x="595313" y="173355"/>
                  </a:moveTo>
                  <a:cubicBezTo>
                    <a:pt x="594360" y="175260"/>
                    <a:pt x="592455" y="176213"/>
                    <a:pt x="590550" y="176213"/>
                  </a:cubicBezTo>
                  <a:lnTo>
                    <a:pt x="488632" y="176213"/>
                  </a:lnTo>
                  <a:cubicBezTo>
                    <a:pt x="486728" y="176213"/>
                    <a:pt x="485775" y="175260"/>
                    <a:pt x="484823" y="174308"/>
                  </a:cubicBezTo>
                  <a:lnTo>
                    <a:pt x="439103" y="115252"/>
                  </a:lnTo>
                  <a:cubicBezTo>
                    <a:pt x="437198" y="113347"/>
                    <a:pt x="437198" y="110490"/>
                    <a:pt x="439103" y="108585"/>
                  </a:cubicBezTo>
                  <a:lnTo>
                    <a:pt x="483870" y="49530"/>
                  </a:lnTo>
                  <a:cubicBezTo>
                    <a:pt x="484823" y="48577"/>
                    <a:pt x="486728" y="47625"/>
                    <a:pt x="487680" y="47625"/>
                  </a:cubicBezTo>
                  <a:lnTo>
                    <a:pt x="590550" y="47625"/>
                  </a:lnTo>
                  <a:cubicBezTo>
                    <a:pt x="592455" y="47625"/>
                    <a:pt x="594360" y="48577"/>
                    <a:pt x="595313" y="50482"/>
                  </a:cubicBezTo>
                  <a:cubicBezTo>
                    <a:pt x="596265" y="52388"/>
                    <a:pt x="596265" y="54293"/>
                    <a:pt x="594360" y="56197"/>
                  </a:cubicBezTo>
                  <a:lnTo>
                    <a:pt x="576263" y="80010"/>
                  </a:lnTo>
                  <a:cubicBezTo>
                    <a:pt x="561975" y="99060"/>
                    <a:pt x="561975" y="124777"/>
                    <a:pt x="576263" y="143827"/>
                  </a:cubicBezTo>
                  <a:lnTo>
                    <a:pt x="594360" y="167640"/>
                  </a:lnTo>
                  <a:cubicBezTo>
                    <a:pt x="596265" y="169545"/>
                    <a:pt x="596265" y="171450"/>
                    <a:pt x="595313" y="173355"/>
                  </a:cubicBezTo>
                  <a:close/>
                </a:path>
              </a:pathLst>
            </a:custGeom>
            <a:solidFill>
              <a:schemeClr val="accent1"/>
            </a:solidFill>
            <a:ln w="9525" cap="flat">
              <a:noFill/>
              <a:prstDash val="solid"/>
              <a:miter/>
            </a:ln>
          </p:spPr>
          <p:txBody>
            <a:bodyPr rtlCol="0" anchor="ctr"/>
            <a:lstStyle/>
            <a:p>
              <a:endParaRPr lang="en-US"/>
            </a:p>
          </p:txBody>
        </p:sp>
      </p:grpSp>
      <p:grpSp>
        <p:nvGrpSpPr>
          <p:cNvPr id="13" name="Group 12" descr="An icon of connected circles.">
            <a:extLst>
              <a:ext uri="{FF2B5EF4-FFF2-40B4-BE49-F238E27FC236}">
                <a16:creationId xmlns:a16="http://schemas.microsoft.com/office/drawing/2014/main" id="{D864AC34-E340-0B34-64D3-18D718C6F6EF}"/>
              </a:ext>
            </a:extLst>
          </p:cNvPr>
          <p:cNvGrpSpPr/>
          <p:nvPr/>
        </p:nvGrpSpPr>
        <p:grpSpPr>
          <a:xfrm>
            <a:off x="9391564" y="2643607"/>
            <a:ext cx="986489" cy="970395"/>
            <a:chOff x="9391564" y="3606133"/>
            <a:chExt cx="986489" cy="970395"/>
          </a:xfrm>
        </p:grpSpPr>
        <p:sp>
          <p:nvSpPr>
            <p:cNvPr id="14" name="Freeform 145">
              <a:extLst>
                <a:ext uri="{FF2B5EF4-FFF2-40B4-BE49-F238E27FC236}">
                  <a16:creationId xmlns:a16="http://schemas.microsoft.com/office/drawing/2014/main" id="{C9BA61FC-93EC-5731-91C7-39948D90226F}"/>
                </a:ext>
              </a:extLst>
            </p:cNvPr>
            <p:cNvSpPr/>
            <p:nvPr/>
          </p:nvSpPr>
          <p:spPr>
            <a:xfrm>
              <a:off x="9391564" y="3637375"/>
              <a:ext cx="986489" cy="853001"/>
            </a:xfrm>
            <a:custGeom>
              <a:avLst/>
              <a:gdLst>
                <a:gd name="connsiteX0" fmla="*/ 872883 w 986489"/>
                <a:gd name="connsiteY0" fmla="*/ 227215 h 853001"/>
                <a:gd name="connsiteX1" fmla="*/ 986490 w 986489"/>
                <a:gd name="connsiteY1" fmla="*/ 113607 h 853001"/>
                <a:gd name="connsiteX2" fmla="*/ 872883 w 986489"/>
                <a:gd name="connsiteY2" fmla="*/ 0 h 853001"/>
                <a:gd name="connsiteX3" fmla="*/ 759275 w 986489"/>
                <a:gd name="connsiteY3" fmla="*/ 113607 h 853001"/>
                <a:gd name="connsiteX4" fmla="*/ 765902 w 986489"/>
                <a:gd name="connsiteY4" fmla="*/ 152423 h 853001"/>
                <a:gd name="connsiteX5" fmla="*/ 636201 w 986489"/>
                <a:gd name="connsiteY5" fmla="*/ 244256 h 853001"/>
                <a:gd name="connsiteX6" fmla="*/ 539635 w 986489"/>
                <a:gd name="connsiteY6" fmla="*/ 188399 h 853001"/>
                <a:gd name="connsiteX7" fmla="*/ 408986 w 986489"/>
                <a:gd name="connsiteY7" fmla="*/ 212067 h 853001"/>
                <a:gd name="connsiteX8" fmla="*/ 250883 w 986489"/>
                <a:gd name="connsiteY8" fmla="*/ 8521 h 853001"/>
                <a:gd name="connsiteX9" fmla="*/ 215854 w 986489"/>
                <a:gd name="connsiteY9" fmla="*/ 35976 h 853001"/>
                <a:gd name="connsiteX10" fmla="*/ 375851 w 986489"/>
                <a:gd name="connsiteY10" fmla="*/ 239522 h 853001"/>
                <a:gd name="connsiteX11" fmla="*/ 326621 w 986489"/>
                <a:gd name="connsiteY11" fmla="*/ 331355 h 853001"/>
                <a:gd name="connsiteX12" fmla="*/ 340822 w 986489"/>
                <a:gd name="connsiteY12" fmla="*/ 447802 h 853001"/>
                <a:gd name="connsiteX13" fmla="*/ 193132 w 986489"/>
                <a:gd name="connsiteY13" fmla="*/ 524487 h 853001"/>
                <a:gd name="connsiteX14" fmla="*/ 113607 w 986489"/>
                <a:gd name="connsiteY14" fmla="*/ 491351 h 853001"/>
                <a:gd name="connsiteX15" fmla="*/ 0 w 986489"/>
                <a:gd name="connsiteY15" fmla="*/ 604959 h 853001"/>
                <a:gd name="connsiteX16" fmla="*/ 113607 w 986489"/>
                <a:gd name="connsiteY16" fmla="*/ 718566 h 853001"/>
                <a:gd name="connsiteX17" fmla="*/ 227215 w 986489"/>
                <a:gd name="connsiteY17" fmla="*/ 604959 h 853001"/>
                <a:gd name="connsiteX18" fmla="*/ 218694 w 986489"/>
                <a:gd name="connsiteY18" fmla="*/ 561409 h 853001"/>
                <a:gd name="connsiteX19" fmla="*/ 365437 w 986489"/>
                <a:gd name="connsiteY19" fmla="*/ 485671 h 853001"/>
                <a:gd name="connsiteX20" fmla="*/ 467683 w 986489"/>
                <a:gd name="connsiteY20" fmla="*/ 548155 h 853001"/>
                <a:gd name="connsiteX21" fmla="*/ 477151 w 986489"/>
                <a:gd name="connsiteY21" fmla="*/ 550049 h 853001"/>
                <a:gd name="connsiteX22" fmla="*/ 482831 w 986489"/>
                <a:gd name="connsiteY22" fmla="*/ 853001 h 853001"/>
                <a:gd name="connsiteX23" fmla="*/ 526380 w 986489"/>
                <a:gd name="connsiteY23" fmla="*/ 852055 h 853001"/>
                <a:gd name="connsiteX24" fmla="*/ 519753 w 986489"/>
                <a:gd name="connsiteY24" fmla="*/ 550995 h 853001"/>
                <a:gd name="connsiteX25" fmla="*/ 644721 w 986489"/>
                <a:gd name="connsiteY25" fmla="*/ 480937 h 853001"/>
                <a:gd name="connsiteX26" fmla="*/ 810399 w 986489"/>
                <a:gd name="connsiteY26" fmla="*/ 559516 h 853001"/>
                <a:gd name="connsiteX27" fmla="*/ 808505 w 986489"/>
                <a:gd name="connsiteY27" fmla="*/ 575610 h 853001"/>
                <a:gd name="connsiteX28" fmla="*/ 880456 w 986489"/>
                <a:gd name="connsiteY28" fmla="*/ 647562 h 853001"/>
                <a:gd name="connsiteX29" fmla="*/ 952408 w 986489"/>
                <a:gd name="connsiteY29" fmla="*/ 575610 h 853001"/>
                <a:gd name="connsiteX30" fmla="*/ 880456 w 986489"/>
                <a:gd name="connsiteY30" fmla="*/ 503659 h 853001"/>
                <a:gd name="connsiteX31" fmla="*/ 834067 w 986489"/>
                <a:gd name="connsiteY31" fmla="*/ 520700 h 853001"/>
                <a:gd name="connsiteX32" fmla="*/ 667443 w 986489"/>
                <a:gd name="connsiteY32" fmla="*/ 442122 h 853001"/>
                <a:gd name="connsiteX33" fmla="*/ 679750 w 986489"/>
                <a:gd name="connsiteY33" fmla="*/ 404253 h 853001"/>
                <a:gd name="connsiteX34" fmla="*/ 661762 w 986489"/>
                <a:gd name="connsiteY34" fmla="*/ 279285 h 853001"/>
                <a:gd name="connsiteX35" fmla="*/ 788624 w 986489"/>
                <a:gd name="connsiteY35" fmla="*/ 189345 h 853001"/>
                <a:gd name="connsiteX36" fmla="*/ 872883 w 986489"/>
                <a:gd name="connsiteY36" fmla="*/ 227215 h 853001"/>
                <a:gd name="connsiteX37" fmla="*/ 872883 w 986489"/>
                <a:gd name="connsiteY37" fmla="*/ 44496 h 853001"/>
                <a:gd name="connsiteX38" fmla="*/ 941994 w 986489"/>
                <a:gd name="connsiteY38" fmla="*/ 113607 h 853001"/>
                <a:gd name="connsiteX39" fmla="*/ 872883 w 986489"/>
                <a:gd name="connsiteY39" fmla="*/ 182718 h 853001"/>
                <a:gd name="connsiteX40" fmla="*/ 803772 w 986489"/>
                <a:gd name="connsiteY40" fmla="*/ 113607 h 853001"/>
                <a:gd name="connsiteX41" fmla="*/ 872883 w 986489"/>
                <a:gd name="connsiteY41" fmla="*/ 44496 h 853001"/>
                <a:gd name="connsiteX42" fmla="*/ 112661 w 986489"/>
                <a:gd name="connsiteY42" fmla="*/ 674070 h 853001"/>
                <a:gd name="connsiteX43" fmla="*/ 43549 w 986489"/>
                <a:gd name="connsiteY43" fmla="*/ 604959 h 853001"/>
                <a:gd name="connsiteX44" fmla="*/ 112661 w 986489"/>
                <a:gd name="connsiteY44" fmla="*/ 535848 h 853001"/>
                <a:gd name="connsiteX45" fmla="*/ 181772 w 986489"/>
                <a:gd name="connsiteY45" fmla="*/ 604959 h 853001"/>
                <a:gd name="connsiteX46" fmla="*/ 112661 w 986489"/>
                <a:gd name="connsiteY46" fmla="*/ 674070 h 853001"/>
                <a:gd name="connsiteX47" fmla="*/ 880456 w 986489"/>
                <a:gd name="connsiteY47" fmla="*/ 548155 h 853001"/>
                <a:gd name="connsiteX48" fmla="*/ 907912 w 986489"/>
                <a:gd name="connsiteY48" fmla="*/ 575610 h 853001"/>
                <a:gd name="connsiteX49" fmla="*/ 880456 w 986489"/>
                <a:gd name="connsiteY49" fmla="*/ 603065 h 853001"/>
                <a:gd name="connsiteX50" fmla="*/ 853001 w 986489"/>
                <a:gd name="connsiteY50" fmla="*/ 575610 h 853001"/>
                <a:gd name="connsiteX51" fmla="*/ 880456 w 986489"/>
                <a:gd name="connsiteY51" fmla="*/ 548155 h 853001"/>
                <a:gd name="connsiteX52" fmla="*/ 475257 w 986489"/>
                <a:gd name="connsiteY52" fmla="*/ 504606 h 853001"/>
                <a:gd name="connsiteX53" fmla="*/ 369224 w 986489"/>
                <a:gd name="connsiteY53" fmla="*/ 339875 h 853001"/>
                <a:gd name="connsiteX54" fmla="*/ 503659 w 986489"/>
                <a:gd name="connsiteY54" fmla="*/ 228161 h 853001"/>
                <a:gd name="connsiteX55" fmla="*/ 531114 w 986489"/>
                <a:gd name="connsiteY55" fmla="*/ 231001 h 853001"/>
                <a:gd name="connsiteX56" fmla="*/ 637148 w 986489"/>
                <a:gd name="connsiteY56" fmla="*/ 395732 h 853001"/>
                <a:gd name="connsiteX57" fmla="*/ 475257 w 986489"/>
                <a:gd name="connsiteY57" fmla="*/ 504606 h 85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86489" h="853001">
                  <a:moveTo>
                    <a:pt x="872883" y="227215"/>
                  </a:moveTo>
                  <a:cubicBezTo>
                    <a:pt x="935367" y="227215"/>
                    <a:pt x="986490" y="176091"/>
                    <a:pt x="986490" y="113607"/>
                  </a:cubicBezTo>
                  <a:cubicBezTo>
                    <a:pt x="986490" y="51123"/>
                    <a:pt x="935367" y="0"/>
                    <a:pt x="872883" y="0"/>
                  </a:cubicBezTo>
                  <a:cubicBezTo>
                    <a:pt x="810399" y="0"/>
                    <a:pt x="759275" y="51123"/>
                    <a:pt x="759275" y="113607"/>
                  </a:cubicBezTo>
                  <a:cubicBezTo>
                    <a:pt x="759275" y="126861"/>
                    <a:pt x="762115" y="140116"/>
                    <a:pt x="765902" y="152423"/>
                  </a:cubicBezTo>
                  <a:lnTo>
                    <a:pt x="636201" y="244256"/>
                  </a:lnTo>
                  <a:cubicBezTo>
                    <a:pt x="611586" y="216801"/>
                    <a:pt x="578450" y="196919"/>
                    <a:pt x="539635" y="188399"/>
                  </a:cubicBezTo>
                  <a:cubicBezTo>
                    <a:pt x="494192" y="178931"/>
                    <a:pt x="448749" y="187452"/>
                    <a:pt x="408986" y="212067"/>
                  </a:cubicBezTo>
                  <a:lnTo>
                    <a:pt x="250883" y="8521"/>
                  </a:lnTo>
                  <a:lnTo>
                    <a:pt x="215854" y="35976"/>
                  </a:lnTo>
                  <a:lnTo>
                    <a:pt x="375851" y="239522"/>
                  </a:lnTo>
                  <a:cubicBezTo>
                    <a:pt x="351236" y="264137"/>
                    <a:pt x="334195" y="296326"/>
                    <a:pt x="326621" y="331355"/>
                  </a:cubicBezTo>
                  <a:cubicBezTo>
                    <a:pt x="318100" y="372064"/>
                    <a:pt x="323781" y="412773"/>
                    <a:pt x="340822" y="447802"/>
                  </a:cubicBezTo>
                  <a:lnTo>
                    <a:pt x="193132" y="524487"/>
                  </a:lnTo>
                  <a:cubicBezTo>
                    <a:pt x="172304" y="504606"/>
                    <a:pt x="144849" y="491351"/>
                    <a:pt x="113607" y="491351"/>
                  </a:cubicBezTo>
                  <a:cubicBezTo>
                    <a:pt x="51123" y="491351"/>
                    <a:pt x="0" y="542475"/>
                    <a:pt x="0" y="604959"/>
                  </a:cubicBezTo>
                  <a:cubicBezTo>
                    <a:pt x="0" y="667443"/>
                    <a:pt x="51123" y="718566"/>
                    <a:pt x="113607" y="718566"/>
                  </a:cubicBezTo>
                  <a:cubicBezTo>
                    <a:pt x="176091" y="718566"/>
                    <a:pt x="227215" y="667443"/>
                    <a:pt x="227215" y="604959"/>
                  </a:cubicBezTo>
                  <a:cubicBezTo>
                    <a:pt x="227215" y="589811"/>
                    <a:pt x="224374" y="574663"/>
                    <a:pt x="218694" y="561409"/>
                  </a:cubicBezTo>
                  <a:lnTo>
                    <a:pt x="365437" y="485671"/>
                  </a:lnTo>
                  <a:cubicBezTo>
                    <a:pt x="390998" y="516913"/>
                    <a:pt x="426027" y="539635"/>
                    <a:pt x="467683" y="548155"/>
                  </a:cubicBezTo>
                  <a:cubicBezTo>
                    <a:pt x="470523" y="549102"/>
                    <a:pt x="474310" y="549102"/>
                    <a:pt x="477151" y="550049"/>
                  </a:cubicBezTo>
                  <a:lnTo>
                    <a:pt x="482831" y="853001"/>
                  </a:lnTo>
                  <a:lnTo>
                    <a:pt x="526380" y="852055"/>
                  </a:lnTo>
                  <a:lnTo>
                    <a:pt x="519753" y="550995"/>
                  </a:lnTo>
                  <a:cubicBezTo>
                    <a:pt x="568983" y="546262"/>
                    <a:pt x="614426" y="520700"/>
                    <a:pt x="644721" y="480937"/>
                  </a:cubicBezTo>
                  <a:lnTo>
                    <a:pt x="810399" y="559516"/>
                  </a:lnTo>
                  <a:cubicBezTo>
                    <a:pt x="809452" y="565196"/>
                    <a:pt x="808505" y="569930"/>
                    <a:pt x="808505" y="575610"/>
                  </a:cubicBezTo>
                  <a:cubicBezTo>
                    <a:pt x="808505" y="615373"/>
                    <a:pt x="840694" y="647562"/>
                    <a:pt x="880456" y="647562"/>
                  </a:cubicBezTo>
                  <a:cubicBezTo>
                    <a:pt x="920219" y="647562"/>
                    <a:pt x="952408" y="615373"/>
                    <a:pt x="952408" y="575610"/>
                  </a:cubicBezTo>
                  <a:cubicBezTo>
                    <a:pt x="952408" y="535848"/>
                    <a:pt x="920219" y="503659"/>
                    <a:pt x="880456" y="503659"/>
                  </a:cubicBezTo>
                  <a:cubicBezTo>
                    <a:pt x="862469" y="503659"/>
                    <a:pt x="846374" y="510286"/>
                    <a:pt x="834067" y="520700"/>
                  </a:cubicBezTo>
                  <a:lnTo>
                    <a:pt x="667443" y="442122"/>
                  </a:lnTo>
                  <a:cubicBezTo>
                    <a:pt x="673123" y="429814"/>
                    <a:pt x="676910" y="417507"/>
                    <a:pt x="679750" y="404253"/>
                  </a:cubicBezTo>
                  <a:cubicBezTo>
                    <a:pt x="689218" y="359756"/>
                    <a:pt x="681644" y="316207"/>
                    <a:pt x="661762" y="279285"/>
                  </a:cubicBezTo>
                  <a:lnTo>
                    <a:pt x="788624" y="189345"/>
                  </a:lnTo>
                  <a:cubicBezTo>
                    <a:pt x="810399" y="212067"/>
                    <a:pt x="839747" y="227215"/>
                    <a:pt x="872883" y="227215"/>
                  </a:cubicBezTo>
                  <a:close/>
                  <a:moveTo>
                    <a:pt x="872883" y="44496"/>
                  </a:moveTo>
                  <a:cubicBezTo>
                    <a:pt x="910752" y="44496"/>
                    <a:pt x="941994" y="75738"/>
                    <a:pt x="941994" y="113607"/>
                  </a:cubicBezTo>
                  <a:cubicBezTo>
                    <a:pt x="941994" y="151476"/>
                    <a:pt x="910752" y="182718"/>
                    <a:pt x="872883" y="182718"/>
                  </a:cubicBezTo>
                  <a:cubicBezTo>
                    <a:pt x="835013" y="182718"/>
                    <a:pt x="803772" y="151476"/>
                    <a:pt x="803772" y="113607"/>
                  </a:cubicBezTo>
                  <a:cubicBezTo>
                    <a:pt x="803772" y="75738"/>
                    <a:pt x="835013" y="44496"/>
                    <a:pt x="872883" y="44496"/>
                  </a:cubicBezTo>
                  <a:close/>
                  <a:moveTo>
                    <a:pt x="112661" y="674070"/>
                  </a:moveTo>
                  <a:cubicBezTo>
                    <a:pt x="74791" y="674070"/>
                    <a:pt x="43549" y="642828"/>
                    <a:pt x="43549" y="604959"/>
                  </a:cubicBezTo>
                  <a:cubicBezTo>
                    <a:pt x="43549" y="567090"/>
                    <a:pt x="74791" y="535848"/>
                    <a:pt x="112661" y="535848"/>
                  </a:cubicBezTo>
                  <a:cubicBezTo>
                    <a:pt x="150530" y="535848"/>
                    <a:pt x="181772" y="567090"/>
                    <a:pt x="181772" y="604959"/>
                  </a:cubicBezTo>
                  <a:cubicBezTo>
                    <a:pt x="181772" y="642828"/>
                    <a:pt x="151476" y="674070"/>
                    <a:pt x="112661" y="674070"/>
                  </a:cubicBezTo>
                  <a:close/>
                  <a:moveTo>
                    <a:pt x="880456" y="548155"/>
                  </a:moveTo>
                  <a:cubicBezTo>
                    <a:pt x="895604" y="548155"/>
                    <a:pt x="907912" y="560463"/>
                    <a:pt x="907912" y="575610"/>
                  </a:cubicBezTo>
                  <a:cubicBezTo>
                    <a:pt x="907912" y="590758"/>
                    <a:pt x="895604" y="603065"/>
                    <a:pt x="880456" y="603065"/>
                  </a:cubicBezTo>
                  <a:cubicBezTo>
                    <a:pt x="865309" y="603065"/>
                    <a:pt x="853001" y="590758"/>
                    <a:pt x="853001" y="575610"/>
                  </a:cubicBezTo>
                  <a:cubicBezTo>
                    <a:pt x="853001" y="560463"/>
                    <a:pt x="865309" y="548155"/>
                    <a:pt x="880456" y="548155"/>
                  </a:cubicBezTo>
                  <a:close/>
                  <a:moveTo>
                    <a:pt x="475257" y="504606"/>
                  </a:moveTo>
                  <a:cubicBezTo>
                    <a:pt x="401412" y="488511"/>
                    <a:pt x="353129" y="414667"/>
                    <a:pt x="369224" y="339875"/>
                  </a:cubicBezTo>
                  <a:cubicBezTo>
                    <a:pt x="383425" y="273604"/>
                    <a:pt x="440228" y="228161"/>
                    <a:pt x="503659" y="228161"/>
                  </a:cubicBezTo>
                  <a:cubicBezTo>
                    <a:pt x="513126" y="228161"/>
                    <a:pt x="521647" y="229108"/>
                    <a:pt x="531114" y="231001"/>
                  </a:cubicBezTo>
                  <a:cubicBezTo>
                    <a:pt x="605905" y="247096"/>
                    <a:pt x="653242" y="320941"/>
                    <a:pt x="637148" y="395732"/>
                  </a:cubicBezTo>
                  <a:cubicBezTo>
                    <a:pt x="621053" y="471470"/>
                    <a:pt x="549102" y="519753"/>
                    <a:pt x="475257" y="504606"/>
                  </a:cubicBezTo>
                  <a:close/>
                </a:path>
              </a:pathLst>
            </a:custGeom>
            <a:solidFill>
              <a:schemeClr val="tx1"/>
            </a:solidFill>
            <a:ln w="9438" cap="flat">
              <a:noFill/>
              <a:prstDash val="solid"/>
              <a:miter/>
            </a:ln>
          </p:spPr>
          <p:txBody>
            <a:bodyPr rtlCol="0" anchor="ctr"/>
            <a:lstStyle/>
            <a:p>
              <a:endParaRPr lang="en-US"/>
            </a:p>
          </p:txBody>
        </p:sp>
        <p:grpSp>
          <p:nvGrpSpPr>
            <p:cNvPr id="15" name="Group 14">
              <a:extLst>
                <a:ext uri="{FF2B5EF4-FFF2-40B4-BE49-F238E27FC236}">
                  <a16:creationId xmlns:a16="http://schemas.microsoft.com/office/drawing/2014/main" id="{CA45829C-AFB9-0CFB-F366-33D0C165BB80}"/>
                </a:ext>
              </a:extLst>
            </p:cNvPr>
            <p:cNvGrpSpPr/>
            <p:nvPr/>
          </p:nvGrpSpPr>
          <p:grpSpPr>
            <a:xfrm>
              <a:off x="9579963" y="3606133"/>
              <a:ext cx="403305" cy="970395"/>
              <a:chOff x="9579963" y="3606133"/>
              <a:chExt cx="403305" cy="970395"/>
            </a:xfrm>
          </p:grpSpPr>
          <p:sp>
            <p:nvSpPr>
              <p:cNvPr id="16" name="Freeform 146">
                <a:extLst>
                  <a:ext uri="{FF2B5EF4-FFF2-40B4-BE49-F238E27FC236}">
                    <a16:creationId xmlns:a16="http://schemas.microsoft.com/office/drawing/2014/main" id="{3CD64D8C-A017-1840-2AD0-02DE8C04DE40}"/>
                  </a:ext>
                </a:extLst>
              </p:cNvPr>
              <p:cNvSpPr/>
              <p:nvPr/>
            </p:nvSpPr>
            <p:spPr>
              <a:xfrm>
                <a:off x="9579963" y="3606133"/>
                <a:ext cx="168517" cy="168517"/>
              </a:xfrm>
              <a:custGeom>
                <a:avLst/>
                <a:gdLst>
                  <a:gd name="connsiteX0" fmla="*/ 84259 w 168517"/>
                  <a:gd name="connsiteY0" fmla="*/ 0 h 168517"/>
                  <a:gd name="connsiteX1" fmla="*/ 0 w 168517"/>
                  <a:gd name="connsiteY1" fmla="*/ 84259 h 168517"/>
                  <a:gd name="connsiteX2" fmla="*/ 84259 w 168517"/>
                  <a:gd name="connsiteY2" fmla="*/ 168517 h 168517"/>
                  <a:gd name="connsiteX3" fmla="*/ 168517 w 168517"/>
                  <a:gd name="connsiteY3" fmla="*/ 84259 h 168517"/>
                  <a:gd name="connsiteX4" fmla="*/ 84259 w 168517"/>
                  <a:gd name="connsiteY4" fmla="*/ 0 h 168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517" h="168517">
                    <a:moveTo>
                      <a:pt x="84259" y="0"/>
                    </a:moveTo>
                    <a:cubicBezTo>
                      <a:pt x="37869" y="0"/>
                      <a:pt x="0" y="37869"/>
                      <a:pt x="0" y="84259"/>
                    </a:cubicBezTo>
                    <a:cubicBezTo>
                      <a:pt x="0" y="130648"/>
                      <a:pt x="37869" y="168517"/>
                      <a:pt x="84259" y="168517"/>
                    </a:cubicBezTo>
                    <a:cubicBezTo>
                      <a:pt x="130648" y="168517"/>
                      <a:pt x="168517" y="130648"/>
                      <a:pt x="168517" y="84259"/>
                    </a:cubicBezTo>
                    <a:cubicBezTo>
                      <a:pt x="168517" y="37869"/>
                      <a:pt x="130648" y="0"/>
                      <a:pt x="84259" y="0"/>
                    </a:cubicBezTo>
                    <a:close/>
                  </a:path>
                </a:pathLst>
              </a:custGeom>
              <a:solidFill>
                <a:schemeClr val="accent1"/>
              </a:solidFill>
              <a:ln w="9438" cap="flat">
                <a:noFill/>
                <a:prstDash val="solid"/>
                <a:miter/>
              </a:ln>
            </p:spPr>
            <p:txBody>
              <a:bodyPr rtlCol="0" anchor="ctr"/>
              <a:lstStyle/>
              <a:p>
                <a:endParaRPr lang="en-US"/>
              </a:p>
            </p:txBody>
          </p:sp>
          <p:sp>
            <p:nvSpPr>
              <p:cNvPr id="17" name="Freeform 147">
                <a:extLst>
                  <a:ext uri="{FF2B5EF4-FFF2-40B4-BE49-F238E27FC236}">
                    <a16:creationId xmlns:a16="http://schemas.microsoft.com/office/drawing/2014/main" id="{74CAFC45-6994-0588-267F-5645B4672460}"/>
                  </a:ext>
                </a:extLst>
              </p:cNvPr>
              <p:cNvSpPr/>
              <p:nvPr/>
            </p:nvSpPr>
            <p:spPr>
              <a:xfrm>
                <a:off x="9809071" y="4402331"/>
                <a:ext cx="174197" cy="174197"/>
              </a:xfrm>
              <a:custGeom>
                <a:avLst/>
                <a:gdLst>
                  <a:gd name="connsiteX0" fmla="*/ 87099 w 174197"/>
                  <a:gd name="connsiteY0" fmla="*/ 0 h 174197"/>
                  <a:gd name="connsiteX1" fmla="*/ 0 w 174197"/>
                  <a:gd name="connsiteY1" fmla="*/ 87099 h 174197"/>
                  <a:gd name="connsiteX2" fmla="*/ 87099 w 174197"/>
                  <a:gd name="connsiteY2" fmla="*/ 174198 h 174197"/>
                  <a:gd name="connsiteX3" fmla="*/ 174198 w 174197"/>
                  <a:gd name="connsiteY3" fmla="*/ 87099 h 174197"/>
                  <a:gd name="connsiteX4" fmla="*/ 87099 w 174197"/>
                  <a:gd name="connsiteY4" fmla="*/ 0 h 174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97" h="174197">
                    <a:moveTo>
                      <a:pt x="87099" y="0"/>
                    </a:moveTo>
                    <a:cubicBezTo>
                      <a:pt x="38816" y="0"/>
                      <a:pt x="0" y="38816"/>
                      <a:pt x="0" y="87099"/>
                    </a:cubicBezTo>
                    <a:cubicBezTo>
                      <a:pt x="0" y="135382"/>
                      <a:pt x="38816" y="174198"/>
                      <a:pt x="87099" y="174198"/>
                    </a:cubicBezTo>
                    <a:cubicBezTo>
                      <a:pt x="135382" y="174198"/>
                      <a:pt x="174198" y="135382"/>
                      <a:pt x="174198" y="87099"/>
                    </a:cubicBezTo>
                    <a:cubicBezTo>
                      <a:pt x="174198" y="38816"/>
                      <a:pt x="135382" y="0"/>
                      <a:pt x="87099" y="0"/>
                    </a:cubicBezTo>
                    <a:close/>
                  </a:path>
                </a:pathLst>
              </a:custGeom>
              <a:solidFill>
                <a:schemeClr val="accent1"/>
              </a:solidFill>
              <a:ln w="9438" cap="flat">
                <a:noFill/>
                <a:prstDash val="solid"/>
                <a:miter/>
              </a:ln>
            </p:spPr>
            <p:txBody>
              <a:bodyPr rtlCol="0" anchor="ctr"/>
              <a:lstStyle/>
              <a:p>
                <a:endParaRPr lang="en-US"/>
              </a:p>
            </p:txBody>
          </p:sp>
        </p:grpSp>
      </p:grpSp>
      <p:grpSp>
        <p:nvGrpSpPr>
          <p:cNvPr id="154" name="Group 153" descr="An icon of conversation bubbles.">
            <a:extLst>
              <a:ext uri="{FF2B5EF4-FFF2-40B4-BE49-F238E27FC236}">
                <a16:creationId xmlns:a16="http://schemas.microsoft.com/office/drawing/2014/main" id="{0DE3BB43-26A4-268F-B95E-F0C253AF29BB}"/>
              </a:ext>
            </a:extLst>
          </p:cNvPr>
          <p:cNvGrpSpPr/>
          <p:nvPr/>
        </p:nvGrpSpPr>
        <p:grpSpPr>
          <a:xfrm>
            <a:off x="10990741" y="2732628"/>
            <a:ext cx="932039" cy="780075"/>
            <a:chOff x="10990741" y="2732628"/>
            <a:chExt cx="932039" cy="780075"/>
          </a:xfrm>
        </p:grpSpPr>
        <p:sp>
          <p:nvSpPr>
            <p:cNvPr id="18" name="Freeform 151">
              <a:extLst>
                <a:ext uri="{FF2B5EF4-FFF2-40B4-BE49-F238E27FC236}">
                  <a16:creationId xmlns:a16="http://schemas.microsoft.com/office/drawing/2014/main" id="{0352429C-BD09-B4E5-2090-C1353874C426}"/>
                </a:ext>
              </a:extLst>
            </p:cNvPr>
            <p:cNvSpPr/>
            <p:nvPr/>
          </p:nvSpPr>
          <p:spPr>
            <a:xfrm>
              <a:off x="11204331" y="2909861"/>
              <a:ext cx="38839" cy="39382"/>
            </a:xfrm>
            <a:custGeom>
              <a:avLst/>
              <a:gdLst>
                <a:gd name="connsiteX0" fmla="*/ 38839 w 38839"/>
                <a:gd name="connsiteY0" fmla="*/ 0 h 39382"/>
                <a:gd name="connsiteX1" fmla="*/ 0 w 38839"/>
                <a:gd name="connsiteY1" fmla="*/ 0 h 39382"/>
                <a:gd name="connsiteX2" fmla="*/ 0 w 38839"/>
                <a:gd name="connsiteY2" fmla="*/ 39383 h 39382"/>
                <a:gd name="connsiteX3" fmla="*/ 38839 w 38839"/>
                <a:gd name="connsiteY3" fmla="*/ 39383 h 39382"/>
                <a:gd name="connsiteX4" fmla="*/ 38839 w 38839"/>
                <a:gd name="connsiteY4" fmla="*/ 0 h 39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39" h="39382">
                  <a:moveTo>
                    <a:pt x="38839" y="0"/>
                  </a:moveTo>
                  <a:lnTo>
                    <a:pt x="0" y="0"/>
                  </a:lnTo>
                  <a:lnTo>
                    <a:pt x="0" y="39383"/>
                  </a:lnTo>
                  <a:lnTo>
                    <a:pt x="38839" y="39383"/>
                  </a:lnTo>
                  <a:lnTo>
                    <a:pt x="38839" y="0"/>
                  </a:lnTo>
                  <a:close/>
                </a:path>
              </a:pathLst>
            </a:custGeom>
            <a:solidFill>
              <a:schemeClr val="tx1"/>
            </a:solidFill>
            <a:ln w="9438" cap="flat">
              <a:noFill/>
              <a:prstDash val="solid"/>
              <a:miter/>
            </a:ln>
          </p:spPr>
          <p:txBody>
            <a:bodyPr rtlCol="0" anchor="ctr"/>
            <a:lstStyle/>
            <a:p>
              <a:endParaRPr lang="en-US"/>
            </a:p>
          </p:txBody>
        </p:sp>
        <p:sp>
          <p:nvSpPr>
            <p:cNvPr id="19" name="Freeform 152">
              <a:extLst>
                <a:ext uri="{FF2B5EF4-FFF2-40B4-BE49-F238E27FC236}">
                  <a16:creationId xmlns:a16="http://schemas.microsoft.com/office/drawing/2014/main" id="{9F074245-5488-FEFC-180D-09ADE6485B72}"/>
                </a:ext>
              </a:extLst>
            </p:cNvPr>
            <p:cNvSpPr/>
            <p:nvPr/>
          </p:nvSpPr>
          <p:spPr>
            <a:xfrm>
              <a:off x="11398507" y="2909861"/>
              <a:ext cx="38831" cy="39382"/>
            </a:xfrm>
            <a:custGeom>
              <a:avLst/>
              <a:gdLst>
                <a:gd name="connsiteX0" fmla="*/ 38832 w 38831"/>
                <a:gd name="connsiteY0" fmla="*/ 0 h 39382"/>
                <a:gd name="connsiteX1" fmla="*/ 0 w 38831"/>
                <a:gd name="connsiteY1" fmla="*/ 0 h 39382"/>
                <a:gd name="connsiteX2" fmla="*/ 0 w 38831"/>
                <a:gd name="connsiteY2" fmla="*/ 39383 h 39382"/>
                <a:gd name="connsiteX3" fmla="*/ 38832 w 38831"/>
                <a:gd name="connsiteY3" fmla="*/ 39383 h 39382"/>
                <a:gd name="connsiteX4" fmla="*/ 38832 w 38831"/>
                <a:gd name="connsiteY4" fmla="*/ 0 h 39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31" h="39382">
                  <a:moveTo>
                    <a:pt x="38832" y="0"/>
                  </a:moveTo>
                  <a:lnTo>
                    <a:pt x="0" y="0"/>
                  </a:lnTo>
                  <a:lnTo>
                    <a:pt x="0" y="39383"/>
                  </a:lnTo>
                  <a:lnTo>
                    <a:pt x="38832" y="39383"/>
                  </a:lnTo>
                  <a:lnTo>
                    <a:pt x="38832" y="0"/>
                  </a:lnTo>
                  <a:close/>
                </a:path>
              </a:pathLst>
            </a:custGeom>
            <a:solidFill>
              <a:schemeClr val="tx1"/>
            </a:solidFill>
            <a:ln w="9438" cap="flat">
              <a:noFill/>
              <a:prstDash val="solid"/>
              <a:miter/>
            </a:ln>
          </p:spPr>
          <p:txBody>
            <a:bodyPr rtlCol="0" anchor="ctr"/>
            <a:lstStyle/>
            <a:p>
              <a:endParaRPr lang="en-US"/>
            </a:p>
          </p:txBody>
        </p:sp>
        <p:grpSp>
          <p:nvGrpSpPr>
            <p:cNvPr id="20" name="Group 19" descr="An icon of two conversation bubbles.">
              <a:extLst>
                <a:ext uri="{FF2B5EF4-FFF2-40B4-BE49-F238E27FC236}">
                  <a16:creationId xmlns:a16="http://schemas.microsoft.com/office/drawing/2014/main" id="{DFD99454-C7EB-620D-4EBB-3090EA3B506A}"/>
                </a:ext>
              </a:extLst>
            </p:cNvPr>
            <p:cNvGrpSpPr/>
            <p:nvPr/>
          </p:nvGrpSpPr>
          <p:grpSpPr>
            <a:xfrm>
              <a:off x="10990741" y="2732628"/>
              <a:ext cx="932039" cy="780075"/>
              <a:chOff x="10990741" y="3695154"/>
              <a:chExt cx="932039" cy="780075"/>
            </a:xfrm>
          </p:grpSpPr>
          <p:sp>
            <p:nvSpPr>
              <p:cNvPr id="21" name="Freeform 153">
                <a:extLst>
                  <a:ext uri="{FF2B5EF4-FFF2-40B4-BE49-F238E27FC236}">
                    <a16:creationId xmlns:a16="http://schemas.microsoft.com/office/drawing/2014/main" id="{87BFF8B7-4241-280C-0123-D4512D281134}"/>
                  </a:ext>
                </a:extLst>
              </p:cNvPr>
              <p:cNvSpPr/>
              <p:nvPr/>
            </p:nvSpPr>
            <p:spPr>
              <a:xfrm>
                <a:off x="10990741" y="3695154"/>
                <a:ext cx="660195" cy="602841"/>
              </a:xfrm>
              <a:custGeom>
                <a:avLst/>
                <a:gdLst>
                  <a:gd name="connsiteX0" fmla="*/ 116505 w 660195"/>
                  <a:gd name="connsiteY0" fmla="*/ 602842 h 602841"/>
                  <a:gd name="connsiteX1" fmla="*/ 116505 w 660195"/>
                  <a:gd name="connsiteY1" fmla="*/ 485912 h 602841"/>
                  <a:gd name="connsiteX2" fmla="*/ 0 w 660195"/>
                  <a:gd name="connsiteY2" fmla="*/ 275694 h 602841"/>
                  <a:gd name="connsiteX3" fmla="*/ 330094 w 660195"/>
                  <a:gd name="connsiteY3" fmla="*/ 0 h 602841"/>
                  <a:gd name="connsiteX4" fmla="*/ 660195 w 660195"/>
                  <a:gd name="connsiteY4" fmla="*/ 275694 h 602841"/>
                  <a:gd name="connsiteX5" fmla="*/ 621356 w 660195"/>
                  <a:gd name="connsiteY5" fmla="*/ 276437 h 602841"/>
                  <a:gd name="connsiteX6" fmla="*/ 621356 w 660195"/>
                  <a:gd name="connsiteY6" fmla="*/ 275694 h 602841"/>
                  <a:gd name="connsiteX7" fmla="*/ 330094 w 660195"/>
                  <a:gd name="connsiteY7" fmla="*/ 39383 h 602841"/>
                  <a:gd name="connsiteX8" fmla="*/ 38833 w 660195"/>
                  <a:gd name="connsiteY8" fmla="*/ 275694 h 602841"/>
                  <a:gd name="connsiteX9" fmla="*/ 146605 w 660195"/>
                  <a:gd name="connsiteY9" fmla="*/ 458840 h 602841"/>
                  <a:gd name="connsiteX10" fmla="*/ 155337 w 660195"/>
                  <a:gd name="connsiteY10" fmla="*/ 464747 h 602841"/>
                  <a:gd name="connsiteX11" fmla="*/ 155337 w 660195"/>
                  <a:gd name="connsiteY11" fmla="*/ 539329 h 602841"/>
                  <a:gd name="connsiteX12" fmla="*/ 234709 w 660195"/>
                  <a:gd name="connsiteY12" fmla="*/ 499204 h 602841"/>
                  <a:gd name="connsiteX13" fmla="*/ 241749 w 660195"/>
                  <a:gd name="connsiteY13" fmla="*/ 500928 h 602841"/>
                  <a:gd name="connsiteX14" fmla="*/ 406309 w 660195"/>
                  <a:gd name="connsiteY14" fmla="*/ 503884 h 602841"/>
                  <a:gd name="connsiteX15" fmla="*/ 414564 w 660195"/>
                  <a:gd name="connsiteY15" fmla="*/ 542286 h 602841"/>
                  <a:gd name="connsiteX16" fmla="*/ 239316 w 660195"/>
                  <a:gd name="connsiteY16" fmla="*/ 540808 h 602841"/>
                  <a:gd name="connsiteX17" fmla="*/ 116505 w 660195"/>
                  <a:gd name="connsiteY17" fmla="*/ 602842 h 602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0195" h="602841">
                    <a:moveTo>
                      <a:pt x="116505" y="602842"/>
                    </a:moveTo>
                    <a:lnTo>
                      <a:pt x="116505" y="485912"/>
                    </a:lnTo>
                    <a:cubicBezTo>
                      <a:pt x="42232" y="433239"/>
                      <a:pt x="0" y="357171"/>
                      <a:pt x="0" y="275694"/>
                    </a:cubicBezTo>
                    <a:cubicBezTo>
                      <a:pt x="0" y="123572"/>
                      <a:pt x="148056" y="0"/>
                      <a:pt x="330094" y="0"/>
                    </a:cubicBezTo>
                    <a:cubicBezTo>
                      <a:pt x="512133" y="0"/>
                      <a:pt x="660195" y="123572"/>
                      <a:pt x="660195" y="275694"/>
                    </a:cubicBezTo>
                    <a:lnTo>
                      <a:pt x="621356" y="276437"/>
                    </a:lnTo>
                    <a:lnTo>
                      <a:pt x="621356" y="275694"/>
                    </a:lnTo>
                    <a:cubicBezTo>
                      <a:pt x="621356" y="145481"/>
                      <a:pt x="490779" y="39383"/>
                      <a:pt x="330094" y="39383"/>
                    </a:cubicBezTo>
                    <a:cubicBezTo>
                      <a:pt x="169417" y="39383"/>
                      <a:pt x="38833" y="145481"/>
                      <a:pt x="38833" y="275694"/>
                    </a:cubicBezTo>
                    <a:cubicBezTo>
                      <a:pt x="38833" y="346836"/>
                      <a:pt x="78156" y="413544"/>
                      <a:pt x="146605" y="458840"/>
                    </a:cubicBezTo>
                    <a:lnTo>
                      <a:pt x="155337" y="464747"/>
                    </a:lnTo>
                    <a:lnTo>
                      <a:pt x="155337" y="539329"/>
                    </a:lnTo>
                    <a:lnTo>
                      <a:pt x="234709" y="499204"/>
                    </a:lnTo>
                    <a:lnTo>
                      <a:pt x="241749" y="500928"/>
                    </a:lnTo>
                    <a:cubicBezTo>
                      <a:pt x="295656" y="514651"/>
                      <a:pt x="351953" y="515661"/>
                      <a:pt x="406309" y="503884"/>
                    </a:cubicBezTo>
                    <a:lnTo>
                      <a:pt x="414564" y="542286"/>
                    </a:lnTo>
                    <a:cubicBezTo>
                      <a:pt x="356746" y="554813"/>
                      <a:pt x="296922" y="554308"/>
                      <a:pt x="239316" y="540808"/>
                    </a:cubicBezTo>
                    <a:lnTo>
                      <a:pt x="116505" y="602842"/>
                    </a:lnTo>
                    <a:close/>
                  </a:path>
                </a:pathLst>
              </a:custGeom>
              <a:solidFill>
                <a:schemeClr val="tx1"/>
              </a:solidFill>
              <a:ln w="9438" cap="flat">
                <a:noFill/>
                <a:prstDash val="solid"/>
                <a:miter/>
              </a:ln>
            </p:spPr>
            <p:txBody>
              <a:bodyPr rtlCol="0" anchor="ctr"/>
              <a:lstStyle/>
              <a:p>
                <a:endParaRPr lang="en-US"/>
              </a:p>
            </p:txBody>
          </p:sp>
          <p:grpSp>
            <p:nvGrpSpPr>
              <p:cNvPr id="22" name="Group 21">
                <a:extLst>
                  <a:ext uri="{FF2B5EF4-FFF2-40B4-BE49-F238E27FC236}">
                    <a16:creationId xmlns:a16="http://schemas.microsoft.com/office/drawing/2014/main" id="{72F3FFAC-3E7B-E2D5-B046-2F4F372D060E}"/>
                  </a:ext>
                </a:extLst>
              </p:cNvPr>
              <p:cNvGrpSpPr/>
              <p:nvPr/>
            </p:nvGrpSpPr>
            <p:grpSpPr>
              <a:xfrm>
                <a:off x="11379086" y="3951160"/>
                <a:ext cx="543694" cy="524069"/>
                <a:chOff x="11379086" y="3951160"/>
                <a:chExt cx="543694" cy="524069"/>
              </a:xfrm>
            </p:grpSpPr>
            <p:sp>
              <p:nvSpPr>
                <p:cNvPr id="23" name="Freeform 154">
                  <a:extLst>
                    <a:ext uri="{FF2B5EF4-FFF2-40B4-BE49-F238E27FC236}">
                      <a16:creationId xmlns:a16="http://schemas.microsoft.com/office/drawing/2014/main" id="{120ADED2-7DA5-1329-B060-EB67F9FDDDE0}"/>
                    </a:ext>
                  </a:extLst>
                </p:cNvPr>
                <p:cNvSpPr/>
                <p:nvPr/>
              </p:nvSpPr>
              <p:spPr>
                <a:xfrm>
                  <a:off x="11534432" y="4108698"/>
                  <a:ext cx="38832" cy="39381"/>
                </a:xfrm>
                <a:custGeom>
                  <a:avLst/>
                  <a:gdLst>
                    <a:gd name="connsiteX0" fmla="*/ 38833 w 38832"/>
                    <a:gd name="connsiteY0" fmla="*/ 0 h 39381"/>
                    <a:gd name="connsiteX1" fmla="*/ 0 w 38832"/>
                    <a:gd name="connsiteY1" fmla="*/ 0 h 39381"/>
                    <a:gd name="connsiteX2" fmla="*/ 0 w 38832"/>
                    <a:gd name="connsiteY2" fmla="*/ 39382 h 39381"/>
                    <a:gd name="connsiteX3" fmla="*/ 38833 w 38832"/>
                    <a:gd name="connsiteY3" fmla="*/ 39382 h 39381"/>
                    <a:gd name="connsiteX4" fmla="*/ 38833 w 38832"/>
                    <a:gd name="connsiteY4" fmla="*/ 0 h 39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32" h="39381">
                      <a:moveTo>
                        <a:pt x="38833" y="0"/>
                      </a:moveTo>
                      <a:lnTo>
                        <a:pt x="0" y="0"/>
                      </a:lnTo>
                      <a:lnTo>
                        <a:pt x="0" y="39382"/>
                      </a:lnTo>
                      <a:lnTo>
                        <a:pt x="38833" y="39382"/>
                      </a:lnTo>
                      <a:lnTo>
                        <a:pt x="38833" y="0"/>
                      </a:lnTo>
                      <a:close/>
                    </a:path>
                  </a:pathLst>
                </a:custGeom>
                <a:solidFill>
                  <a:schemeClr val="accent1"/>
                </a:solidFill>
                <a:ln w="9438" cap="flat">
                  <a:noFill/>
                  <a:prstDash val="solid"/>
                  <a:miter/>
                </a:ln>
              </p:spPr>
              <p:txBody>
                <a:bodyPr rtlCol="0" anchor="ctr"/>
                <a:lstStyle/>
                <a:p>
                  <a:endParaRPr lang="en-US"/>
                </a:p>
              </p:txBody>
            </p:sp>
            <p:sp>
              <p:nvSpPr>
                <p:cNvPr id="24" name="Freeform 155">
                  <a:extLst>
                    <a:ext uri="{FF2B5EF4-FFF2-40B4-BE49-F238E27FC236}">
                      <a16:creationId xmlns:a16="http://schemas.microsoft.com/office/drawing/2014/main" id="{035DB5F5-5F1B-881B-AEA6-9C8FF72FDDA4}"/>
                    </a:ext>
                  </a:extLst>
                </p:cNvPr>
                <p:cNvSpPr/>
                <p:nvPr/>
              </p:nvSpPr>
              <p:spPr>
                <a:xfrm>
                  <a:off x="11728602" y="4108698"/>
                  <a:ext cx="38839" cy="39381"/>
                </a:xfrm>
                <a:custGeom>
                  <a:avLst/>
                  <a:gdLst>
                    <a:gd name="connsiteX0" fmla="*/ 38839 w 38839"/>
                    <a:gd name="connsiteY0" fmla="*/ 0 h 39381"/>
                    <a:gd name="connsiteX1" fmla="*/ 0 w 38839"/>
                    <a:gd name="connsiteY1" fmla="*/ 0 h 39381"/>
                    <a:gd name="connsiteX2" fmla="*/ 0 w 38839"/>
                    <a:gd name="connsiteY2" fmla="*/ 39382 h 39381"/>
                    <a:gd name="connsiteX3" fmla="*/ 38839 w 38839"/>
                    <a:gd name="connsiteY3" fmla="*/ 39382 h 39381"/>
                    <a:gd name="connsiteX4" fmla="*/ 38839 w 38839"/>
                    <a:gd name="connsiteY4" fmla="*/ 0 h 39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39" h="39381">
                      <a:moveTo>
                        <a:pt x="38839" y="0"/>
                      </a:moveTo>
                      <a:lnTo>
                        <a:pt x="0" y="0"/>
                      </a:lnTo>
                      <a:lnTo>
                        <a:pt x="0" y="39382"/>
                      </a:lnTo>
                      <a:lnTo>
                        <a:pt x="38839" y="39382"/>
                      </a:lnTo>
                      <a:lnTo>
                        <a:pt x="38839" y="0"/>
                      </a:lnTo>
                      <a:close/>
                    </a:path>
                  </a:pathLst>
                </a:custGeom>
                <a:solidFill>
                  <a:schemeClr val="accent1"/>
                </a:solidFill>
                <a:ln w="9438" cap="flat">
                  <a:noFill/>
                  <a:prstDash val="solid"/>
                  <a:miter/>
                </a:ln>
              </p:spPr>
              <p:txBody>
                <a:bodyPr rtlCol="0" anchor="ctr"/>
                <a:lstStyle/>
                <a:p>
                  <a:endParaRPr lang="en-US"/>
                </a:p>
              </p:txBody>
            </p:sp>
            <p:sp>
              <p:nvSpPr>
                <p:cNvPr id="25" name="Freeform 156">
                  <a:extLst>
                    <a:ext uri="{FF2B5EF4-FFF2-40B4-BE49-F238E27FC236}">
                      <a16:creationId xmlns:a16="http://schemas.microsoft.com/office/drawing/2014/main" id="{D2F904C7-87D9-683B-E306-A43A376E1D82}"/>
                    </a:ext>
                  </a:extLst>
                </p:cNvPr>
                <p:cNvSpPr/>
                <p:nvPr/>
              </p:nvSpPr>
              <p:spPr>
                <a:xfrm>
                  <a:off x="11379086" y="3951160"/>
                  <a:ext cx="543694" cy="524069"/>
                </a:xfrm>
                <a:custGeom>
                  <a:avLst/>
                  <a:gdLst>
                    <a:gd name="connsiteX0" fmla="*/ 346364 w 543694"/>
                    <a:gd name="connsiteY0" fmla="*/ 463513 h 524069"/>
                    <a:gd name="connsiteX1" fmla="*/ 466018 w 543694"/>
                    <a:gd name="connsiteY1" fmla="*/ 524069 h 524069"/>
                    <a:gd name="connsiteX2" fmla="*/ 466018 w 543694"/>
                    <a:gd name="connsiteY2" fmla="*/ 401479 h 524069"/>
                    <a:gd name="connsiteX3" fmla="*/ 543694 w 543694"/>
                    <a:gd name="connsiteY3" fmla="*/ 236311 h 524069"/>
                    <a:gd name="connsiteX4" fmla="*/ 271849 w 543694"/>
                    <a:gd name="connsiteY4" fmla="*/ 0 h 524069"/>
                    <a:gd name="connsiteX5" fmla="*/ 0 w 543694"/>
                    <a:gd name="connsiteY5" fmla="*/ 236311 h 524069"/>
                    <a:gd name="connsiteX6" fmla="*/ 271849 w 543694"/>
                    <a:gd name="connsiteY6" fmla="*/ 472621 h 524069"/>
                    <a:gd name="connsiteX7" fmla="*/ 346364 w 543694"/>
                    <a:gd name="connsiteY7" fmla="*/ 463513 h 524069"/>
                    <a:gd name="connsiteX8" fmla="*/ 427189 w 543694"/>
                    <a:gd name="connsiteY8" fmla="*/ 460555 h 524069"/>
                    <a:gd name="connsiteX9" fmla="*/ 350733 w 543694"/>
                    <a:gd name="connsiteY9" fmla="*/ 421664 h 524069"/>
                    <a:gd name="connsiteX10" fmla="*/ 343693 w 543694"/>
                    <a:gd name="connsiteY10" fmla="*/ 423632 h 524069"/>
                    <a:gd name="connsiteX11" fmla="*/ 271852 w 543694"/>
                    <a:gd name="connsiteY11" fmla="*/ 433231 h 524069"/>
                    <a:gd name="connsiteX12" fmla="*/ 38842 w 543694"/>
                    <a:gd name="connsiteY12" fmla="*/ 236310 h 524069"/>
                    <a:gd name="connsiteX13" fmla="*/ 271852 w 543694"/>
                    <a:gd name="connsiteY13" fmla="*/ 39382 h 524069"/>
                    <a:gd name="connsiteX14" fmla="*/ 504859 w 543694"/>
                    <a:gd name="connsiteY14" fmla="*/ 236310 h 524069"/>
                    <a:gd name="connsiteX15" fmla="*/ 434470 w 543694"/>
                    <a:gd name="connsiteY15" fmla="*/ 377110 h 524069"/>
                    <a:gd name="connsiteX16" fmla="*/ 427189 w 543694"/>
                    <a:gd name="connsiteY16" fmla="*/ 383017 h 524069"/>
                    <a:gd name="connsiteX17" fmla="*/ 427189 w 543694"/>
                    <a:gd name="connsiteY17" fmla="*/ 460555 h 524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3694" h="524069">
                      <a:moveTo>
                        <a:pt x="346364" y="463513"/>
                      </a:moveTo>
                      <a:lnTo>
                        <a:pt x="466018" y="524069"/>
                      </a:lnTo>
                      <a:lnTo>
                        <a:pt x="466018" y="401479"/>
                      </a:lnTo>
                      <a:cubicBezTo>
                        <a:pt x="516267" y="357170"/>
                        <a:pt x="543694" y="298835"/>
                        <a:pt x="543694" y="236311"/>
                      </a:cubicBezTo>
                      <a:cubicBezTo>
                        <a:pt x="543694" y="106090"/>
                        <a:pt x="421846" y="0"/>
                        <a:pt x="271849" y="0"/>
                      </a:cubicBezTo>
                      <a:cubicBezTo>
                        <a:pt x="121845" y="0"/>
                        <a:pt x="0" y="106090"/>
                        <a:pt x="0" y="236311"/>
                      </a:cubicBezTo>
                      <a:cubicBezTo>
                        <a:pt x="0" y="366524"/>
                        <a:pt x="121845" y="472621"/>
                        <a:pt x="271849" y="472621"/>
                      </a:cubicBezTo>
                      <a:cubicBezTo>
                        <a:pt x="296957" y="472607"/>
                        <a:pt x="321973" y="469549"/>
                        <a:pt x="346364" y="463513"/>
                      </a:cubicBezTo>
                      <a:close/>
                      <a:moveTo>
                        <a:pt x="427189" y="460555"/>
                      </a:moveTo>
                      <a:lnTo>
                        <a:pt x="350733" y="421664"/>
                      </a:lnTo>
                      <a:lnTo>
                        <a:pt x="343693" y="423632"/>
                      </a:lnTo>
                      <a:cubicBezTo>
                        <a:pt x="320269" y="430036"/>
                        <a:pt x="296107" y="433267"/>
                        <a:pt x="271852" y="433231"/>
                      </a:cubicBezTo>
                      <a:cubicBezTo>
                        <a:pt x="143451" y="433231"/>
                        <a:pt x="38842" y="344860"/>
                        <a:pt x="38842" y="236310"/>
                      </a:cubicBezTo>
                      <a:cubicBezTo>
                        <a:pt x="38842" y="127753"/>
                        <a:pt x="143451" y="39382"/>
                        <a:pt x="271852" y="39382"/>
                      </a:cubicBezTo>
                      <a:cubicBezTo>
                        <a:pt x="400246" y="39382"/>
                        <a:pt x="504859" y="127753"/>
                        <a:pt x="504859" y="236310"/>
                      </a:cubicBezTo>
                      <a:cubicBezTo>
                        <a:pt x="504859" y="289727"/>
                        <a:pt x="479859" y="339696"/>
                        <a:pt x="434470" y="377110"/>
                      </a:cubicBezTo>
                      <a:lnTo>
                        <a:pt x="427189" y="383017"/>
                      </a:lnTo>
                      <a:lnTo>
                        <a:pt x="427189" y="460555"/>
                      </a:lnTo>
                      <a:close/>
                    </a:path>
                  </a:pathLst>
                </a:custGeom>
                <a:solidFill>
                  <a:schemeClr val="accent1"/>
                </a:solidFill>
                <a:ln w="9438" cap="flat">
                  <a:noFill/>
                  <a:prstDash val="solid"/>
                  <a:miter/>
                </a:ln>
              </p:spPr>
              <p:txBody>
                <a:bodyPr rtlCol="0" anchor="ctr"/>
                <a:lstStyle/>
                <a:p>
                  <a:endParaRPr lang="en-US"/>
                </a:p>
              </p:txBody>
            </p:sp>
          </p:grpSp>
        </p:grpSp>
      </p:grpSp>
      <p:grpSp>
        <p:nvGrpSpPr>
          <p:cNvPr id="106" name="Group 105" descr="An icon of a world with arrows surrounding.">
            <a:extLst>
              <a:ext uri="{FF2B5EF4-FFF2-40B4-BE49-F238E27FC236}">
                <a16:creationId xmlns:a16="http://schemas.microsoft.com/office/drawing/2014/main" id="{55A4C78F-6AAF-F07E-CDFD-3BEA5DF3A7EC}"/>
              </a:ext>
            </a:extLst>
          </p:cNvPr>
          <p:cNvGrpSpPr/>
          <p:nvPr/>
        </p:nvGrpSpPr>
        <p:grpSpPr>
          <a:xfrm>
            <a:off x="12388992" y="2619939"/>
            <a:ext cx="977100" cy="1009211"/>
            <a:chOff x="12388992" y="3582465"/>
            <a:chExt cx="977100" cy="1009211"/>
          </a:xfrm>
        </p:grpSpPr>
        <p:sp>
          <p:nvSpPr>
            <p:cNvPr id="107" name="Freeform 160">
              <a:extLst>
                <a:ext uri="{FF2B5EF4-FFF2-40B4-BE49-F238E27FC236}">
                  <a16:creationId xmlns:a16="http://schemas.microsoft.com/office/drawing/2014/main" id="{A376643C-A025-E5FE-5C8F-25498905BA28}"/>
                </a:ext>
              </a:extLst>
            </p:cNvPr>
            <p:cNvSpPr/>
            <p:nvPr/>
          </p:nvSpPr>
          <p:spPr>
            <a:xfrm>
              <a:off x="12796597" y="4110031"/>
              <a:ext cx="569495" cy="481645"/>
            </a:xfrm>
            <a:custGeom>
              <a:avLst/>
              <a:gdLst>
                <a:gd name="connsiteX0" fmla="*/ 568036 w 569495"/>
                <a:gd name="connsiteY0" fmla="*/ 122836 h 481645"/>
                <a:gd name="connsiteX1" fmla="*/ 503659 w 569495"/>
                <a:gd name="connsiteY1" fmla="*/ 5441 h 481645"/>
                <a:gd name="connsiteX2" fmla="*/ 484724 w 569495"/>
                <a:gd name="connsiteY2" fmla="*/ 8282 h 481645"/>
                <a:gd name="connsiteX3" fmla="*/ 458216 w 569495"/>
                <a:gd name="connsiteY3" fmla="*/ 113368 h 481645"/>
                <a:gd name="connsiteX4" fmla="*/ 459163 w 569495"/>
                <a:gd name="connsiteY4" fmla="*/ 113368 h 481645"/>
                <a:gd name="connsiteX5" fmla="*/ 236682 w 569495"/>
                <a:gd name="connsiteY5" fmla="*/ 349103 h 481645"/>
                <a:gd name="connsiteX6" fmla="*/ 150530 w 569495"/>
                <a:gd name="connsiteY6" fmla="*/ 370878 h 481645"/>
                <a:gd name="connsiteX7" fmla="*/ 78578 w 569495"/>
                <a:gd name="connsiteY7" fmla="*/ 324488 h 481645"/>
                <a:gd name="connsiteX8" fmla="*/ 0 w 569495"/>
                <a:gd name="connsiteY8" fmla="*/ 403067 h 481645"/>
                <a:gd name="connsiteX9" fmla="*/ 78578 w 569495"/>
                <a:gd name="connsiteY9" fmla="*/ 481645 h 481645"/>
                <a:gd name="connsiteX10" fmla="*/ 156210 w 569495"/>
                <a:gd name="connsiteY10" fmla="*/ 414428 h 481645"/>
                <a:gd name="connsiteX11" fmla="*/ 252776 w 569495"/>
                <a:gd name="connsiteY11" fmla="*/ 389813 h 481645"/>
                <a:gd name="connsiteX12" fmla="*/ 501765 w 569495"/>
                <a:gd name="connsiteY12" fmla="*/ 124729 h 481645"/>
                <a:gd name="connsiteX13" fmla="*/ 556676 w 569495"/>
                <a:gd name="connsiteY13" fmla="*/ 137983 h 481645"/>
                <a:gd name="connsiteX14" fmla="*/ 568036 w 569495"/>
                <a:gd name="connsiteY14" fmla="*/ 122836 h 481645"/>
                <a:gd name="connsiteX15" fmla="*/ 78578 w 569495"/>
                <a:gd name="connsiteY15" fmla="*/ 438096 h 481645"/>
                <a:gd name="connsiteX16" fmla="*/ 43549 w 569495"/>
                <a:gd name="connsiteY16" fmla="*/ 403067 h 481645"/>
                <a:gd name="connsiteX17" fmla="*/ 78578 w 569495"/>
                <a:gd name="connsiteY17" fmla="*/ 368038 h 481645"/>
                <a:gd name="connsiteX18" fmla="*/ 113607 w 569495"/>
                <a:gd name="connsiteY18" fmla="*/ 403067 h 481645"/>
                <a:gd name="connsiteX19" fmla="*/ 78578 w 569495"/>
                <a:gd name="connsiteY19" fmla="*/ 438096 h 48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9495" h="481645">
                  <a:moveTo>
                    <a:pt x="568036" y="122836"/>
                  </a:moveTo>
                  <a:lnTo>
                    <a:pt x="503659" y="5441"/>
                  </a:lnTo>
                  <a:cubicBezTo>
                    <a:pt x="498925" y="-3079"/>
                    <a:pt x="486618" y="-1186"/>
                    <a:pt x="484724" y="8282"/>
                  </a:cubicBezTo>
                  <a:lnTo>
                    <a:pt x="458216" y="113368"/>
                  </a:lnTo>
                  <a:lnTo>
                    <a:pt x="459163" y="113368"/>
                  </a:lnTo>
                  <a:cubicBezTo>
                    <a:pt x="426027" y="219402"/>
                    <a:pt x="343662" y="308394"/>
                    <a:pt x="236682" y="349103"/>
                  </a:cubicBezTo>
                  <a:cubicBezTo>
                    <a:pt x="209227" y="359517"/>
                    <a:pt x="180825" y="367091"/>
                    <a:pt x="150530" y="370878"/>
                  </a:cubicBezTo>
                  <a:cubicBezTo>
                    <a:pt x="138222" y="343423"/>
                    <a:pt x="110767" y="324488"/>
                    <a:pt x="78578" y="324488"/>
                  </a:cubicBezTo>
                  <a:cubicBezTo>
                    <a:pt x="35029" y="324488"/>
                    <a:pt x="0" y="359517"/>
                    <a:pt x="0" y="403067"/>
                  </a:cubicBezTo>
                  <a:cubicBezTo>
                    <a:pt x="0" y="446616"/>
                    <a:pt x="35029" y="481645"/>
                    <a:pt x="78578" y="481645"/>
                  </a:cubicBezTo>
                  <a:cubicBezTo>
                    <a:pt x="118341" y="481645"/>
                    <a:pt x="150530" y="452297"/>
                    <a:pt x="156210" y="414428"/>
                  </a:cubicBezTo>
                  <a:cubicBezTo>
                    <a:pt x="189345" y="409694"/>
                    <a:pt x="221534" y="402120"/>
                    <a:pt x="252776" y="389813"/>
                  </a:cubicBezTo>
                  <a:cubicBezTo>
                    <a:pt x="372064" y="344370"/>
                    <a:pt x="464843" y="244017"/>
                    <a:pt x="501765" y="124729"/>
                  </a:cubicBezTo>
                  <a:lnTo>
                    <a:pt x="556676" y="137983"/>
                  </a:lnTo>
                  <a:cubicBezTo>
                    <a:pt x="565196" y="140823"/>
                    <a:pt x="572770" y="131356"/>
                    <a:pt x="568036" y="122836"/>
                  </a:cubicBezTo>
                  <a:close/>
                  <a:moveTo>
                    <a:pt x="78578" y="438096"/>
                  </a:moveTo>
                  <a:cubicBezTo>
                    <a:pt x="59644" y="438096"/>
                    <a:pt x="43549" y="422948"/>
                    <a:pt x="43549" y="403067"/>
                  </a:cubicBezTo>
                  <a:cubicBezTo>
                    <a:pt x="43549" y="383186"/>
                    <a:pt x="58697" y="368038"/>
                    <a:pt x="78578" y="368038"/>
                  </a:cubicBezTo>
                  <a:cubicBezTo>
                    <a:pt x="98460" y="368038"/>
                    <a:pt x="113607" y="383186"/>
                    <a:pt x="113607" y="403067"/>
                  </a:cubicBezTo>
                  <a:cubicBezTo>
                    <a:pt x="113607" y="422948"/>
                    <a:pt x="97513" y="438096"/>
                    <a:pt x="78578" y="438096"/>
                  </a:cubicBezTo>
                  <a:close/>
                </a:path>
              </a:pathLst>
            </a:custGeom>
            <a:solidFill>
              <a:schemeClr val="accent1"/>
            </a:solidFill>
            <a:ln w="9438" cap="flat">
              <a:noFill/>
              <a:prstDash val="solid"/>
              <a:miter/>
            </a:ln>
          </p:spPr>
          <p:txBody>
            <a:bodyPr rtlCol="0" anchor="ctr"/>
            <a:lstStyle/>
            <a:p>
              <a:endParaRPr lang="en-US"/>
            </a:p>
          </p:txBody>
        </p:sp>
        <p:grpSp>
          <p:nvGrpSpPr>
            <p:cNvPr id="108" name="Group 107">
              <a:extLst>
                <a:ext uri="{FF2B5EF4-FFF2-40B4-BE49-F238E27FC236}">
                  <a16:creationId xmlns:a16="http://schemas.microsoft.com/office/drawing/2014/main" id="{B862F878-1047-4F70-7F7C-AD73A0101CC4}"/>
                </a:ext>
              </a:extLst>
            </p:cNvPr>
            <p:cNvGrpSpPr/>
            <p:nvPr/>
          </p:nvGrpSpPr>
          <p:grpSpPr>
            <a:xfrm>
              <a:off x="12388992" y="3582465"/>
              <a:ext cx="803336" cy="812291"/>
              <a:chOff x="12388992" y="3582465"/>
              <a:chExt cx="803336" cy="812291"/>
            </a:xfrm>
          </p:grpSpPr>
          <p:sp>
            <p:nvSpPr>
              <p:cNvPr id="109" name="Freeform 161">
                <a:extLst>
                  <a:ext uri="{FF2B5EF4-FFF2-40B4-BE49-F238E27FC236}">
                    <a16:creationId xmlns:a16="http://schemas.microsoft.com/office/drawing/2014/main" id="{E8085BC1-1D5D-63CE-8A26-89FEA50F8210}"/>
                  </a:ext>
                </a:extLst>
              </p:cNvPr>
              <p:cNvSpPr/>
              <p:nvPr/>
            </p:nvSpPr>
            <p:spPr>
              <a:xfrm>
                <a:off x="12388992" y="3582465"/>
                <a:ext cx="564762" cy="480698"/>
              </a:xfrm>
              <a:custGeom>
                <a:avLst/>
                <a:gdLst>
                  <a:gd name="connsiteX0" fmla="*/ 486184 w 564762"/>
                  <a:gd name="connsiteY0" fmla="*/ 0 h 480698"/>
                  <a:gd name="connsiteX1" fmla="*/ 408552 w 564762"/>
                  <a:gd name="connsiteY1" fmla="*/ 67218 h 480698"/>
                  <a:gd name="connsiteX2" fmla="*/ 317666 w 564762"/>
                  <a:gd name="connsiteY2" fmla="*/ 90886 h 480698"/>
                  <a:gd name="connsiteX3" fmla="*/ 68677 w 564762"/>
                  <a:gd name="connsiteY3" fmla="*/ 356916 h 480698"/>
                  <a:gd name="connsiteX4" fmla="*/ 12820 w 564762"/>
                  <a:gd name="connsiteY4" fmla="*/ 342715 h 480698"/>
                  <a:gd name="connsiteX5" fmla="*/ 1459 w 564762"/>
                  <a:gd name="connsiteY5" fmla="*/ 357863 h 480698"/>
                  <a:gd name="connsiteX6" fmla="*/ 65837 w 564762"/>
                  <a:gd name="connsiteY6" fmla="*/ 475257 h 480698"/>
                  <a:gd name="connsiteX7" fmla="*/ 84771 w 564762"/>
                  <a:gd name="connsiteY7" fmla="*/ 472417 h 480698"/>
                  <a:gd name="connsiteX8" fmla="*/ 111280 w 564762"/>
                  <a:gd name="connsiteY8" fmla="*/ 367330 h 480698"/>
                  <a:gd name="connsiteX9" fmla="*/ 110333 w 564762"/>
                  <a:gd name="connsiteY9" fmla="*/ 367330 h 480698"/>
                  <a:gd name="connsiteX10" fmla="*/ 332814 w 564762"/>
                  <a:gd name="connsiteY10" fmla="*/ 131595 h 480698"/>
                  <a:gd name="connsiteX11" fmla="*/ 414233 w 564762"/>
                  <a:gd name="connsiteY11" fmla="*/ 110767 h 480698"/>
                  <a:gd name="connsiteX12" fmla="*/ 486184 w 564762"/>
                  <a:gd name="connsiteY12" fmla="*/ 157157 h 480698"/>
                  <a:gd name="connsiteX13" fmla="*/ 564762 w 564762"/>
                  <a:gd name="connsiteY13" fmla="*/ 78578 h 480698"/>
                  <a:gd name="connsiteX14" fmla="*/ 486184 w 564762"/>
                  <a:gd name="connsiteY14" fmla="*/ 0 h 480698"/>
                  <a:gd name="connsiteX15" fmla="*/ 486184 w 564762"/>
                  <a:gd name="connsiteY15" fmla="*/ 113607 h 480698"/>
                  <a:gd name="connsiteX16" fmla="*/ 451155 w 564762"/>
                  <a:gd name="connsiteY16" fmla="*/ 78578 h 480698"/>
                  <a:gd name="connsiteX17" fmla="*/ 486184 w 564762"/>
                  <a:gd name="connsiteY17" fmla="*/ 43549 h 480698"/>
                  <a:gd name="connsiteX18" fmla="*/ 521213 w 564762"/>
                  <a:gd name="connsiteY18" fmla="*/ 78578 h 480698"/>
                  <a:gd name="connsiteX19" fmla="*/ 486184 w 564762"/>
                  <a:gd name="connsiteY19" fmla="*/ 113607 h 480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4762" h="480698">
                    <a:moveTo>
                      <a:pt x="486184" y="0"/>
                    </a:moveTo>
                    <a:cubicBezTo>
                      <a:pt x="446421" y="0"/>
                      <a:pt x="414233" y="29349"/>
                      <a:pt x="408552" y="67218"/>
                    </a:cubicBezTo>
                    <a:cubicBezTo>
                      <a:pt x="377310" y="71951"/>
                      <a:pt x="346068" y="79525"/>
                      <a:pt x="317666" y="90886"/>
                    </a:cubicBezTo>
                    <a:cubicBezTo>
                      <a:pt x="197432" y="137275"/>
                      <a:pt x="105599" y="236682"/>
                      <a:pt x="68677" y="356916"/>
                    </a:cubicBezTo>
                    <a:lnTo>
                      <a:pt x="12820" y="342715"/>
                    </a:lnTo>
                    <a:cubicBezTo>
                      <a:pt x="4300" y="340822"/>
                      <a:pt x="-3274" y="350289"/>
                      <a:pt x="1459" y="357863"/>
                    </a:cubicBezTo>
                    <a:lnTo>
                      <a:pt x="65837" y="475257"/>
                    </a:lnTo>
                    <a:cubicBezTo>
                      <a:pt x="70571" y="483778"/>
                      <a:pt x="82878" y="481884"/>
                      <a:pt x="84771" y="472417"/>
                    </a:cubicBezTo>
                    <a:lnTo>
                      <a:pt x="111280" y="367330"/>
                    </a:lnTo>
                    <a:lnTo>
                      <a:pt x="110333" y="367330"/>
                    </a:lnTo>
                    <a:cubicBezTo>
                      <a:pt x="143469" y="261297"/>
                      <a:pt x="225834" y="173251"/>
                      <a:pt x="332814" y="131595"/>
                    </a:cubicBezTo>
                    <a:cubicBezTo>
                      <a:pt x="358376" y="121181"/>
                      <a:pt x="385831" y="114554"/>
                      <a:pt x="414233" y="110767"/>
                    </a:cubicBezTo>
                    <a:cubicBezTo>
                      <a:pt x="426540" y="138222"/>
                      <a:pt x="453995" y="157157"/>
                      <a:pt x="486184" y="157157"/>
                    </a:cubicBezTo>
                    <a:cubicBezTo>
                      <a:pt x="529733" y="157157"/>
                      <a:pt x="564762" y="122128"/>
                      <a:pt x="564762" y="78578"/>
                    </a:cubicBezTo>
                    <a:cubicBezTo>
                      <a:pt x="564762" y="35029"/>
                      <a:pt x="529733" y="0"/>
                      <a:pt x="486184" y="0"/>
                    </a:cubicBezTo>
                    <a:close/>
                    <a:moveTo>
                      <a:pt x="486184" y="113607"/>
                    </a:moveTo>
                    <a:cubicBezTo>
                      <a:pt x="467249" y="113607"/>
                      <a:pt x="451155" y="98460"/>
                      <a:pt x="451155" y="78578"/>
                    </a:cubicBezTo>
                    <a:cubicBezTo>
                      <a:pt x="451155" y="58697"/>
                      <a:pt x="467249" y="43549"/>
                      <a:pt x="486184" y="43549"/>
                    </a:cubicBezTo>
                    <a:cubicBezTo>
                      <a:pt x="505118" y="43549"/>
                      <a:pt x="521213" y="59644"/>
                      <a:pt x="521213" y="78578"/>
                    </a:cubicBezTo>
                    <a:cubicBezTo>
                      <a:pt x="521213" y="97513"/>
                      <a:pt x="505118" y="113607"/>
                      <a:pt x="486184" y="113607"/>
                    </a:cubicBezTo>
                    <a:close/>
                  </a:path>
                </a:pathLst>
              </a:custGeom>
              <a:solidFill>
                <a:schemeClr val="tx1"/>
              </a:solidFill>
              <a:ln w="9438" cap="flat">
                <a:noFill/>
                <a:prstDash val="solid"/>
                <a:miter/>
              </a:ln>
            </p:spPr>
            <p:txBody>
              <a:bodyPr rtlCol="0" anchor="ctr"/>
              <a:lstStyle/>
              <a:p>
                <a:endParaRPr lang="en-US"/>
              </a:p>
            </p:txBody>
          </p:sp>
          <p:sp>
            <p:nvSpPr>
              <p:cNvPr id="110" name="Freeform 162">
                <a:extLst>
                  <a:ext uri="{FF2B5EF4-FFF2-40B4-BE49-F238E27FC236}">
                    <a16:creationId xmlns:a16="http://schemas.microsoft.com/office/drawing/2014/main" id="{150882A0-367A-6C6E-16D9-6CC09C7EF57B}"/>
                  </a:ext>
                </a:extLst>
              </p:cNvPr>
              <p:cNvSpPr/>
              <p:nvPr/>
            </p:nvSpPr>
            <p:spPr>
              <a:xfrm>
                <a:off x="12559915" y="3764236"/>
                <a:ext cx="632413" cy="630520"/>
              </a:xfrm>
              <a:custGeom>
                <a:avLst/>
                <a:gdLst>
                  <a:gd name="connsiteX0" fmla="*/ 609692 w 632413"/>
                  <a:gd name="connsiteY0" fmla="*/ 195026 h 630520"/>
                  <a:gd name="connsiteX1" fmla="*/ 609692 w 632413"/>
                  <a:gd name="connsiteY1" fmla="*/ 195026 h 630520"/>
                  <a:gd name="connsiteX2" fmla="*/ 378691 w 632413"/>
                  <a:gd name="connsiteY2" fmla="*/ 4734 h 630520"/>
                  <a:gd name="connsiteX3" fmla="*/ 376797 w 632413"/>
                  <a:gd name="connsiteY3" fmla="*/ 4734 h 630520"/>
                  <a:gd name="connsiteX4" fmla="*/ 315260 w 632413"/>
                  <a:gd name="connsiteY4" fmla="*/ 0 h 630520"/>
                  <a:gd name="connsiteX5" fmla="*/ 248989 w 632413"/>
                  <a:gd name="connsiteY5" fmla="*/ 6627 h 630520"/>
                  <a:gd name="connsiteX6" fmla="*/ 238575 w 632413"/>
                  <a:gd name="connsiteY6" fmla="*/ 9467 h 630520"/>
                  <a:gd name="connsiteX7" fmla="*/ 239522 w 632413"/>
                  <a:gd name="connsiteY7" fmla="*/ 8521 h 630520"/>
                  <a:gd name="connsiteX8" fmla="*/ 238575 w 632413"/>
                  <a:gd name="connsiteY8" fmla="*/ 9467 h 630520"/>
                  <a:gd name="connsiteX9" fmla="*/ 21775 w 632413"/>
                  <a:gd name="connsiteY9" fmla="*/ 198813 h 630520"/>
                  <a:gd name="connsiteX10" fmla="*/ 0 w 632413"/>
                  <a:gd name="connsiteY10" fmla="*/ 315260 h 630520"/>
                  <a:gd name="connsiteX11" fmla="*/ 21775 w 632413"/>
                  <a:gd name="connsiteY11" fmla="*/ 428867 h 630520"/>
                  <a:gd name="connsiteX12" fmla="*/ 251829 w 632413"/>
                  <a:gd name="connsiteY12" fmla="*/ 622947 h 630520"/>
                  <a:gd name="connsiteX13" fmla="*/ 316207 w 632413"/>
                  <a:gd name="connsiteY13" fmla="*/ 630520 h 630520"/>
                  <a:gd name="connsiteX14" fmla="*/ 378691 w 632413"/>
                  <a:gd name="connsiteY14" fmla="*/ 622947 h 630520"/>
                  <a:gd name="connsiteX15" fmla="*/ 610639 w 632413"/>
                  <a:gd name="connsiteY15" fmla="*/ 428867 h 630520"/>
                  <a:gd name="connsiteX16" fmla="*/ 632414 w 632413"/>
                  <a:gd name="connsiteY16" fmla="*/ 312420 h 630520"/>
                  <a:gd name="connsiteX17" fmla="*/ 609692 w 632413"/>
                  <a:gd name="connsiteY17" fmla="*/ 195026 h 630520"/>
                  <a:gd name="connsiteX18" fmla="*/ 556676 w 632413"/>
                  <a:gd name="connsiteY18" fmla="*/ 185559 h 630520"/>
                  <a:gd name="connsiteX19" fmla="*/ 444962 w 632413"/>
                  <a:gd name="connsiteY19" fmla="*/ 185559 h 630520"/>
                  <a:gd name="connsiteX20" fmla="*/ 414667 w 632413"/>
                  <a:gd name="connsiteY20" fmla="*/ 59644 h 630520"/>
                  <a:gd name="connsiteX21" fmla="*/ 556676 w 632413"/>
                  <a:gd name="connsiteY21" fmla="*/ 185559 h 630520"/>
                  <a:gd name="connsiteX22" fmla="*/ 587918 w 632413"/>
                  <a:gd name="connsiteY22" fmla="*/ 313367 h 630520"/>
                  <a:gd name="connsiteX23" fmla="*/ 575610 w 632413"/>
                  <a:gd name="connsiteY23" fmla="*/ 395732 h 630520"/>
                  <a:gd name="connsiteX24" fmla="*/ 450642 w 632413"/>
                  <a:gd name="connsiteY24" fmla="*/ 395732 h 630520"/>
                  <a:gd name="connsiteX25" fmla="*/ 454429 w 632413"/>
                  <a:gd name="connsiteY25" fmla="*/ 311473 h 630520"/>
                  <a:gd name="connsiteX26" fmla="*/ 450642 w 632413"/>
                  <a:gd name="connsiteY26" fmla="*/ 229108 h 630520"/>
                  <a:gd name="connsiteX27" fmla="*/ 575610 w 632413"/>
                  <a:gd name="connsiteY27" fmla="*/ 229108 h 630520"/>
                  <a:gd name="connsiteX28" fmla="*/ 587918 w 632413"/>
                  <a:gd name="connsiteY28" fmla="*/ 313367 h 630520"/>
                  <a:gd name="connsiteX29" fmla="*/ 222481 w 632413"/>
                  <a:gd name="connsiteY29" fmla="*/ 395732 h 630520"/>
                  <a:gd name="connsiteX30" fmla="*/ 217747 w 632413"/>
                  <a:gd name="connsiteY30" fmla="*/ 311473 h 630520"/>
                  <a:gd name="connsiteX31" fmla="*/ 221534 w 632413"/>
                  <a:gd name="connsiteY31" fmla="*/ 229108 h 630520"/>
                  <a:gd name="connsiteX32" fmla="*/ 406146 w 632413"/>
                  <a:gd name="connsiteY32" fmla="*/ 229108 h 630520"/>
                  <a:gd name="connsiteX33" fmla="*/ 409933 w 632413"/>
                  <a:gd name="connsiteY33" fmla="*/ 311473 h 630520"/>
                  <a:gd name="connsiteX34" fmla="*/ 405199 w 632413"/>
                  <a:gd name="connsiteY34" fmla="*/ 395732 h 630520"/>
                  <a:gd name="connsiteX35" fmla="*/ 222481 w 632413"/>
                  <a:gd name="connsiteY35" fmla="*/ 395732 h 630520"/>
                  <a:gd name="connsiteX36" fmla="*/ 55857 w 632413"/>
                  <a:gd name="connsiteY36" fmla="*/ 395732 h 630520"/>
                  <a:gd name="connsiteX37" fmla="*/ 43549 w 632413"/>
                  <a:gd name="connsiteY37" fmla="*/ 316207 h 630520"/>
                  <a:gd name="connsiteX38" fmla="*/ 56804 w 632413"/>
                  <a:gd name="connsiteY38" fmla="*/ 230055 h 630520"/>
                  <a:gd name="connsiteX39" fmla="*/ 177985 w 632413"/>
                  <a:gd name="connsiteY39" fmla="*/ 230055 h 630520"/>
                  <a:gd name="connsiteX40" fmla="*/ 174198 w 632413"/>
                  <a:gd name="connsiteY40" fmla="*/ 312420 h 630520"/>
                  <a:gd name="connsiteX41" fmla="*/ 177985 w 632413"/>
                  <a:gd name="connsiteY41" fmla="*/ 396679 h 630520"/>
                  <a:gd name="connsiteX42" fmla="*/ 55857 w 632413"/>
                  <a:gd name="connsiteY42" fmla="*/ 396679 h 630520"/>
                  <a:gd name="connsiteX43" fmla="*/ 361650 w 632413"/>
                  <a:gd name="connsiteY43" fmla="*/ 47336 h 630520"/>
                  <a:gd name="connsiteX44" fmla="*/ 401412 w 632413"/>
                  <a:gd name="connsiteY44" fmla="*/ 186505 h 630520"/>
                  <a:gd name="connsiteX45" fmla="*/ 228161 w 632413"/>
                  <a:gd name="connsiteY45" fmla="*/ 186505 h 630520"/>
                  <a:gd name="connsiteX46" fmla="*/ 266977 w 632413"/>
                  <a:gd name="connsiteY46" fmla="*/ 49230 h 630520"/>
                  <a:gd name="connsiteX47" fmla="*/ 315260 w 632413"/>
                  <a:gd name="connsiteY47" fmla="*/ 44496 h 630520"/>
                  <a:gd name="connsiteX48" fmla="*/ 361650 w 632413"/>
                  <a:gd name="connsiteY48" fmla="*/ 47336 h 630520"/>
                  <a:gd name="connsiteX49" fmla="*/ 213014 w 632413"/>
                  <a:gd name="connsiteY49" fmla="*/ 63431 h 630520"/>
                  <a:gd name="connsiteX50" fmla="*/ 183665 w 632413"/>
                  <a:gd name="connsiteY50" fmla="*/ 185559 h 630520"/>
                  <a:gd name="connsiteX51" fmla="*/ 75738 w 632413"/>
                  <a:gd name="connsiteY51" fmla="*/ 185559 h 630520"/>
                  <a:gd name="connsiteX52" fmla="*/ 213014 w 632413"/>
                  <a:gd name="connsiteY52" fmla="*/ 63431 h 630520"/>
                  <a:gd name="connsiteX53" fmla="*/ 73845 w 632413"/>
                  <a:gd name="connsiteY53" fmla="*/ 439282 h 630520"/>
                  <a:gd name="connsiteX54" fmla="*/ 183665 w 632413"/>
                  <a:gd name="connsiteY54" fmla="*/ 439282 h 630520"/>
                  <a:gd name="connsiteX55" fmla="*/ 214907 w 632413"/>
                  <a:gd name="connsiteY55" fmla="*/ 568036 h 630520"/>
                  <a:gd name="connsiteX56" fmla="*/ 73845 w 632413"/>
                  <a:gd name="connsiteY56" fmla="*/ 439282 h 630520"/>
                  <a:gd name="connsiteX57" fmla="*/ 271711 w 632413"/>
                  <a:gd name="connsiteY57" fmla="*/ 584131 h 630520"/>
                  <a:gd name="connsiteX58" fmla="*/ 228161 w 632413"/>
                  <a:gd name="connsiteY58" fmla="*/ 439282 h 630520"/>
                  <a:gd name="connsiteX59" fmla="*/ 401412 w 632413"/>
                  <a:gd name="connsiteY59" fmla="*/ 439282 h 630520"/>
                  <a:gd name="connsiteX60" fmla="*/ 357863 w 632413"/>
                  <a:gd name="connsiteY60" fmla="*/ 584131 h 630520"/>
                  <a:gd name="connsiteX61" fmla="*/ 315260 w 632413"/>
                  <a:gd name="connsiteY61" fmla="*/ 587918 h 630520"/>
                  <a:gd name="connsiteX62" fmla="*/ 271711 w 632413"/>
                  <a:gd name="connsiteY62" fmla="*/ 584131 h 630520"/>
                  <a:gd name="connsiteX63" fmla="*/ 412773 w 632413"/>
                  <a:gd name="connsiteY63" fmla="*/ 568983 h 630520"/>
                  <a:gd name="connsiteX64" fmla="*/ 444962 w 632413"/>
                  <a:gd name="connsiteY64" fmla="*/ 439282 h 630520"/>
                  <a:gd name="connsiteX65" fmla="*/ 557622 w 632413"/>
                  <a:gd name="connsiteY65" fmla="*/ 439282 h 630520"/>
                  <a:gd name="connsiteX66" fmla="*/ 412773 w 632413"/>
                  <a:gd name="connsiteY66" fmla="*/ 568983 h 63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632413" h="630520">
                    <a:moveTo>
                      <a:pt x="609692" y="195026"/>
                    </a:moveTo>
                    <a:lnTo>
                      <a:pt x="609692" y="195026"/>
                    </a:lnTo>
                    <a:cubicBezTo>
                      <a:pt x="568036" y="94673"/>
                      <a:pt x="481884" y="23668"/>
                      <a:pt x="378691" y="4734"/>
                    </a:cubicBezTo>
                    <a:lnTo>
                      <a:pt x="376797" y="4734"/>
                    </a:lnTo>
                    <a:cubicBezTo>
                      <a:pt x="356916" y="2840"/>
                      <a:pt x="336088" y="0"/>
                      <a:pt x="315260" y="0"/>
                    </a:cubicBezTo>
                    <a:cubicBezTo>
                      <a:pt x="293485" y="0"/>
                      <a:pt x="269817" y="2840"/>
                      <a:pt x="248989" y="6627"/>
                    </a:cubicBezTo>
                    <a:cubicBezTo>
                      <a:pt x="245202" y="7574"/>
                      <a:pt x="241415" y="8521"/>
                      <a:pt x="238575" y="9467"/>
                    </a:cubicBezTo>
                    <a:cubicBezTo>
                      <a:pt x="238575" y="9467"/>
                      <a:pt x="239522" y="8521"/>
                      <a:pt x="239522" y="8521"/>
                    </a:cubicBezTo>
                    <a:cubicBezTo>
                      <a:pt x="239522" y="8521"/>
                      <a:pt x="238575" y="9467"/>
                      <a:pt x="238575" y="9467"/>
                    </a:cubicBezTo>
                    <a:cubicBezTo>
                      <a:pt x="139169" y="33135"/>
                      <a:pt x="58697" y="103193"/>
                      <a:pt x="21775" y="198813"/>
                    </a:cubicBezTo>
                    <a:cubicBezTo>
                      <a:pt x="7574" y="233842"/>
                      <a:pt x="0" y="274551"/>
                      <a:pt x="0" y="315260"/>
                    </a:cubicBezTo>
                    <a:cubicBezTo>
                      <a:pt x="0" y="355023"/>
                      <a:pt x="7574" y="393839"/>
                      <a:pt x="21775" y="428867"/>
                    </a:cubicBezTo>
                    <a:cubicBezTo>
                      <a:pt x="60591" y="528274"/>
                      <a:pt x="148636" y="603065"/>
                      <a:pt x="251829" y="622947"/>
                    </a:cubicBezTo>
                    <a:cubicBezTo>
                      <a:pt x="273604" y="627680"/>
                      <a:pt x="294432" y="630520"/>
                      <a:pt x="316207" y="630520"/>
                    </a:cubicBezTo>
                    <a:cubicBezTo>
                      <a:pt x="337982" y="630520"/>
                      <a:pt x="359756" y="627680"/>
                      <a:pt x="378691" y="622947"/>
                    </a:cubicBezTo>
                    <a:cubicBezTo>
                      <a:pt x="485671" y="601172"/>
                      <a:pt x="572770" y="528274"/>
                      <a:pt x="610639" y="428867"/>
                    </a:cubicBezTo>
                    <a:cubicBezTo>
                      <a:pt x="624840" y="393839"/>
                      <a:pt x="632414" y="353129"/>
                      <a:pt x="632414" y="312420"/>
                    </a:cubicBezTo>
                    <a:cubicBezTo>
                      <a:pt x="631467" y="270764"/>
                      <a:pt x="623893" y="231001"/>
                      <a:pt x="609692" y="195026"/>
                    </a:cubicBezTo>
                    <a:close/>
                    <a:moveTo>
                      <a:pt x="556676" y="185559"/>
                    </a:moveTo>
                    <a:lnTo>
                      <a:pt x="444962" y="185559"/>
                    </a:lnTo>
                    <a:cubicBezTo>
                      <a:pt x="438335" y="137275"/>
                      <a:pt x="427921" y="94673"/>
                      <a:pt x="414667" y="59644"/>
                    </a:cubicBezTo>
                    <a:cubicBezTo>
                      <a:pt x="475257" y="82365"/>
                      <a:pt x="525434" y="126861"/>
                      <a:pt x="556676" y="185559"/>
                    </a:cubicBezTo>
                    <a:close/>
                    <a:moveTo>
                      <a:pt x="587918" y="313367"/>
                    </a:moveTo>
                    <a:cubicBezTo>
                      <a:pt x="587918" y="341769"/>
                      <a:pt x="584131" y="370170"/>
                      <a:pt x="575610" y="395732"/>
                    </a:cubicBezTo>
                    <a:lnTo>
                      <a:pt x="450642" y="395732"/>
                    </a:lnTo>
                    <a:cubicBezTo>
                      <a:pt x="453482" y="369224"/>
                      <a:pt x="454429" y="340822"/>
                      <a:pt x="454429" y="311473"/>
                    </a:cubicBezTo>
                    <a:cubicBezTo>
                      <a:pt x="454429" y="283071"/>
                      <a:pt x="453482" y="255616"/>
                      <a:pt x="450642" y="229108"/>
                    </a:cubicBezTo>
                    <a:lnTo>
                      <a:pt x="575610" y="229108"/>
                    </a:lnTo>
                    <a:cubicBezTo>
                      <a:pt x="583184" y="255616"/>
                      <a:pt x="587918" y="283071"/>
                      <a:pt x="587918" y="313367"/>
                    </a:cubicBezTo>
                    <a:close/>
                    <a:moveTo>
                      <a:pt x="222481" y="395732"/>
                    </a:moveTo>
                    <a:cubicBezTo>
                      <a:pt x="219641" y="369224"/>
                      <a:pt x="217747" y="340822"/>
                      <a:pt x="217747" y="311473"/>
                    </a:cubicBezTo>
                    <a:cubicBezTo>
                      <a:pt x="217747" y="282125"/>
                      <a:pt x="218694" y="255616"/>
                      <a:pt x="221534" y="229108"/>
                    </a:cubicBezTo>
                    <a:lnTo>
                      <a:pt x="406146" y="229108"/>
                    </a:lnTo>
                    <a:cubicBezTo>
                      <a:pt x="408986" y="255616"/>
                      <a:pt x="409933" y="283071"/>
                      <a:pt x="409933" y="311473"/>
                    </a:cubicBezTo>
                    <a:cubicBezTo>
                      <a:pt x="409933" y="340822"/>
                      <a:pt x="408039" y="369224"/>
                      <a:pt x="405199" y="395732"/>
                    </a:cubicBezTo>
                    <a:lnTo>
                      <a:pt x="222481" y="395732"/>
                    </a:lnTo>
                    <a:close/>
                    <a:moveTo>
                      <a:pt x="55857" y="395732"/>
                    </a:moveTo>
                    <a:cubicBezTo>
                      <a:pt x="48283" y="370170"/>
                      <a:pt x="43549" y="343662"/>
                      <a:pt x="43549" y="316207"/>
                    </a:cubicBezTo>
                    <a:cubicBezTo>
                      <a:pt x="43549" y="285912"/>
                      <a:pt x="48283" y="256563"/>
                      <a:pt x="56804" y="230055"/>
                    </a:cubicBezTo>
                    <a:lnTo>
                      <a:pt x="177985" y="230055"/>
                    </a:lnTo>
                    <a:cubicBezTo>
                      <a:pt x="175145" y="256563"/>
                      <a:pt x="174198" y="283071"/>
                      <a:pt x="174198" y="312420"/>
                    </a:cubicBezTo>
                    <a:cubicBezTo>
                      <a:pt x="174198" y="341769"/>
                      <a:pt x="175145" y="370170"/>
                      <a:pt x="177985" y="396679"/>
                    </a:cubicBezTo>
                    <a:lnTo>
                      <a:pt x="55857" y="396679"/>
                    </a:lnTo>
                    <a:close/>
                    <a:moveTo>
                      <a:pt x="361650" y="47336"/>
                    </a:moveTo>
                    <a:cubicBezTo>
                      <a:pt x="378691" y="79525"/>
                      <a:pt x="392892" y="128755"/>
                      <a:pt x="401412" y="186505"/>
                    </a:cubicBezTo>
                    <a:lnTo>
                      <a:pt x="228161" y="186505"/>
                    </a:lnTo>
                    <a:cubicBezTo>
                      <a:pt x="236682" y="130648"/>
                      <a:pt x="249936" y="83312"/>
                      <a:pt x="266977" y="49230"/>
                    </a:cubicBezTo>
                    <a:cubicBezTo>
                      <a:pt x="282125" y="46390"/>
                      <a:pt x="299166" y="44496"/>
                      <a:pt x="315260" y="44496"/>
                    </a:cubicBezTo>
                    <a:cubicBezTo>
                      <a:pt x="330408" y="43549"/>
                      <a:pt x="345555" y="45443"/>
                      <a:pt x="361650" y="47336"/>
                    </a:cubicBezTo>
                    <a:close/>
                    <a:moveTo>
                      <a:pt x="213014" y="63431"/>
                    </a:moveTo>
                    <a:cubicBezTo>
                      <a:pt x="200706" y="97513"/>
                      <a:pt x="190292" y="139169"/>
                      <a:pt x="183665" y="185559"/>
                    </a:cubicBezTo>
                    <a:lnTo>
                      <a:pt x="75738" y="185559"/>
                    </a:lnTo>
                    <a:cubicBezTo>
                      <a:pt x="106033" y="129702"/>
                      <a:pt x="154317" y="87099"/>
                      <a:pt x="213014" y="63431"/>
                    </a:cubicBezTo>
                    <a:close/>
                    <a:moveTo>
                      <a:pt x="73845" y="439282"/>
                    </a:moveTo>
                    <a:lnTo>
                      <a:pt x="183665" y="439282"/>
                    </a:lnTo>
                    <a:cubicBezTo>
                      <a:pt x="190292" y="490405"/>
                      <a:pt x="200706" y="533007"/>
                      <a:pt x="214907" y="568036"/>
                    </a:cubicBezTo>
                    <a:cubicBezTo>
                      <a:pt x="155263" y="544368"/>
                      <a:pt x="104140" y="497979"/>
                      <a:pt x="73845" y="439282"/>
                    </a:cubicBezTo>
                    <a:close/>
                    <a:moveTo>
                      <a:pt x="271711" y="584131"/>
                    </a:moveTo>
                    <a:cubicBezTo>
                      <a:pt x="251829" y="550049"/>
                      <a:pt x="236682" y="500819"/>
                      <a:pt x="228161" y="439282"/>
                    </a:cubicBezTo>
                    <a:lnTo>
                      <a:pt x="401412" y="439282"/>
                    </a:lnTo>
                    <a:cubicBezTo>
                      <a:pt x="392892" y="497979"/>
                      <a:pt x="377744" y="549102"/>
                      <a:pt x="357863" y="584131"/>
                    </a:cubicBezTo>
                    <a:cubicBezTo>
                      <a:pt x="344609" y="586971"/>
                      <a:pt x="330408" y="587918"/>
                      <a:pt x="315260" y="587918"/>
                    </a:cubicBezTo>
                    <a:cubicBezTo>
                      <a:pt x="301059" y="587918"/>
                      <a:pt x="285912" y="586024"/>
                      <a:pt x="271711" y="584131"/>
                    </a:cubicBezTo>
                    <a:close/>
                    <a:moveTo>
                      <a:pt x="412773" y="568983"/>
                    </a:moveTo>
                    <a:cubicBezTo>
                      <a:pt x="426974" y="533007"/>
                      <a:pt x="438335" y="488511"/>
                      <a:pt x="444962" y="439282"/>
                    </a:cubicBezTo>
                    <a:lnTo>
                      <a:pt x="557622" y="439282"/>
                    </a:lnTo>
                    <a:cubicBezTo>
                      <a:pt x="527327" y="498925"/>
                      <a:pt x="476204" y="545315"/>
                      <a:pt x="412773" y="568983"/>
                    </a:cubicBezTo>
                    <a:close/>
                  </a:path>
                </a:pathLst>
              </a:custGeom>
              <a:solidFill>
                <a:schemeClr val="tx1"/>
              </a:solidFill>
              <a:ln w="9438" cap="flat">
                <a:noFill/>
                <a:prstDash val="solid"/>
                <a:miter/>
              </a:ln>
            </p:spPr>
            <p:txBody>
              <a:bodyPr rtlCol="0" anchor="ctr"/>
              <a:lstStyle/>
              <a:p>
                <a:endParaRPr lang="en-US"/>
              </a:p>
            </p:txBody>
          </p:sp>
        </p:grpSp>
      </p:grpSp>
      <p:grpSp>
        <p:nvGrpSpPr>
          <p:cNvPr id="84" name="Group 83" descr="An icon of a monitor with a bar graph.">
            <a:extLst>
              <a:ext uri="{FF2B5EF4-FFF2-40B4-BE49-F238E27FC236}">
                <a16:creationId xmlns:a16="http://schemas.microsoft.com/office/drawing/2014/main" id="{F147E9B1-AD82-D7BC-0682-4EF19D9A8564}"/>
              </a:ext>
            </a:extLst>
          </p:cNvPr>
          <p:cNvGrpSpPr/>
          <p:nvPr/>
        </p:nvGrpSpPr>
        <p:grpSpPr>
          <a:xfrm>
            <a:off x="13919831" y="2643983"/>
            <a:ext cx="1010931" cy="956049"/>
            <a:chOff x="13919831" y="3606509"/>
            <a:chExt cx="1010931" cy="956049"/>
          </a:xfrm>
        </p:grpSpPr>
        <p:grpSp>
          <p:nvGrpSpPr>
            <p:cNvPr id="85" name="Group 84">
              <a:extLst>
                <a:ext uri="{FF2B5EF4-FFF2-40B4-BE49-F238E27FC236}">
                  <a16:creationId xmlns:a16="http://schemas.microsoft.com/office/drawing/2014/main" id="{6C80B439-4724-E4F7-9093-2764471144CC}"/>
                </a:ext>
              </a:extLst>
            </p:cNvPr>
            <p:cNvGrpSpPr/>
            <p:nvPr/>
          </p:nvGrpSpPr>
          <p:grpSpPr>
            <a:xfrm>
              <a:off x="14092045" y="3792506"/>
              <a:ext cx="666504" cy="459075"/>
              <a:chOff x="14092045" y="3792506"/>
              <a:chExt cx="666504" cy="459075"/>
            </a:xfrm>
          </p:grpSpPr>
          <p:sp>
            <p:nvSpPr>
              <p:cNvPr id="87" name="Freeform 166">
                <a:extLst>
                  <a:ext uri="{FF2B5EF4-FFF2-40B4-BE49-F238E27FC236}">
                    <a16:creationId xmlns:a16="http://schemas.microsoft.com/office/drawing/2014/main" id="{DE2CD216-77F3-1397-7FA6-785BA3177705}"/>
                  </a:ext>
                </a:extLst>
              </p:cNvPr>
              <p:cNvSpPr/>
              <p:nvPr/>
            </p:nvSpPr>
            <p:spPr>
              <a:xfrm>
                <a:off x="14092045" y="3953085"/>
                <a:ext cx="164699" cy="298496"/>
              </a:xfrm>
              <a:custGeom>
                <a:avLst/>
                <a:gdLst>
                  <a:gd name="connsiteX0" fmla="*/ 142981 w 164699"/>
                  <a:gd name="connsiteY0" fmla="*/ 298497 h 298496"/>
                  <a:gd name="connsiteX1" fmla="*/ 21720 w 164699"/>
                  <a:gd name="connsiteY1" fmla="*/ 298497 h 298496"/>
                  <a:gd name="connsiteX2" fmla="*/ 0 w 164699"/>
                  <a:gd name="connsiteY2" fmla="*/ 276777 h 298496"/>
                  <a:gd name="connsiteX3" fmla="*/ 0 w 164699"/>
                  <a:gd name="connsiteY3" fmla="*/ 21719 h 298496"/>
                  <a:gd name="connsiteX4" fmla="*/ 21720 w 164699"/>
                  <a:gd name="connsiteY4" fmla="*/ 0 h 298496"/>
                  <a:gd name="connsiteX5" fmla="*/ 142981 w 164699"/>
                  <a:gd name="connsiteY5" fmla="*/ 0 h 298496"/>
                  <a:gd name="connsiteX6" fmla="*/ 164699 w 164699"/>
                  <a:gd name="connsiteY6" fmla="*/ 21719 h 298496"/>
                  <a:gd name="connsiteX7" fmla="*/ 164699 w 164699"/>
                  <a:gd name="connsiteY7" fmla="*/ 276777 h 298496"/>
                  <a:gd name="connsiteX8" fmla="*/ 142981 w 164699"/>
                  <a:gd name="connsiteY8" fmla="*/ 298497 h 298496"/>
                  <a:gd name="connsiteX9" fmla="*/ 43438 w 164699"/>
                  <a:gd name="connsiteY9" fmla="*/ 255059 h 298496"/>
                  <a:gd name="connsiteX10" fmla="*/ 121261 w 164699"/>
                  <a:gd name="connsiteY10" fmla="*/ 255059 h 298496"/>
                  <a:gd name="connsiteX11" fmla="*/ 121261 w 164699"/>
                  <a:gd name="connsiteY11" fmla="*/ 43437 h 298496"/>
                  <a:gd name="connsiteX12" fmla="*/ 43438 w 164699"/>
                  <a:gd name="connsiteY12" fmla="*/ 43437 h 298496"/>
                  <a:gd name="connsiteX13" fmla="*/ 43438 w 164699"/>
                  <a:gd name="connsiteY13" fmla="*/ 255059 h 298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699" h="298496">
                    <a:moveTo>
                      <a:pt x="142981" y="298497"/>
                    </a:moveTo>
                    <a:lnTo>
                      <a:pt x="21720" y="298497"/>
                    </a:lnTo>
                    <a:cubicBezTo>
                      <a:pt x="9724" y="298497"/>
                      <a:pt x="0" y="288773"/>
                      <a:pt x="0" y="276777"/>
                    </a:cubicBezTo>
                    <a:lnTo>
                      <a:pt x="0" y="21719"/>
                    </a:lnTo>
                    <a:cubicBezTo>
                      <a:pt x="0" y="9724"/>
                      <a:pt x="9724" y="0"/>
                      <a:pt x="21720" y="0"/>
                    </a:cubicBezTo>
                    <a:lnTo>
                      <a:pt x="142981" y="0"/>
                    </a:lnTo>
                    <a:cubicBezTo>
                      <a:pt x="154975" y="0"/>
                      <a:pt x="164699" y="9724"/>
                      <a:pt x="164699" y="21719"/>
                    </a:cubicBezTo>
                    <a:lnTo>
                      <a:pt x="164699" y="276777"/>
                    </a:lnTo>
                    <a:cubicBezTo>
                      <a:pt x="164699" y="288773"/>
                      <a:pt x="154975" y="298497"/>
                      <a:pt x="142981" y="298497"/>
                    </a:cubicBezTo>
                    <a:close/>
                    <a:moveTo>
                      <a:pt x="43438" y="255059"/>
                    </a:moveTo>
                    <a:lnTo>
                      <a:pt x="121261" y="255059"/>
                    </a:lnTo>
                    <a:lnTo>
                      <a:pt x="121261" y="43437"/>
                    </a:lnTo>
                    <a:lnTo>
                      <a:pt x="43438" y="43437"/>
                    </a:lnTo>
                    <a:lnTo>
                      <a:pt x="43438" y="255059"/>
                    </a:lnTo>
                    <a:close/>
                  </a:path>
                </a:pathLst>
              </a:custGeom>
              <a:solidFill>
                <a:schemeClr val="accent1"/>
              </a:solidFill>
              <a:ln w="9436" cap="flat">
                <a:noFill/>
                <a:prstDash val="solid"/>
                <a:miter/>
              </a:ln>
            </p:spPr>
            <p:txBody>
              <a:bodyPr rtlCol="0" anchor="ctr"/>
              <a:lstStyle/>
              <a:p>
                <a:endParaRPr lang="en-US"/>
              </a:p>
            </p:txBody>
          </p:sp>
          <p:sp>
            <p:nvSpPr>
              <p:cNvPr id="88" name="Freeform 167">
                <a:extLst>
                  <a:ext uri="{FF2B5EF4-FFF2-40B4-BE49-F238E27FC236}">
                    <a16:creationId xmlns:a16="http://schemas.microsoft.com/office/drawing/2014/main" id="{85BCFB7F-1E9A-CD57-FEC9-773D62C8601F}"/>
                  </a:ext>
                </a:extLst>
              </p:cNvPr>
              <p:cNvSpPr/>
              <p:nvPr/>
            </p:nvSpPr>
            <p:spPr>
              <a:xfrm>
                <a:off x="14342949" y="3872795"/>
                <a:ext cx="164696" cy="378786"/>
              </a:xfrm>
              <a:custGeom>
                <a:avLst/>
                <a:gdLst>
                  <a:gd name="connsiteX0" fmla="*/ 142978 w 164696"/>
                  <a:gd name="connsiteY0" fmla="*/ 378787 h 378786"/>
                  <a:gd name="connsiteX1" fmla="*/ 21719 w 164696"/>
                  <a:gd name="connsiteY1" fmla="*/ 378787 h 378786"/>
                  <a:gd name="connsiteX2" fmla="*/ 0 w 164696"/>
                  <a:gd name="connsiteY2" fmla="*/ 357067 h 378786"/>
                  <a:gd name="connsiteX3" fmla="*/ 0 w 164696"/>
                  <a:gd name="connsiteY3" fmla="*/ 21719 h 378786"/>
                  <a:gd name="connsiteX4" fmla="*/ 21719 w 164696"/>
                  <a:gd name="connsiteY4" fmla="*/ 0 h 378786"/>
                  <a:gd name="connsiteX5" fmla="*/ 142978 w 164696"/>
                  <a:gd name="connsiteY5" fmla="*/ 0 h 378786"/>
                  <a:gd name="connsiteX6" fmla="*/ 164696 w 164696"/>
                  <a:gd name="connsiteY6" fmla="*/ 21719 h 378786"/>
                  <a:gd name="connsiteX7" fmla="*/ 164696 w 164696"/>
                  <a:gd name="connsiteY7" fmla="*/ 357067 h 378786"/>
                  <a:gd name="connsiteX8" fmla="*/ 142978 w 164696"/>
                  <a:gd name="connsiteY8" fmla="*/ 378787 h 378786"/>
                  <a:gd name="connsiteX9" fmla="*/ 43438 w 164696"/>
                  <a:gd name="connsiteY9" fmla="*/ 335348 h 378786"/>
                  <a:gd name="connsiteX10" fmla="*/ 121259 w 164696"/>
                  <a:gd name="connsiteY10" fmla="*/ 335348 h 378786"/>
                  <a:gd name="connsiteX11" fmla="*/ 121259 w 164696"/>
                  <a:gd name="connsiteY11" fmla="*/ 43438 h 378786"/>
                  <a:gd name="connsiteX12" fmla="*/ 43438 w 164696"/>
                  <a:gd name="connsiteY12" fmla="*/ 43438 h 378786"/>
                  <a:gd name="connsiteX13" fmla="*/ 43438 w 164696"/>
                  <a:gd name="connsiteY13" fmla="*/ 335348 h 378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696" h="378786">
                    <a:moveTo>
                      <a:pt x="142978" y="378787"/>
                    </a:moveTo>
                    <a:lnTo>
                      <a:pt x="21719" y="378787"/>
                    </a:lnTo>
                    <a:cubicBezTo>
                      <a:pt x="9724" y="378787"/>
                      <a:pt x="0" y="369062"/>
                      <a:pt x="0" y="357067"/>
                    </a:cubicBezTo>
                    <a:lnTo>
                      <a:pt x="0" y="21719"/>
                    </a:lnTo>
                    <a:cubicBezTo>
                      <a:pt x="0" y="9724"/>
                      <a:pt x="9724" y="0"/>
                      <a:pt x="21719" y="0"/>
                    </a:cubicBezTo>
                    <a:lnTo>
                      <a:pt x="142978" y="0"/>
                    </a:lnTo>
                    <a:cubicBezTo>
                      <a:pt x="154972" y="0"/>
                      <a:pt x="164696" y="9724"/>
                      <a:pt x="164696" y="21719"/>
                    </a:cubicBezTo>
                    <a:lnTo>
                      <a:pt x="164696" y="357067"/>
                    </a:lnTo>
                    <a:cubicBezTo>
                      <a:pt x="164696" y="369062"/>
                      <a:pt x="154972" y="378787"/>
                      <a:pt x="142978" y="378787"/>
                    </a:cubicBezTo>
                    <a:close/>
                    <a:moveTo>
                      <a:pt x="43438" y="335348"/>
                    </a:moveTo>
                    <a:lnTo>
                      <a:pt x="121259" y="335348"/>
                    </a:lnTo>
                    <a:lnTo>
                      <a:pt x="121259" y="43438"/>
                    </a:lnTo>
                    <a:lnTo>
                      <a:pt x="43438" y="43438"/>
                    </a:lnTo>
                    <a:lnTo>
                      <a:pt x="43438" y="335348"/>
                    </a:lnTo>
                    <a:close/>
                  </a:path>
                </a:pathLst>
              </a:custGeom>
              <a:solidFill>
                <a:schemeClr val="accent1"/>
              </a:solidFill>
              <a:ln w="9436" cap="flat">
                <a:noFill/>
                <a:prstDash val="solid"/>
                <a:miter/>
              </a:ln>
            </p:spPr>
            <p:txBody>
              <a:bodyPr rtlCol="0" anchor="ctr"/>
              <a:lstStyle/>
              <a:p>
                <a:endParaRPr lang="en-US"/>
              </a:p>
            </p:txBody>
          </p:sp>
          <p:sp>
            <p:nvSpPr>
              <p:cNvPr id="89" name="Freeform 168">
                <a:extLst>
                  <a:ext uri="{FF2B5EF4-FFF2-40B4-BE49-F238E27FC236}">
                    <a16:creationId xmlns:a16="http://schemas.microsoft.com/office/drawing/2014/main" id="{6BB79B5A-4500-D22A-11A1-F43E272B23A4}"/>
                  </a:ext>
                </a:extLst>
              </p:cNvPr>
              <p:cNvSpPr/>
              <p:nvPr/>
            </p:nvSpPr>
            <p:spPr>
              <a:xfrm>
                <a:off x="14593850" y="3792506"/>
                <a:ext cx="164699" cy="459075"/>
              </a:xfrm>
              <a:custGeom>
                <a:avLst/>
                <a:gdLst>
                  <a:gd name="connsiteX0" fmla="*/ 142981 w 164699"/>
                  <a:gd name="connsiteY0" fmla="*/ 459075 h 459075"/>
                  <a:gd name="connsiteX1" fmla="*/ 21720 w 164699"/>
                  <a:gd name="connsiteY1" fmla="*/ 459075 h 459075"/>
                  <a:gd name="connsiteX2" fmla="*/ 0 w 164699"/>
                  <a:gd name="connsiteY2" fmla="*/ 437357 h 459075"/>
                  <a:gd name="connsiteX3" fmla="*/ 0 w 164699"/>
                  <a:gd name="connsiteY3" fmla="*/ 21719 h 459075"/>
                  <a:gd name="connsiteX4" fmla="*/ 21720 w 164699"/>
                  <a:gd name="connsiteY4" fmla="*/ 0 h 459075"/>
                  <a:gd name="connsiteX5" fmla="*/ 142981 w 164699"/>
                  <a:gd name="connsiteY5" fmla="*/ 0 h 459075"/>
                  <a:gd name="connsiteX6" fmla="*/ 164699 w 164699"/>
                  <a:gd name="connsiteY6" fmla="*/ 21719 h 459075"/>
                  <a:gd name="connsiteX7" fmla="*/ 164699 w 164699"/>
                  <a:gd name="connsiteY7" fmla="*/ 437357 h 459075"/>
                  <a:gd name="connsiteX8" fmla="*/ 142981 w 164699"/>
                  <a:gd name="connsiteY8" fmla="*/ 459075 h 459075"/>
                  <a:gd name="connsiteX9" fmla="*/ 43438 w 164699"/>
                  <a:gd name="connsiteY9" fmla="*/ 415637 h 459075"/>
                  <a:gd name="connsiteX10" fmla="*/ 121261 w 164699"/>
                  <a:gd name="connsiteY10" fmla="*/ 415637 h 459075"/>
                  <a:gd name="connsiteX11" fmla="*/ 121261 w 164699"/>
                  <a:gd name="connsiteY11" fmla="*/ 43438 h 459075"/>
                  <a:gd name="connsiteX12" fmla="*/ 43438 w 164699"/>
                  <a:gd name="connsiteY12" fmla="*/ 43438 h 459075"/>
                  <a:gd name="connsiteX13" fmla="*/ 43438 w 164699"/>
                  <a:gd name="connsiteY13" fmla="*/ 415637 h 45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699" h="459075">
                    <a:moveTo>
                      <a:pt x="142981" y="459075"/>
                    </a:moveTo>
                    <a:lnTo>
                      <a:pt x="21720" y="459075"/>
                    </a:lnTo>
                    <a:cubicBezTo>
                      <a:pt x="9724" y="459075"/>
                      <a:pt x="0" y="449351"/>
                      <a:pt x="0" y="437357"/>
                    </a:cubicBezTo>
                    <a:lnTo>
                      <a:pt x="0" y="21719"/>
                    </a:lnTo>
                    <a:cubicBezTo>
                      <a:pt x="0" y="9724"/>
                      <a:pt x="9724" y="0"/>
                      <a:pt x="21720" y="0"/>
                    </a:cubicBezTo>
                    <a:lnTo>
                      <a:pt x="142981" y="0"/>
                    </a:lnTo>
                    <a:cubicBezTo>
                      <a:pt x="154975" y="0"/>
                      <a:pt x="164699" y="9724"/>
                      <a:pt x="164699" y="21719"/>
                    </a:cubicBezTo>
                    <a:lnTo>
                      <a:pt x="164699" y="437357"/>
                    </a:lnTo>
                    <a:cubicBezTo>
                      <a:pt x="164699" y="449351"/>
                      <a:pt x="154975" y="459075"/>
                      <a:pt x="142981" y="459075"/>
                    </a:cubicBezTo>
                    <a:close/>
                    <a:moveTo>
                      <a:pt x="43438" y="415637"/>
                    </a:moveTo>
                    <a:lnTo>
                      <a:pt x="121261" y="415637"/>
                    </a:lnTo>
                    <a:lnTo>
                      <a:pt x="121261" y="43438"/>
                    </a:lnTo>
                    <a:lnTo>
                      <a:pt x="43438" y="43438"/>
                    </a:lnTo>
                    <a:lnTo>
                      <a:pt x="43438" y="415637"/>
                    </a:lnTo>
                    <a:close/>
                  </a:path>
                </a:pathLst>
              </a:custGeom>
              <a:solidFill>
                <a:schemeClr val="accent1"/>
              </a:solidFill>
              <a:ln w="9436" cap="flat">
                <a:noFill/>
                <a:prstDash val="solid"/>
                <a:miter/>
              </a:ln>
            </p:spPr>
            <p:txBody>
              <a:bodyPr rtlCol="0" anchor="ctr"/>
              <a:lstStyle/>
              <a:p>
                <a:endParaRPr lang="en-US"/>
              </a:p>
            </p:txBody>
          </p:sp>
        </p:grpSp>
        <p:sp>
          <p:nvSpPr>
            <p:cNvPr id="86" name="Freeform 169">
              <a:extLst>
                <a:ext uri="{FF2B5EF4-FFF2-40B4-BE49-F238E27FC236}">
                  <a16:creationId xmlns:a16="http://schemas.microsoft.com/office/drawing/2014/main" id="{B72322A4-2617-91FA-1FA2-7E3025DEC83A}"/>
                </a:ext>
              </a:extLst>
            </p:cNvPr>
            <p:cNvSpPr/>
            <p:nvPr/>
          </p:nvSpPr>
          <p:spPr>
            <a:xfrm>
              <a:off x="13919831" y="3606509"/>
              <a:ext cx="1010931" cy="956049"/>
            </a:xfrm>
            <a:custGeom>
              <a:avLst/>
              <a:gdLst>
                <a:gd name="connsiteX0" fmla="*/ 989204 w 1010931"/>
                <a:gd name="connsiteY0" fmla="*/ 0 h 956049"/>
                <a:gd name="connsiteX1" fmla="*/ 21726 w 1010931"/>
                <a:gd name="connsiteY1" fmla="*/ 0 h 956049"/>
                <a:gd name="connsiteX2" fmla="*/ 8 w 1010931"/>
                <a:gd name="connsiteY2" fmla="*/ 21719 h 956049"/>
                <a:gd name="connsiteX3" fmla="*/ 8 w 1010931"/>
                <a:gd name="connsiteY3" fmla="*/ 780038 h 956049"/>
                <a:gd name="connsiteX4" fmla="*/ 21726 w 1010931"/>
                <a:gd name="connsiteY4" fmla="*/ 801757 h 956049"/>
                <a:gd name="connsiteX5" fmla="*/ 396656 w 1010931"/>
                <a:gd name="connsiteY5" fmla="*/ 801757 h 956049"/>
                <a:gd name="connsiteX6" fmla="*/ 396656 w 1010931"/>
                <a:gd name="connsiteY6" fmla="*/ 912610 h 956049"/>
                <a:gd name="connsiteX7" fmla="*/ 379591 w 1010931"/>
                <a:gd name="connsiteY7" fmla="*/ 912610 h 956049"/>
                <a:gd name="connsiteX8" fmla="*/ 379591 w 1010931"/>
                <a:gd name="connsiteY8" fmla="*/ 956049 h 956049"/>
                <a:gd name="connsiteX9" fmla="*/ 631342 w 1010931"/>
                <a:gd name="connsiteY9" fmla="*/ 956049 h 956049"/>
                <a:gd name="connsiteX10" fmla="*/ 631342 w 1010931"/>
                <a:gd name="connsiteY10" fmla="*/ 912610 h 956049"/>
                <a:gd name="connsiteX11" fmla="*/ 614278 w 1010931"/>
                <a:gd name="connsiteY11" fmla="*/ 912610 h 956049"/>
                <a:gd name="connsiteX12" fmla="*/ 614278 w 1010931"/>
                <a:gd name="connsiteY12" fmla="*/ 801757 h 956049"/>
                <a:gd name="connsiteX13" fmla="*/ 989204 w 1010931"/>
                <a:gd name="connsiteY13" fmla="*/ 801757 h 956049"/>
                <a:gd name="connsiteX14" fmla="*/ 1010929 w 1010931"/>
                <a:gd name="connsiteY14" fmla="*/ 780038 h 956049"/>
                <a:gd name="connsiteX15" fmla="*/ 1010929 w 1010931"/>
                <a:gd name="connsiteY15" fmla="*/ 21719 h 956049"/>
                <a:gd name="connsiteX16" fmla="*/ 989204 w 1010931"/>
                <a:gd name="connsiteY16" fmla="*/ 0 h 956049"/>
                <a:gd name="connsiteX17" fmla="*/ 43445 w 1010931"/>
                <a:gd name="connsiteY17" fmla="*/ 43438 h 956049"/>
                <a:gd name="connsiteX18" fmla="*/ 967488 w 1010931"/>
                <a:gd name="connsiteY18" fmla="*/ 43438 h 956049"/>
                <a:gd name="connsiteX19" fmla="*/ 967488 w 1010931"/>
                <a:gd name="connsiteY19" fmla="*/ 601634 h 956049"/>
                <a:gd name="connsiteX20" fmla="*/ 43445 w 1010931"/>
                <a:gd name="connsiteY20" fmla="*/ 601634 h 956049"/>
                <a:gd name="connsiteX21" fmla="*/ 43445 w 1010931"/>
                <a:gd name="connsiteY21" fmla="*/ 43438 h 956049"/>
                <a:gd name="connsiteX22" fmla="*/ 570839 w 1010931"/>
                <a:gd name="connsiteY22" fmla="*/ 912610 h 956049"/>
                <a:gd name="connsiteX23" fmla="*/ 440093 w 1010931"/>
                <a:gd name="connsiteY23" fmla="*/ 912610 h 956049"/>
                <a:gd name="connsiteX24" fmla="*/ 440093 w 1010931"/>
                <a:gd name="connsiteY24" fmla="*/ 801757 h 956049"/>
                <a:gd name="connsiteX25" fmla="*/ 570839 w 1010931"/>
                <a:gd name="connsiteY25" fmla="*/ 801757 h 956049"/>
                <a:gd name="connsiteX26" fmla="*/ 570839 w 1010931"/>
                <a:gd name="connsiteY26" fmla="*/ 912610 h 956049"/>
                <a:gd name="connsiteX27" fmla="*/ 967488 w 1010931"/>
                <a:gd name="connsiteY27" fmla="*/ 758319 h 956049"/>
                <a:gd name="connsiteX28" fmla="*/ 43445 w 1010931"/>
                <a:gd name="connsiteY28" fmla="*/ 758319 h 956049"/>
                <a:gd name="connsiteX29" fmla="*/ 43445 w 1010931"/>
                <a:gd name="connsiteY29" fmla="*/ 645073 h 956049"/>
                <a:gd name="connsiteX30" fmla="*/ 967488 w 1010931"/>
                <a:gd name="connsiteY30" fmla="*/ 645073 h 956049"/>
                <a:gd name="connsiteX31" fmla="*/ 967488 w 1010931"/>
                <a:gd name="connsiteY31" fmla="*/ 758319 h 95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10931" h="956049">
                  <a:moveTo>
                    <a:pt x="989204" y="0"/>
                  </a:moveTo>
                  <a:lnTo>
                    <a:pt x="21726" y="0"/>
                  </a:lnTo>
                  <a:cubicBezTo>
                    <a:pt x="9732" y="0"/>
                    <a:pt x="8" y="9724"/>
                    <a:pt x="8" y="21719"/>
                  </a:cubicBezTo>
                  <a:cubicBezTo>
                    <a:pt x="-16" y="137887"/>
                    <a:pt x="25" y="675742"/>
                    <a:pt x="8" y="780038"/>
                  </a:cubicBezTo>
                  <a:cubicBezTo>
                    <a:pt x="8" y="792033"/>
                    <a:pt x="9732" y="801757"/>
                    <a:pt x="21726" y="801757"/>
                  </a:cubicBezTo>
                  <a:lnTo>
                    <a:pt x="396656" y="801757"/>
                  </a:lnTo>
                  <a:lnTo>
                    <a:pt x="396656" y="912610"/>
                  </a:lnTo>
                  <a:lnTo>
                    <a:pt x="379591" y="912610"/>
                  </a:lnTo>
                  <a:cubicBezTo>
                    <a:pt x="350849" y="913722"/>
                    <a:pt x="350725" y="954881"/>
                    <a:pt x="379591" y="956049"/>
                  </a:cubicBezTo>
                  <a:cubicBezTo>
                    <a:pt x="432498" y="956049"/>
                    <a:pt x="578425" y="956049"/>
                    <a:pt x="631342" y="956049"/>
                  </a:cubicBezTo>
                  <a:cubicBezTo>
                    <a:pt x="660082" y="954938"/>
                    <a:pt x="660208" y="913777"/>
                    <a:pt x="631342" y="912610"/>
                  </a:cubicBezTo>
                  <a:lnTo>
                    <a:pt x="614278" y="912610"/>
                  </a:lnTo>
                  <a:lnTo>
                    <a:pt x="614278" y="801757"/>
                  </a:lnTo>
                  <a:lnTo>
                    <a:pt x="989204" y="801757"/>
                  </a:lnTo>
                  <a:cubicBezTo>
                    <a:pt x="1001206" y="801757"/>
                    <a:pt x="1010929" y="792033"/>
                    <a:pt x="1010929" y="780038"/>
                  </a:cubicBezTo>
                  <a:cubicBezTo>
                    <a:pt x="1010920" y="678434"/>
                    <a:pt x="1010939" y="134989"/>
                    <a:pt x="1010929" y="21719"/>
                  </a:cubicBezTo>
                  <a:cubicBezTo>
                    <a:pt x="1010929" y="9724"/>
                    <a:pt x="1001206" y="0"/>
                    <a:pt x="989204" y="0"/>
                  </a:cubicBezTo>
                  <a:close/>
                  <a:moveTo>
                    <a:pt x="43445" y="43438"/>
                  </a:moveTo>
                  <a:lnTo>
                    <a:pt x="967488" y="43438"/>
                  </a:lnTo>
                  <a:lnTo>
                    <a:pt x="967488" y="601634"/>
                  </a:lnTo>
                  <a:lnTo>
                    <a:pt x="43445" y="601634"/>
                  </a:lnTo>
                  <a:lnTo>
                    <a:pt x="43445" y="43438"/>
                  </a:lnTo>
                  <a:close/>
                  <a:moveTo>
                    <a:pt x="570839" y="912610"/>
                  </a:moveTo>
                  <a:lnTo>
                    <a:pt x="440093" y="912610"/>
                  </a:lnTo>
                  <a:lnTo>
                    <a:pt x="440093" y="801757"/>
                  </a:lnTo>
                  <a:lnTo>
                    <a:pt x="570839" y="801757"/>
                  </a:lnTo>
                  <a:lnTo>
                    <a:pt x="570839" y="912610"/>
                  </a:lnTo>
                  <a:close/>
                  <a:moveTo>
                    <a:pt x="967488" y="758319"/>
                  </a:moveTo>
                  <a:cubicBezTo>
                    <a:pt x="701645" y="758319"/>
                    <a:pt x="309245" y="758319"/>
                    <a:pt x="43445" y="758319"/>
                  </a:cubicBezTo>
                  <a:lnTo>
                    <a:pt x="43445" y="645073"/>
                  </a:lnTo>
                  <a:lnTo>
                    <a:pt x="967488" y="645073"/>
                  </a:lnTo>
                  <a:lnTo>
                    <a:pt x="967488" y="758319"/>
                  </a:lnTo>
                  <a:close/>
                </a:path>
              </a:pathLst>
            </a:custGeom>
            <a:solidFill>
              <a:schemeClr val="tx1"/>
            </a:solidFill>
            <a:ln w="9436" cap="flat">
              <a:noFill/>
              <a:prstDash val="solid"/>
              <a:miter/>
            </a:ln>
          </p:spPr>
          <p:txBody>
            <a:bodyPr rtlCol="0" anchor="ctr"/>
            <a:lstStyle/>
            <a:p>
              <a:endParaRPr lang="en-US"/>
            </a:p>
          </p:txBody>
        </p:sp>
      </p:grpSp>
      <p:grpSp>
        <p:nvGrpSpPr>
          <p:cNvPr id="35" name="Group 34" descr="An icon of a piece of paper.">
            <a:extLst>
              <a:ext uri="{FF2B5EF4-FFF2-40B4-BE49-F238E27FC236}">
                <a16:creationId xmlns:a16="http://schemas.microsoft.com/office/drawing/2014/main" id="{4717C11B-AFFE-66B9-1D16-6F214B12947D}"/>
              </a:ext>
            </a:extLst>
          </p:cNvPr>
          <p:cNvGrpSpPr/>
          <p:nvPr/>
        </p:nvGrpSpPr>
        <p:grpSpPr>
          <a:xfrm>
            <a:off x="15556025" y="2663996"/>
            <a:ext cx="974905" cy="917378"/>
            <a:chOff x="15713753" y="3627908"/>
            <a:chExt cx="974905" cy="917378"/>
          </a:xfrm>
        </p:grpSpPr>
        <p:sp>
          <p:nvSpPr>
            <p:cNvPr id="36" name="Freeform 176">
              <a:extLst>
                <a:ext uri="{FF2B5EF4-FFF2-40B4-BE49-F238E27FC236}">
                  <a16:creationId xmlns:a16="http://schemas.microsoft.com/office/drawing/2014/main" id="{725B1496-2303-4C60-F902-C8690EC19814}"/>
                </a:ext>
              </a:extLst>
            </p:cNvPr>
            <p:cNvSpPr/>
            <p:nvPr/>
          </p:nvSpPr>
          <p:spPr>
            <a:xfrm>
              <a:off x="15713753" y="3627908"/>
              <a:ext cx="974905" cy="917378"/>
            </a:xfrm>
            <a:custGeom>
              <a:avLst/>
              <a:gdLst>
                <a:gd name="connsiteX0" fmla="*/ 872036 w 974905"/>
                <a:gd name="connsiteY0" fmla="*/ 756435 h 917378"/>
                <a:gd name="connsiteX1" fmla="*/ 872036 w 974905"/>
                <a:gd name="connsiteY1" fmla="*/ 150530 h 917378"/>
                <a:gd name="connsiteX2" fmla="*/ 733303 w 974905"/>
                <a:gd name="connsiteY2" fmla="*/ 1893 h 917378"/>
                <a:gd name="connsiteX3" fmla="*/ 350136 w 974905"/>
                <a:gd name="connsiteY3" fmla="*/ 0 h 917378"/>
                <a:gd name="connsiteX4" fmla="*/ 124577 w 974905"/>
                <a:gd name="connsiteY4" fmla="*/ 0 h 917378"/>
                <a:gd name="connsiteX5" fmla="*/ 0 w 974905"/>
                <a:gd name="connsiteY5" fmla="*/ 139169 h 917378"/>
                <a:gd name="connsiteX6" fmla="*/ 0 w 974905"/>
                <a:gd name="connsiteY6" fmla="*/ 160944 h 917378"/>
                <a:gd name="connsiteX7" fmla="*/ 204796 w 974905"/>
                <a:gd name="connsiteY7" fmla="*/ 160944 h 917378"/>
                <a:gd name="connsiteX8" fmla="*/ 204796 w 974905"/>
                <a:gd name="connsiteY8" fmla="*/ 769689 h 917378"/>
                <a:gd name="connsiteX9" fmla="*/ 234053 w 974905"/>
                <a:gd name="connsiteY9" fmla="*/ 855842 h 917378"/>
                <a:gd name="connsiteX10" fmla="*/ 275578 w 974905"/>
                <a:gd name="connsiteY10" fmla="*/ 894657 h 917378"/>
                <a:gd name="connsiteX11" fmla="*/ 281241 w 974905"/>
                <a:gd name="connsiteY11" fmla="*/ 897498 h 917378"/>
                <a:gd name="connsiteX12" fmla="*/ 294454 w 974905"/>
                <a:gd name="connsiteY12" fmla="*/ 904125 h 917378"/>
                <a:gd name="connsiteX13" fmla="*/ 297285 w 974905"/>
                <a:gd name="connsiteY13" fmla="*/ 905071 h 917378"/>
                <a:gd name="connsiteX14" fmla="*/ 299172 w 974905"/>
                <a:gd name="connsiteY14" fmla="*/ 906018 h 917378"/>
                <a:gd name="connsiteX15" fmla="*/ 341642 w 974905"/>
                <a:gd name="connsiteY15" fmla="*/ 914539 h 917378"/>
                <a:gd name="connsiteX16" fmla="*/ 350136 w 974905"/>
                <a:gd name="connsiteY16" fmla="*/ 914539 h 917378"/>
                <a:gd name="connsiteX17" fmla="*/ 350136 w 974905"/>
                <a:gd name="connsiteY17" fmla="*/ 914539 h 917378"/>
                <a:gd name="connsiteX18" fmla="*/ 836173 w 974905"/>
                <a:gd name="connsiteY18" fmla="*/ 917379 h 917378"/>
                <a:gd name="connsiteX19" fmla="*/ 974906 w 974905"/>
                <a:gd name="connsiteY19" fmla="*/ 778210 h 917378"/>
                <a:gd name="connsiteX20" fmla="*/ 974906 w 974905"/>
                <a:gd name="connsiteY20" fmla="*/ 756435 h 917378"/>
                <a:gd name="connsiteX21" fmla="*/ 872036 w 974905"/>
                <a:gd name="connsiteY21" fmla="*/ 756435 h 917378"/>
                <a:gd name="connsiteX22" fmla="*/ 47188 w 974905"/>
                <a:gd name="connsiteY22" fmla="*/ 116447 h 917378"/>
                <a:gd name="connsiteX23" fmla="*/ 125520 w 974905"/>
                <a:gd name="connsiteY23" fmla="*/ 42603 h 917378"/>
                <a:gd name="connsiteX24" fmla="*/ 204796 w 974905"/>
                <a:gd name="connsiteY24" fmla="*/ 116447 h 917378"/>
                <a:gd name="connsiteX25" fmla="*/ 47188 w 974905"/>
                <a:gd name="connsiteY25" fmla="*/ 116447 h 917378"/>
                <a:gd name="connsiteX26" fmla="*/ 427524 w 974905"/>
                <a:gd name="connsiteY26" fmla="*/ 778210 h 917378"/>
                <a:gd name="connsiteX27" fmla="*/ 341642 w 974905"/>
                <a:gd name="connsiteY27" fmla="*/ 870989 h 917378"/>
                <a:gd name="connsiteX28" fmla="*/ 314273 w 974905"/>
                <a:gd name="connsiteY28" fmla="*/ 864362 h 917378"/>
                <a:gd name="connsiteX29" fmla="*/ 299172 w 974905"/>
                <a:gd name="connsiteY29" fmla="*/ 856788 h 917378"/>
                <a:gd name="connsiteX30" fmla="*/ 298229 w 974905"/>
                <a:gd name="connsiteY30" fmla="*/ 855842 h 917378"/>
                <a:gd name="connsiteX31" fmla="*/ 249153 w 974905"/>
                <a:gd name="connsiteY31" fmla="*/ 768743 h 917378"/>
                <a:gd name="connsiteX32" fmla="*/ 249153 w 974905"/>
                <a:gd name="connsiteY32" fmla="*/ 139169 h 917378"/>
                <a:gd name="connsiteX33" fmla="*/ 219896 w 974905"/>
                <a:gd name="connsiteY33" fmla="*/ 43549 h 917378"/>
                <a:gd name="connsiteX34" fmla="*/ 350136 w 974905"/>
                <a:gd name="connsiteY34" fmla="*/ 43549 h 917378"/>
                <a:gd name="connsiteX35" fmla="*/ 733303 w 974905"/>
                <a:gd name="connsiteY35" fmla="*/ 46390 h 917378"/>
                <a:gd name="connsiteX36" fmla="*/ 828623 w 974905"/>
                <a:gd name="connsiteY36" fmla="*/ 150530 h 917378"/>
                <a:gd name="connsiteX37" fmla="*/ 828623 w 974905"/>
                <a:gd name="connsiteY37" fmla="*/ 756435 h 917378"/>
                <a:gd name="connsiteX38" fmla="*/ 427524 w 974905"/>
                <a:gd name="connsiteY38" fmla="*/ 756435 h 917378"/>
                <a:gd name="connsiteX39" fmla="*/ 427524 w 974905"/>
                <a:gd name="connsiteY39" fmla="*/ 778210 h 917378"/>
                <a:gd name="connsiteX40" fmla="*/ 836173 w 974905"/>
                <a:gd name="connsiteY40" fmla="*/ 873829 h 917378"/>
                <a:gd name="connsiteX41" fmla="*/ 436962 w 974905"/>
                <a:gd name="connsiteY41" fmla="*/ 871936 h 917378"/>
                <a:gd name="connsiteX42" fmla="*/ 469993 w 974905"/>
                <a:gd name="connsiteY42" fmla="*/ 800931 h 917378"/>
                <a:gd name="connsiteX43" fmla="*/ 928661 w 974905"/>
                <a:gd name="connsiteY43" fmla="*/ 800931 h 917378"/>
                <a:gd name="connsiteX44" fmla="*/ 836173 w 974905"/>
                <a:gd name="connsiteY44" fmla="*/ 873829 h 91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74905" h="917378">
                  <a:moveTo>
                    <a:pt x="872036" y="756435"/>
                  </a:moveTo>
                  <a:lnTo>
                    <a:pt x="872036" y="150530"/>
                  </a:lnTo>
                  <a:cubicBezTo>
                    <a:pt x="872036" y="69111"/>
                    <a:pt x="809747" y="1893"/>
                    <a:pt x="733303" y="1893"/>
                  </a:cubicBezTo>
                  <a:lnTo>
                    <a:pt x="350136" y="0"/>
                  </a:lnTo>
                  <a:lnTo>
                    <a:pt x="124577" y="0"/>
                  </a:lnTo>
                  <a:cubicBezTo>
                    <a:pt x="57569" y="0"/>
                    <a:pt x="0" y="63431"/>
                    <a:pt x="0" y="139169"/>
                  </a:cubicBezTo>
                  <a:lnTo>
                    <a:pt x="0" y="160944"/>
                  </a:lnTo>
                  <a:lnTo>
                    <a:pt x="204796" y="160944"/>
                  </a:lnTo>
                  <a:lnTo>
                    <a:pt x="204796" y="769689"/>
                  </a:lnTo>
                  <a:cubicBezTo>
                    <a:pt x="204796" y="799985"/>
                    <a:pt x="216121" y="830280"/>
                    <a:pt x="234053" y="855842"/>
                  </a:cubicBezTo>
                  <a:cubicBezTo>
                    <a:pt x="245378" y="870989"/>
                    <a:pt x="259534" y="884243"/>
                    <a:pt x="275578" y="894657"/>
                  </a:cubicBezTo>
                  <a:cubicBezTo>
                    <a:pt x="277466" y="895604"/>
                    <a:pt x="279353" y="896551"/>
                    <a:pt x="281241" y="897498"/>
                  </a:cubicBezTo>
                  <a:cubicBezTo>
                    <a:pt x="285016" y="899391"/>
                    <a:pt x="289735" y="902231"/>
                    <a:pt x="294454" y="904125"/>
                  </a:cubicBezTo>
                  <a:cubicBezTo>
                    <a:pt x="295397" y="904125"/>
                    <a:pt x="296341" y="905071"/>
                    <a:pt x="297285" y="905071"/>
                  </a:cubicBezTo>
                  <a:lnTo>
                    <a:pt x="299172" y="906018"/>
                  </a:lnTo>
                  <a:cubicBezTo>
                    <a:pt x="312385" y="910752"/>
                    <a:pt x="327485" y="914539"/>
                    <a:pt x="341642" y="914539"/>
                  </a:cubicBezTo>
                  <a:cubicBezTo>
                    <a:pt x="344473" y="914539"/>
                    <a:pt x="347304" y="914539"/>
                    <a:pt x="350136" y="914539"/>
                  </a:cubicBezTo>
                  <a:lnTo>
                    <a:pt x="350136" y="914539"/>
                  </a:lnTo>
                  <a:lnTo>
                    <a:pt x="836173" y="917379"/>
                  </a:lnTo>
                  <a:cubicBezTo>
                    <a:pt x="915449" y="917379"/>
                    <a:pt x="974906" y="857735"/>
                    <a:pt x="974906" y="778210"/>
                  </a:cubicBezTo>
                  <a:lnTo>
                    <a:pt x="974906" y="756435"/>
                  </a:lnTo>
                  <a:lnTo>
                    <a:pt x="872036" y="756435"/>
                  </a:lnTo>
                  <a:close/>
                  <a:moveTo>
                    <a:pt x="47188" y="116447"/>
                  </a:moveTo>
                  <a:cubicBezTo>
                    <a:pt x="56626" y="75738"/>
                    <a:pt x="89657" y="42603"/>
                    <a:pt x="125520" y="42603"/>
                  </a:cubicBezTo>
                  <a:cubicBezTo>
                    <a:pt x="168933" y="42603"/>
                    <a:pt x="197246" y="70058"/>
                    <a:pt x="204796" y="116447"/>
                  </a:cubicBezTo>
                  <a:lnTo>
                    <a:pt x="47188" y="116447"/>
                  </a:lnTo>
                  <a:close/>
                  <a:moveTo>
                    <a:pt x="427524" y="778210"/>
                  </a:moveTo>
                  <a:cubicBezTo>
                    <a:pt x="427524" y="829333"/>
                    <a:pt x="388830" y="870989"/>
                    <a:pt x="341642" y="870989"/>
                  </a:cubicBezTo>
                  <a:cubicBezTo>
                    <a:pt x="333148" y="870989"/>
                    <a:pt x="320879" y="867202"/>
                    <a:pt x="314273" y="864362"/>
                  </a:cubicBezTo>
                  <a:cubicBezTo>
                    <a:pt x="308610" y="861522"/>
                    <a:pt x="303891" y="859628"/>
                    <a:pt x="299172" y="856788"/>
                  </a:cubicBezTo>
                  <a:cubicBezTo>
                    <a:pt x="299172" y="856788"/>
                    <a:pt x="298229" y="856788"/>
                    <a:pt x="298229" y="855842"/>
                  </a:cubicBezTo>
                  <a:cubicBezTo>
                    <a:pt x="269916" y="836907"/>
                    <a:pt x="249153" y="801878"/>
                    <a:pt x="249153" y="768743"/>
                  </a:cubicBezTo>
                  <a:lnTo>
                    <a:pt x="249153" y="139169"/>
                  </a:lnTo>
                  <a:cubicBezTo>
                    <a:pt x="249153" y="97513"/>
                    <a:pt x="237828" y="66271"/>
                    <a:pt x="219896" y="43549"/>
                  </a:cubicBezTo>
                  <a:lnTo>
                    <a:pt x="350136" y="43549"/>
                  </a:lnTo>
                  <a:lnTo>
                    <a:pt x="733303" y="46390"/>
                  </a:lnTo>
                  <a:cubicBezTo>
                    <a:pt x="786153" y="46390"/>
                    <a:pt x="828623" y="92779"/>
                    <a:pt x="828623" y="150530"/>
                  </a:cubicBezTo>
                  <a:lnTo>
                    <a:pt x="828623" y="756435"/>
                  </a:lnTo>
                  <a:lnTo>
                    <a:pt x="427524" y="756435"/>
                  </a:lnTo>
                  <a:lnTo>
                    <a:pt x="427524" y="778210"/>
                  </a:lnTo>
                  <a:close/>
                  <a:moveTo>
                    <a:pt x="836173" y="873829"/>
                  </a:moveTo>
                  <a:lnTo>
                    <a:pt x="436962" y="871936"/>
                  </a:lnTo>
                  <a:cubicBezTo>
                    <a:pt x="453949" y="853001"/>
                    <a:pt x="466218" y="828386"/>
                    <a:pt x="469993" y="800931"/>
                  </a:cubicBezTo>
                  <a:lnTo>
                    <a:pt x="928661" y="800931"/>
                  </a:lnTo>
                  <a:cubicBezTo>
                    <a:pt x="919224" y="844481"/>
                    <a:pt x="883361" y="873829"/>
                    <a:pt x="836173" y="873829"/>
                  </a:cubicBezTo>
                  <a:close/>
                </a:path>
              </a:pathLst>
            </a:custGeom>
            <a:solidFill>
              <a:schemeClr val="tx1"/>
            </a:solidFill>
            <a:ln w="9438" cap="flat">
              <a:noFill/>
              <a:prstDash val="solid"/>
              <a:miter/>
            </a:ln>
          </p:spPr>
          <p:txBody>
            <a:bodyPr rtlCol="0" anchor="ctr"/>
            <a:lstStyle/>
            <a:p>
              <a:endParaRPr lang="en-US"/>
            </a:p>
          </p:txBody>
        </p:sp>
        <p:grpSp>
          <p:nvGrpSpPr>
            <p:cNvPr id="37" name="Group 36">
              <a:extLst>
                <a:ext uri="{FF2B5EF4-FFF2-40B4-BE49-F238E27FC236}">
                  <a16:creationId xmlns:a16="http://schemas.microsoft.com/office/drawing/2014/main" id="{2DAE2A76-580C-E535-A8F9-690F411E45E0}"/>
                </a:ext>
              </a:extLst>
            </p:cNvPr>
            <p:cNvGrpSpPr/>
            <p:nvPr/>
          </p:nvGrpSpPr>
          <p:grpSpPr>
            <a:xfrm>
              <a:off x="15868530" y="3655363"/>
              <a:ext cx="609669" cy="876669"/>
              <a:chOff x="15868530" y="3655363"/>
              <a:chExt cx="609669" cy="876669"/>
            </a:xfrm>
          </p:grpSpPr>
          <p:sp>
            <p:nvSpPr>
              <p:cNvPr id="38" name="Freeform 173">
                <a:extLst>
                  <a:ext uri="{FF2B5EF4-FFF2-40B4-BE49-F238E27FC236}">
                    <a16:creationId xmlns:a16="http://schemas.microsoft.com/office/drawing/2014/main" id="{91AD2863-3B0D-C2BB-DEE9-5024735D5DEC}"/>
                  </a:ext>
                </a:extLst>
              </p:cNvPr>
              <p:cNvSpPr/>
              <p:nvPr/>
            </p:nvSpPr>
            <p:spPr>
              <a:xfrm>
                <a:off x="15874193" y="3658203"/>
                <a:ext cx="20762" cy="11360"/>
              </a:xfrm>
              <a:custGeom>
                <a:avLst/>
                <a:gdLst>
                  <a:gd name="connsiteX0" fmla="*/ 0 w 20762"/>
                  <a:gd name="connsiteY0" fmla="*/ 0 h 11360"/>
                  <a:gd name="connsiteX1" fmla="*/ 20763 w 20762"/>
                  <a:gd name="connsiteY1" fmla="*/ 11361 h 11360"/>
                  <a:gd name="connsiteX2" fmla="*/ 0 w 20762"/>
                  <a:gd name="connsiteY2" fmla="*/ 0 h 11360"/>
                </a:gdLst>
                <a:ahLst/>
                <a:cxnLst>
                  <a:cxn ang="0">
                    <a:pos x="connsiteX0" y="connsiteY0"/>
                  </a:cxn>
                  <a:cxn ang="0">
                    <a:pos x="connsiteX1" y="connsiteY1"/>
                  </a:cxn>
                  <a:cxn ang="0">
                    <a:pos x="connsiteX2" y="connsiteY2"/>
                  </a:cxn>
                </a:cxnLst>
                <a:rect l="l" t="t" r="r" b="b"/>
                <a:pathLst>
                  <a:path w="20762" h="11360">
                    <a:moveTo>
                      <a:pt x="0" y="0"/>
                    </a:moveTo>
                    <a:cubicBezTo>
                      <a:pt x="5663" y="2840"/>
                      <a:pt x="11325" y="5680"/>
                      <a:pt x="20763" y="11361"/>
                    </a:cubicBezTo>
                    <a:cubicBezTo>
                      <a:pt x="11325" y="5680"/>
                      <a:pt x="5663" y="2840"/>
                      <a:pt x="0" y="0"/>
                    </a:cubicBezTo>
                    <a:close/>
                  </a:path>
                </a:pathLst>
              </a:custGeom>
              <a:solidFill>
                <a:srgbClr val="000000"/>
              </a:solidFill>
              <a:ln w="9438" cap="flat">
                <a:noFill/>
                <a:prstDash val="solid"/>
                <a:miter/>
              </a:ln>
            </p:spPr>
            <p:txBody>
              <a:bodyPr rtlCol="0" anchor="ctr"/>
              <a:lstStyle/>
              <a:p>
                <a:endParaRPr lang="en-US"/>
              </a:p>
            </p:txBody>
          </p:sp>
          <p:sp>
            <p:nvSpPr>
              <p:cNvPr id="39" name="Freeform 174">
                <a:extLst>
                  <a:ext uri="{FF2B5EF4-FFF2-40B4-BE49-F238E27FC236}">
                    <a16:creationId xmlns:a16="http://schemas.microsoft.com/office/drawing/2014/main" id="{B2E9634B-CD5B-25F1-C197-0F4ECA2DE341}"/>
                  </a:ext>
                </a:extLst>
              </p:cNvPr>
              <p:cNvSpPr/>
              <p:nvPr/>
            </p:nvSpPr>
            <p:spPr>
              <a:xfrm>
                <a:off x="15868530" y="3655363"/>
                <a:ext cx="5662" cy="2840"/>
              </a:xfrm>
              <a:custGeom>
                <a:avLst/>
                <a:gdLst>
                  <a:gd name="connsiteX0" fmla="*/ 5663 w 5662"/>
                  <a:gd name="connsiteY0" fmla="*/ 2840 h 2840"/>
                  <a:gd name="connsiteX1" fmla="*/ 0 w 5662"/>
                  <a:gd name="connsiteY1" fmla="*/ 0 h 2840"/>
                  <a:gd name="connsiteX2" fmla="*/ 5663 w 5662"/>
                  <a:gd name="connsiteY2" fmla="*/ 2840 h 2840"/>
                </a:gdLst>
                <a:ahLst/>
                <a:cxnLst>
                  <a:cxn ang="0">
                    <a:pos x="connsiteX0" y="connsiteY0"/>
                  </a:cxn>
                  <a:cxn ang="0">
                    <a:pos x="connsiteX1" y="connsiteY1"/>
                  </a:cxn>
                  <a:cxn ang="0">
                    <a:pos x="connsiteX2" y="connsiteY2"/>
                  </a:cxn>
                </a:cxnLst>
                <a:rect l="l" t="t" r="r" b="b"/>
                <a:pathLst>
                  <a:path w="5662" h="2840">
                    <a:moveTo>
                      <a:pt x="5663" y="2840"/>
                    </a:moveTo>
                    <a:cubicBezTo>
                      <a:pt x="2831" y="2840"/>
                      <a:pt x="2831" y="2840"/>
                      <a:pt x="0" y="0"/>
                    </a:cubicBezTo>
                    <a:cubicBezTo>
                      <a:pt x="2831" y="2840"/>
                      <a:pt x="2831" y="2840"/>
                      <a:pt x="5663" y="2840"/>
                    </a:cubicBezTo>
                    <a:close/>
                  </a:path>
                </a:pathLst>
              </a:custGeom>
              <a:solidFill>
                <a:srgbClr val="000000"/>
              </a:solidFill>
              <a:ln w="9438" cap="flat">
                <a:noFill/>
                <a:prstDash val="solid"/>
                <a:miter/>
              </a:ln>
            </p:spPr>
            <p:txBody>
              <a:bodyPr rtlCol="0" anchor="ctr"/>
              <a:lstStyle/>
              <a:p>
                <a:endParaRPr lang="en-US"/>
              </a:p>
            </p:txBody>
          </p:sp>
          <p:sp>
            <p:nvSpPr>
              <p:cNvPr id="40" name="Freeform 175">
                <a:extLst>
                  <a:ext uri="{FF2B5EF4-FFF2-40B4-BE49-F238E27FC236}">
                    <a16:creationId xmlns:a16="http://schemas.microsoft.com/office/drawing/2014/main" id="{40DF6C91-6372-C780-A183-3213DC332367}"/>
                  </a:ext>
                </a:extLst>
              </p:cNvPr>
              <p:cNvSpPr/>
              <p:nvPr/>
            </p:nvSpPr>
            <p:spPr>
              <a:xfrm>
                <a:off x="15948750" y="4483749"/>
                <a:ext cx="59456" cy="48283"/>
              </a:xfrm>
              <a:custGeom>
                <a:avLst/>
                <a:gdLst>
                  <a:gd name="connsiteX0" fmla="*/ 46244 w 59456"/>
                  <a:gd name="connsiteY0" fmla="*/ 41656 h 48283"/>
                  <a:gd name="connsiteX1" fmla="*/ 59457 w 59456"/>
                  <a:gd name="connsiteY1" fmla="*/ 48283 h 48283"/>
                  <a:gd name="connsiteX2" fmla="*/ 59457 w 59456"/>
                  <a:gd name="connsiteY2" fmla="*/ 48283 h 48283"/>
                  <a:gd name="connsiteX3" fmla="*/ 46244 w 59456"/>
                  <a:gd name="connsiteY3" fmla="*/ 41656 h 48283"/>
                  <a:gd name="connsiteX4" fmla="*/ 0 w 59456"/>
                  <a:gd name="connsiteY4" fmla="*/ 0 h 48283"/>
                  <a:gd name="connsiteX5" fmla="*/ 41526 w 59456"/>
                  <a:gd name="connsiteY5" fmla="*/ 38816 h 48283"/>
                  <a:gd name="connsiteX6" fmla="*/ 0 w 59456"/>
                  <a:gd name="connsiteY6" fmla="*/ 0 h 48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456" h="48283">
                    <a:moveTo>
                      <a:pt x="46244" y="41656"/>
                    </a:moveTo>
                    <a:cubicBezTo>
                      <a:pt x="50963" y="44496"/>
                      <a:pt x="54738" y="46390"/>
                      <a:pt x="59457" y="48283"/>
                    </a:cubicBezTo>
                    <a:lnTo>
                      <a:pt x="59457" y="48283"/>
                    </a:lnTo>
                    <a:cubicBezTo>
                      <a:pt x="54738" y="46390"/>
                      <a:pt x="50963" y="44496"/>
                      <a:pt x="46244" y="41656"/>
                    </a:cubicBezTo>
                    <a:close/>
                    <a:moveTo>
                      <a:pt x="0" y="0"/>
                    </a:moveTo>
                    <a:cubicBezTo>
                      <a:pt x="3775" y="5680"/>
                      <a:pt x="15100" y="22721"/>
                      <a:pt x="41526" y="38816"/>
                    </a:cubicBezTo>
                    <a:cubicBezTo>
                      <a:pt x="25482" y="28402"/>
                      <a:pt x="11325" y="15148"/>
                      <a:pt x="0" y="0"/>
                    </a:cubicBezTo>
                    <a:close/>
                  </a:path>
                </a:pathLst>
              </a:custGeom>
              <a:solidFill>
                <a:srgbClr val="000000"/>
              </a:solidFill>
              <a:ln w="9438" cap="flat">
                <a:noFill/>
                <a:prstDash val="solid"/>
                <a:miter/>
              </a:ln>
            </p:spPr>
            <p:txBody>
              <a:bodyPr rtlCol="0" anchor="ctr"/>
              <a:lstStyle/>
              <a:p>
                <a:endParaRPr lang="en-US"/>
              </a:p>
            </p:txBody>
          </p:sp>
          <p:sp>
            <p:nvSpPr>
              <p:cNvPr id="41" name="Freeform 177">
                <a:extLst>
                  <a:ext uri="{FF2B5EF4-FFF2-40B4-BE49-F238E27FC236}">
                    <a16:creationId xmlns:a16="http://schemas.microsoft.com/office/drawing/2014/main" id="{F0E7EE8D-7B62-9EA7-9B49-A072A916665D}"/>
                  </a:ext>
                </a:extLst>
              </p:cNvPr>
              <p:cNvSpPr/>
              <p:nvPr/>
            </p:nvSpPr>
            <p:spPr>
              <a:xfrm>
                <a:off x="16033688" y="4249908"/>
                <a:ext cx="242546" cy="37869"/>
              </a:xfrm>
              <a:custGeom>
                <a:avLst/>
                <a:gdLst>
                  <a:gd name="connsiteX0" fmla="*/ 223671 w 242546"/>
                  <a:gd name="connsiteY0" fmla="*/ 37869 h 37869"/>
                  <a:gd name="connsiteX1" fmla="*/ 18875 w 242546"/>
                  <a:gd name="connsiteY1" fmla="*/ 37869 h 37869"/>
                  <a:gd name="connsiteX2" fmla="*/ 0 w 242546"/>
                  <a:gd name="connsiteY2" fmla="*/ 18935 h 37869"/>
                  <a:gd name="connsiteX3" fmla="*/ 18875 w 242546"/>
                  <a:gd name="connsiteY3" fmla="*/ 0 h 37869"/>
                  <a:gd name="connsiteX4" fmla="*/ 223671 w 242546"/>
                  <a:gd name="connsiteY4" fmla="*/ 0 h 37869"/>
                  <a:gd name="connsiteX5" fmla="*/ 242547 w 242546"/>
                  <a:gd name="connsiteY5" fmla="*/ 18935 h 37869"/>
                  <a:gd name="connsiteX6" fmla="*/ 223671 w 242546"/>
                  <a:gd name="connsiteY6" fmla="*/ 37869 h 3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546" h="37869">
                    <a:moveTo>
                      <a:pt x="223671" y="37869"/>
                    </a:moveTo>
                    <a:lnTo>
                      <a:pt x="18875" y="37869"/>
                    </a:lnTo>
                    <a:cubicBezTo>
                      <a:pt x="8494" y="37869"/>
                      <a:pt x="0" y="29349"/>
                      <a:pt x="0" y="18935"/>
                    </a:cubicBezTo>
                    <a:cubicBezTo>
                      <a:pt x="0" y="8521"/>
                      <a:pt x="8494" y="0"/>
                      <a:pt x="18875" y="0"/>
                    </a:cubicBezTo>
                    <a:lnTo>
                      <a:pt x="223671" y="0"/>
                    </a:lnTo>
                    <a:cubicBezTo>
                      <a:pt x="234053" y="0"/>
                      <a:pt x="242547" y="8521"/>
                      <a:pt x="242547" y="18935"/>
                    </a:cubicBezTo>
                    <a:cubicBezTo>
                      <a:pt x="242547" y="29349"/>
                      <a:pt x="234053" y="37869"/>
                      <a:pt x="223671" y="37869"/>
                    </a:cubicBezTo>
                    <a:close/>
                  </a:path>
                </a:pathLst>
              </a:custGeom>
              <a:solidFill>
                <a:schemeClr val="accent1"/>
              </a:solidFill>
              <a:ln w="9438" cap="flat">
                <a:noFill/>
                <a:prstDash val="solid"/>
                <a:miter/>
              </a:ln>
            </p:spPr>
            <p:txBody>
              <a:bodyPr rtlCol="0" anchor="ctr"/>
              <a:lstStyle/>
              <a:p>
                <a:endParaRPr lang="en-US"/>
              </a:p>
            </p:txBody>
          </p:sp>
          <p:sp>
            <p:nvSpPr>
              <p:cNvPr id="42" name="Freeform 178">
                <a:extLst>
                  <a:ext uri="{FF2B5EF4-FFF2-40B4-BE49-F238E27FC236}">
                    <a16:creationId xmlns:a16="http://schemas.microsoft.com/office/drawing/2014/main" id="{B7C9FEF0-2226-A28C-220B-6B9B8F78D094}"/>
                  </a:ext>
                </a:extLst>
              </p:cNvPr>
              <p:cNvSpPr/>
              <p:nvPr/>
            </p:nvSpPr>
            <p:spPr>
              <a:xfrm>
                <a:off x="16033688" y="3953582"/>
                <a:ext cx="444511" cy="37869"/>
              </a:xfrm>
              <a:custGeom>
                <a:avLst/>
                <a:gdLst>
                  <a:gd name="connsiteX0" fmla="*/ 425636 w 444511"/>
                  <a:gd name="connsiteY0" fmla="*/ 37869 h 37869"/>
                  <a:gd name="connsiteX1" fmla="*/ 18875 w 444511"/>
                  <a:gd name="connsiteY1" fmla="*/ 37869 h 37869"/>
                  <a:gd name="connsiteX2" fmla="*/ 0 w 444511"/>
                  <a:gd name="connsiteY2" fmla="*/ 18935 h 37869"/>
                  <a:gd name="connsiteX3" fmla="*/ 18875 w 444511"/>
                  <a:gd name="connsiteY3" fmla="*/ 0 h 37869"/>
                  <a:gd name="connsiteX4" fmla="*/ 425636 w 444511"/>
                  <a:gd name="connsiteY4" fmla="*/ 0 h 37869"/>
                  <a:gd name="connsiteX5" fmla="*/ 444512 w 444511"/>
                  <a:gd name="connsiteY5" fmla="*/ 18935 h 37869"/>
                  <a:gd name="connsiteX6" fmla="*/ 425636 w 444511"/>
                  <a:gd name="connsiteY6" fmla="*/ 37869 h 3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511" h="37869">
                    <a:moveTo>
                      <a:pt x="425636" y="37869"/>
                    </a:moveTo>
                    <a:lnTo>
                      <a:pt x="18875" y="37869"/>
                    </a:lnTo>
                    <a:cubicBezTo>
                      <a:pt x="8494" y="37869"/>
                      <a:pt x="0" y="29349"/>
                      <a:pt x="0" y="18935"/>
                    </a:cubicBezTo>
                    <a:cubicBezTo>
                      <a:pt x="0" y="8521"/>
                      <a:pt x="8494" y="0"/>
                      <a:pt x="18875" y="0"/>
                    </a:cubicBezTo>
                    <a:lnTo>
                      <a:pt x="425636" y="0"/>
                    </a:lnTo>
                    <a:cubicBezTo>
                      <a:pt x="436018" y="0"/>
                      <a:pt x="444512" y="8521"/>
                      <a:pt x="444512" y="18935"/>
                    </a:cubicBezTo>
                    <a:cubicBezTo>
                      <a:pt x="444512" y="29349"/>
                      <a:pt x="436018" y="37869"/>
                      <a:pt x="425636" y="37869"/>
                    </a:cubicBezTo>
                    <a:close/>
                  </a:path>
                </a:pathLst>
              </a:custGeom>
              <a:solidFill>
                <a:schemeClr val="accent1"/>
              </a:solidFill>
              <a:ln w="9438" cap="flat">
                <a:noFill/>
                <a:prstDash val="solid"/>
                <a:miter/>
              </a:ln>
            </p:spPr>
            <p:txBody>
              <a:bodyPr rtlCol="0" anchor="ctr"/>
              <a:lstStyle/>
              <a:p>
                <a:endParaRPr lang="en-US"/>
              </a:p>
            </p:txBody>
          </p:sp>
          <p:sp>
            <p:nvSpPr>
              <p:cNvPr id="43" name="Freeform 179">
                <a:extLst>
                  <a:ext uri="{FF2B5EF4-FFF2-40B4-BE49-F238E27FC236}">
                    <a16:creationId xmlns:a16="http://schemas.microsoft.com/office/drawing/2014/main" id="{93285576-6438-F33A-63EB-1544345FA801}"/>
                  </a:ext>
                </a:extLst>
              </p:cNvPr>
              <p:cNvSpPr/>
              <p:nvPr/>
            </p:nvSpPr>
            <p:spPr>
              <a:xfrm>
                <a:off x="16033688" y="4103165"/>
                <a:ext cx="444511" cy="37869"/>
              </a:xfrm>
              <a:custGeom>
                <a:avLst/>
                <a:gdLst>
                  <a:gd name="connsiteX0" fmla="*/ 425636 w 444511"/>
                  <a:gd name="connsiteY0" fmla="*/ 37869 h 37869"/>
                  <a:gd name="connsiteX1" fmla="*/ 18875 w 444511"/>
                  <a:gd name="connsiteY1" fmla="*/ 37869 h 37869"/>
                  <a:gd name="connsiteX2" fmla="*/ 0 w 444511"/>
                  <a:gd name="connsiteY2" fmla="*/ 18935 h 37869"/>
                  <a:gd name="connsiteX3" fmla="*/ 18875 w 444511"/>
                  <a:gd name="connsiteY3" fmla="*/ 0 h 37869"/>
                  <a:gd name="connsiteX4" fmla="*/ 425636 w 444511"/>
                  <a:gd name="connsiteY4" fmla="*/ 0 h 37869"/>
                  <a:gd name="connsiteX5" fmla="*/ 444512 w 444511"/>
                  <a:gd name="connsiteY5" fmla="*/ 18935 h 37869"/>
                  <a:gd name="connsiteX6" fmla="*/ 425636 w 444511"/>
                  <a:gd name="connsiteY6" fmla="*/ 37869 h 3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511" h="37869">
                    <a:moveTo>
                      <a:pt x="425636" y="37869"/>
                    </a:moveTo>
                    <a:lnTo>
                      <a:pt x="18875" y="37869"/>
                    </a:lnTo>
                    <a:cubicBezTo>
                      <a:pt x="8494" y="37869"/>
                      <a:pt x="0" y="29349"/>
                      <a:pt x="0" y="18935"/>
                    </a:cubicBezTo>
                    <a:cubicBezTo>
                      <a:pt x="0" y="8521"/>
                      <a:pt x="8494" y="0"/>
                      <a:pt x="18875" y="0"/>
                    </a:cubicBezTo>
                    <a:lnTo>
                      <a:pt x="425636" y="0"/>
                    </a:lnTo>
                    <a:cubicBezTo>
                      <a:pt x="436018" y="0"/>
                      <a:pt x="444512" y="8521"/>
                      <a:pt x="444512" y="18935"/>
                    </a:cubicBezTo>
                    <a:cubicBezTo>
                      <a:pt x="444512" y="29349"/>
                      <a:pt x="436018" y="37869"/>
                      <a:pt x="425636" y="37869"/>
                    </a:cubicBezTo>
                    <a:close/>
                  </a:path>
                </a:pathLst>
              </a:custGeom>
              <a:solidFill>
                <a:schemeClr val="accent1"/>
              </a:solidFill>
              <a:ln w="9438" cap="flat">
                <a:noFill/>
                <a:prstDash val="solid"/>
                <a:miter/>
              </a:ln>
            </p:spPr>
            <p:txBody>
              <a:bodyPr rtlCol="0" anchor="ctr"/>
              <a:lstStyle/>
              <a:p>
                <a:endParaRPr lang="en-US"/>
              </a:p>
            </p:txBody>
          </p:sp>
          <p:sp>
            <p:nvSpPr>
              <p:cNvPr id="44" name="Freeform 180">
                <a:extLst>
                  <a:ext uri="{FF2B5EF4-FFF2-40B4-BE49-F238E27FC236}">
                    <a16:creationId xmlns:a16="http://schemas.microsoft.com/office/drawing/2014/main" id="{3A4C9FB7-17C7-1D5A-30D8-292137390621}"/>
                  </a:ext>
                </a:extLst>
              </p:cNvPr>
              <p:cNvSpPr/>
              <p:nvPr/>
            </p:nvSpPr>
            <p:spPr>
              <a:xfrm>
                <a:off x="16033688" y="3806839"/>
                <a:ext cx="318991" cy="37869"/>
              </a:xfrm>
              <a:custGeom>
                <a:avLst/>
                <a:gdLst>
                  <a:gd name="connsiteX0" fmla="*/ 299172 w 318991"/>
                  <a:gd name="connsiteY0" fmla="*/ 37869 h 37869"/>
                  <a:gd name="connsiteX1" fmla="*/ 18875 w 318991"/>
                  <a:gd name="connsiteY1" fmla="*/ 37869 h 37869"/>
                  <a:gd name="connsiteX2" fmla="*/ 0 w 318991"/>
                  <a:gd name="connsiteY2" fmla="*/ 18935 h 37869"/>
                  <a:gd name="connsiteX3" fmla="*/ 18875 w 318991"/>
                  <a:gd name="connsiteY3" fmla="*/ 0 h 37869"/>
                  <a:gd name="connsiteX4" fmla="*/ 300116 w 318991"/>
                  <a:gd name="connsiteY4" fmla="*/ 0 h 37869"/>
                  <a:gd name="connsiteX5" fmla="*/ 318991 w 318991"/>
                  <a:gd name="connsiteY5" fmla="*/ 18935 h 37869"/>
                  <a:gd name="connsiteX6" fmla="*/ 299172 w 318991"/>
                  <a:gd name="connsiteY6" fmla="*/ 37869 h 3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8991" h="37869">
                    <a:moveTo>
                      <a:pt x="299172" y="37869"/>
                    </a:moveTo>
                    <a:lnTo>
                      <a:pt x="18875" y="37869"/>
                    </a:lnTo>
                    <a:cubicBezTo>
                      <a:pt x="8494" y="37869"/>
                      <a:pt x="0" y="29349"/>
                      <a:pt x="0" y="18935"/>
                    </a:cubicBezTo>
                    <a:cubicBezTo>
                      <a:pt x="0" y="8521"/>
                      <a:pt x="8494" y="0"/>
                      <a:pt x="18875" y="0"/>
                    </a:cubicBezTo>
                    <a:lnTo>
                      <a:pt x="300116" y="0"/>
                    </a:lnTo>
                    <a:cubicBezTo>
                      <a:pt x="310498" y="0"/>
                      <a:pt x="318991" y="8521"/>
                      <a:pt x="318991" y="18935"/>
                    </a:cubicBezTo>
                    <a:cubicBezTo>
                      <a:pt x="318991" y="29349"/>
                      <a:pt x="309554" y="37869"/>
                      <a:pt x="299172" y="37869"/>
                    </a:cubicBezTo>
                    <a:close/>
                  </a:path>
                </a:pathLst>
              </a:custGeom>
              <a:solidFill>
                <a:schemeClr val="accent1"/>
              </a:solidFill>
              <a:ln w="9438" cap="flat">
                <a:noFill/>
                <a:prstDash val="solid"/>
                <a:miter/>
              </a:ln>
            </p:spPr>
            <p:txBody>
              <a:bodyPr rtlCol="0" anchor="ctr"/>
              <a:lstStyle/>
              <a:p>
                <a:endParaRPr lang="en-US"/>
              </a:p>
            </p:txBody>
          </p:sp>
        </p:grpSp>
      </p:grpSp>
      <p:grpSp>
        <p:nvGrpSpPr>
          <p:cNvPr id="156" name="Group 155" descr="An icon of a person with a gear.">
            <a:extLst>
              <a:ext uri="{FF2B5EF4-FFF2-40B4-BE49-F238E27FC236}">
                <a16:creationId xmlns:a16="http://schemas.microsoft.com/office/drawing/2014/main" id="{3AF37C7C-CB0B-B530-9E99-0C03FF63A530}"/>
              </a:ext>
            </a:extLst>
          </p:cNvPr>
          <p:cNvGrpSpPr/>
          <p:nvPr/>
        </p:nvGrpSpPr>
        <p:grpSpPr>
          <a:xfrm>
            <a:off x="2877418" y="4592499"/>
            <a:ext cx="816871" cy="887083"/>
            <a:chOff x="2877418" y="4592499"/>
            <a:chExt cx="816871" cy="887083"/>
          </a:xfrm>
        </p:grpSpPr>
        <p:sp>
          <p:nvSpPr>
            <p:cNvPr id="76" name="Freeform 188">
              <a:extLst>
                <a:ext uri="{FF2B5EF4-FFF2-40B4-BE49-F238E27FC236}">
                  <a16:creationId xmlns:a16="http://schemas.microsoft.com/office/drawing/2014/main" id="{5F115A1B-3BA2-3C31-583B-A85425DC6A28}"/>
                </a:ext>
              </a:extLst>
            </p:cNvPr>
            <p:cNvSpPr/>
            <p:nvPr/>
          </p:nvSpPr>
          <p:spPr>
            <a:xfrm>
              <a:off x="3340403" y="5118879"/>
              <a:ext cx="204493" cy="200706"/>
            </a:xfrm>
            <a:custGeom>
              <a:avLst/>
              <a:gdLst>
                <a:gd name="connsiteX0" fmla="*/ 0 w 204493"/>
                <a:gd name="connsiteY0" fmla="*/ 100353 h 200706"/>
                <a:gd name="connsiteX1" fmla="*/ 102247 w 204493"/>
                <a:gd name="connsiteY1" fmla="*/ 200706 h 200706"/>
                <a:gd name="connsiteX2" fmla="*/ 204493 w 204493"/>
                <a:gd name="connsiteY2" fmla="*/ 100353 h 200706"/>
                <a:gd name="connsiteX3" fmla="*/ 102247 w 204493"/>
                <a:gd name="connsiteY3" fmla="*/ 0 h 200706"/>
                <a:gd name="connsiteX4" fmla="*/ 0 w 204493"/>
                <a:gd name="connsiteY4" fmla="*/ 100353 h 200706"/>
                <a:gd name="connsiteX5" fmla="*/ 41656 w 204493"/>
                <a:gd name="connsiteY5" fmla="*/ 100353 h 200706"/>
                <a:gd name="connsiteX6" fmla="*/ 103193 w 204493"/>
                <a:gd name="connsiteY6" fmla="*/ 40709 h 200706"/>
                <a:gd name="connsiteX7" fmla="*/ 164731 w 204493"/>
                <a:gd name="connsiteY7" fmla="*/ 100353 h 200706"/>
                <a:gd name="connsiteX8" fmla="*/ 103193 w 204493"/>
                <a:gd name="connsiteY8" fmla="*/ 159997 h 200706"/>
                <a:gd name="connsiteX9" fmla="*/ 41656 w 204493"/>
                <a:gd name="connsiteY9" fmla="*/ 100353 h 20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493" h="200706">
                  <a:moveTo>
                    <a:pt x="0" y="100353"/>
                  </a:moveTo>
                  <a:cubicBezTo>
                    <a:pt x="0" y="155263"/>
                    <a:pt x="45443" y="200706"/>
                    <a:pt x="102247" y="200706"/>
                  </a:cubicBezTo>
                  <a:cubicBezTo>
                    <a:pt x="158103" y="200706"/>
                    <a:pt x="204493" y="156210"/>
                    <a:pt x="204493" y="100353"/>
                  </a:cubicBezTo>
                  <a:cubicBezTo>
                    <a:pt x="204493" y="45443"/>
                    <a:pt x="159050" y="0"/>
                    <a:pt x="102247" y="0"/>
                  </a:cubicBezTo>
                  <a:cubicBezTo>
                    <a:pt x="46390" y="0"/>
                    <a:pt x="0" y="45443"/>
                    <a:pt x="0" y="100353"/>
                  </a:cubicBezTo>
                  <a:close/>
                  <a:moveTo>
                    <a:pt x="41656" y="100353"/>
                  </a:moveTo>
                  <a:cubicBezTo>
                    <a:pt x="41656" y="67218"/>
                    <a:pt x="69111" y="40709"/>
                    <a:pt x="103193" y="40709"/>
                  </a:cubicBezTo>
                  <a:cubicBezTo>
                    <a:pt x="137275" y="40709"/>
                    <a:pt x="164731" y="67218"/>
                    <a:pt x="164731" y="100353"/>
                  </a:cubicBezTo>
                  <a:cubicBezTo>
                    <a:pt x="164731" y="133489"/>
                    <a:pt x="137275" y="159997"/>
                    <a:pt x="103193" y="159997"/>
                  </a:cubicBezTo>
                  <a:cubicBezTo>
                    <a:pt x="68164" y="159997"/>
                    <a:pt x="41656" y="133489"/>
                    <a:pt x="41656" y="100353"/>
                  </a:cubicBezTo>
                  <a:close/>
                </a:path>
              </a:pathLst>
            </a:custGeom>
            <a:solidFill>
              <a:srgbClr val="7A003C"/>
            </a:solidFill>
            <a:ln w="9438" cap="flat">
              <a:noFill/>
              <a:prstDash val="solid"/>
              <a:miter/>
            </a:ln>
          </p:spPr>
          <p:txBody>
            <a:bodyPr rtlCol="0" anchor="ctr"/>
            <a:lstStyle/>
            <a:p>
              <a:endParaRPr lang="en-US"/>
            </a:p>
          </p:txBody>
        </p:sp>
        <p:grpSp>
          <p:nvGrpSpPr>
            <p:cNvPr id="77" name="Group 76" descr="An icon with a person outline and a gear.">
              <a:extLst>
                <a:ext uri="{FF2B5EF4-FFF2-40B4-BE49-F238E27FC236}">
                  <a16:creationId xmlns:a16="http://schemas.microsoft.com/office/drawing/2014/main" id="{5DFD934C-5011-B941-30C7-DB73D17A1839}"/>
                </a:ext>
              </a:extLst>
            </p:cNvPr>
            <p:cNvGrpSpPr/>
            <p:nvPr/>
          </p:nvGrpSpPr>
          <p:grpSpPr>
            <a:xfrm>
              <a:off x="2877418" y="4592499"/>
              <a:ext cx="816871" cy="887083"/>
              <a:chOff x="2877418" y="5555025"/>
              <a:chExt cx="816871" cy="887083"/>
            </a:xfrm>
          </p:grpSpPr>
          <p:grpSp>
            <p:nvGrpSpPr>
              <p:cNvPr id="78" name="Group 77">
                <a:extLst>
                  <a:ext uri="{FF2B5EF4-FFF2-40B4-BE49-F238E27FC236}">
                    <a16:creationId xmlns:a16="http://schemas.microsoft.com/office/drawing/2014/main" id="{FD1E691F-166E-8837-3559-39BA78DD921A}"/>
                  </a:ext>
                </a:extLst>
              </p:cNvPr>
              <p:cNvGrpSpPr/>
              <p:nvPr/>
            </p:nvGrpSpPr>
            <p:grpSpPr>
              <a:xfrm>
                <a:off x="2877418" y="5555025"/>
                <a:ext cx="531149" cy="672176"/>
                <a:chOff x="2877418" y="5555025"/>
                <a:chExt cx="531149" cy="672176"/>
              </a:xfrm>
            </p:grpSpPr>
            <p:grpSp>
              <p:nvGrpSpPr>
                <p:cNvPr id="80" name="Graphic 112">
                  <a:extLst>
                    <a:ext uri="{FF2B5EF4-FFF2-40B4-BE49-F238E27FC236}">
                      <a16:creationId xmlns:a16="http://schemas.microsoft.com/office/drawing/2014/main" id="{85BCFA47-C5FD-799F-0FC4-BC1CD5DAF47C}"/>
                    </a:ext>
                  </a:extLst>
                </p:cNvPr>
                <p:cNvGrpSpPr/>
                <p:nvPr/>
              </p:nvGrpSpPr>
              <p:grpSpPr>
                <a:xfrm>
                  <a:off x="2988221" y="5555025"/>
                  <a:ext cx="361649" cy="361649"/>
                  <a:chOff x="2988221" y="5555025"/>
                  <a:chExt cx="361649" cy="361649"/>
                </a:xfrm>
              </p:grpSpPr>
              <p:sp>
                <p:nvSpPr>
                  <p:cNvPr id="82" name="Freeform 185">
                    <a:extLst>
                      <a:ext uri="{FF2B5EF4-FFF2-40B4-BE49-F238E27FC236}">
                        <a16:creationId xmlns:a16="http://schemas.microsoft.com/office/drawing/2014/main" id="{5BD080F0-8B46-B161-33FA-4A44E641B942}"/>
                      </a:ext>
                    </a:extLst>
                  </p:cNvPr>
                  <p:cNvSpPr/>
                  <p:nvPr/>
                </p:nvSpPr>
                <p:spPr>
                  <a:xfrm>
                    <a:off x="3009995" y="5576800"/>
                    <a:ext cx="318100" cy="318100"/>
                  </a:xfrm>
                  <a:custGeom>
                    <a:avLst/>
                    <a:gdLst>
                      <a:gd name="connsiteX0" fmla="*/ 318100 w 318100"/>
                      <a:gd name="connsiteY0" fmla="*/ 159050 h 318100"/>
                      <a:gd name="connsiteX1" fmla="*/ 159050 w 318100"/>
                      <a:gd name="connsiteY1" fmla="*/ 318100 h 318100"/>
                      <a:gd name="connsiteX2" fmla="*/ 0 w 318100"/>
                      <a:gd name="connsiteY2" fmla="*/ 159050 h 318100"/>
                      <a:gd name="connsiteX3" fmla="*/ 159050 w 318100"/>
                      <a:gd name="connsiteY3" fmla="*/ 0 h 318100"/>
                      <a:gd name="connsiteX4" fmla="*/ 318100 w 318100"/>
                      <a:gd name="connsiteY4" fmla="*/ 159050 h 31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100" h="318100">
                        <a:moveTo>
                          <a:pt x="318100" y="159050"/>
                        </a:moveTo>
                        <a:cubicBezTo>
                          <a:pt x="318100" y="246891"/>
                          <a:pt x="246891" y="318100"/>
                          <a:pt x="159050" y="318100"/>
                        </a:cubicBezTo>
                        <a:cubicBezTo>
                          <a:pt x="71209" y="318100"/>
                          <a:pt x="0" y="246891"/>
                          <a:pt x="0" y="159050"/>
                        </a:cubicBezTo>
                        <a:cubicBezTo>
                          <a:pt x="0" y="71209"/>
                          <a:pt x="71209" y="0"/>
                          <a:pt x="159050" y="0"/>
                        </a:cubicBezTo>
                        <a:cubicBezTo>
                          <a:pt x="246891" y="0"/>
                          <a:pt x="318100" y="71209"/>
                          <a:pt x="318100" y="159050"/>
                        </a:cubicBezTo>
                        <a:close/>
                      </a:path>
                    </a:pathLst>
                  </a:custGeom>
                  <a:solidFill>
                    <a:srgbClr val="FFFFFF"/>
                  </a:solidFill>
                  <a:ln w="9438" cap="flat">
                    <a:noFill/>
                    <a:prstDash val="solid"/>
                    <a:miter/>
                  </a:ln>
                </p:spPr>
                <p:txBody>
                  <a:bodyPr rtlCol="0" anchor="ctr"/>
                  <a:lstStyle/>
                  <a:p>
                    <a:endParaRPr lang="en-US"/>
                  </a:p>
                </p:txBody>
              </p:sp>
              <p:sp>
                <p:nvSpPr>
                  <p:cNvPr id="83" name="Freeform 186">
                    <a:extLst>
                      <a:ext uri="{FF2B5EF4-FFF2-40B4-BE49-F238E27FC236}">
                        <a16:creationId xmlns:a16="http://schemas.microsoft.com/office/drawing/2014/main" id="{B8B35178-BDEB-EC23-2A41-9A773F5D62C6}"/>
                      </a:ext>
                    </a:extLst>
                  </p:cNvPr>
                  <p:cNvSpPr/>
                  <p:nvPr/>
                </p:nvSpPr>
                <p:spPr>
                  <a:xfrm>
                    <a:off x="2988221" y="5555025"/>
                    <a:ext cx="361649" cy="361649"/>
                  </a:xfrm>
                  <a:custGeom>
                    <a:avLst/>
                    <a:gdLst>
                      <a:gd name="connsiteX0" fmla="*/ 180825 w 361649"/>
                      <a:gd name="connsiteY0" fmla="*/ 361650 h 361649"/>
                      <a:gd name="connsiteX1" fmla="*/ 0 w 361649"/>
                      <a:gd name="connsiteY1" fmla="*/ 180825 h 361649"/>
                      <a:gd name="connsiteX2" fmla="*/ 180825 w 361649"/>
                      <a:gd name="connsiteY2" fmla="*/ 0 h 361649"/>
                      <a:gd name="connsiteX3" fmla="*/ 361650 w 361649"/>
                      <a:gd name="connsiteY3" fmla="*/ 180825 h 361649"/>
                      <a:gd name="connsiteX4" fmla="*/ 180825 w 361649"/>
                      <a:gd name="connsiteY4" fmla="*/ 361650 h 361649"/>
                      <a:gd name="connsiteX5" fmla="*/ 180825 w 361649"/>
                      <a:gd name="connsiteY5" fmla="*/ 44496 h 361649"/>
                      <a:gd name="connsiteX6" fmla="*/ 44496 w 361649"/>
                      <a:gd name="connsiteY6" fmla="*/ 180825 h 361649"/>
                      <a:gd name="connsiteX7" fmla="*/ 180825 w 361649"/>
                      <a:gd name="connsiteY7" fmla="*/ 317154 h 361649"/>
                      <a:gd name="connsiteX8" fmla="*/ 317154 w 361649"/>
                      <a:gd name="connsiteY8" fmla="*/ 180825 h 361649"/>
                      <a:gd name="connsiteX9" fmla="*/ 180825 w 361649"/>
                      <a:gd name="connsiteY9" fmla="*/ 44496 h 36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49" h="361649">
                        <a:moveTo>
                          <a:pt x="180825" y="361650"/>
                        </a:moveTo>
                        <a:cubicBezTo>
                          <a:pt x="81419" y="361650"/>
                          <a:pt x="0" y="280231"/>
                          <a:pt x="0" y="180825"/>
                        </a:cubicBezTo>
                        <a:cubicBezTo>
                          <a:pt x="0" y="81419"/>
                          <a:pt x="81419" y="0"/>
                          <a:pt x="180825" y="0"/>
                        </a:cubicBezTo>
                        <a:cubicBezTo>
                          <a:pt x="280231" y="0"/>
                          <a:pt x="361650" y="81419"/>
                          <a:pt x="361650" y="180825"/>
                        </a:cubicBezTo>
                        <a:cubicBezTo>
                          <a:pt x="361650" y="280231"/>
                          <a:pt x="280231" y="361650"/>
                          <a:pt x="180825" y="361650"/>
                        </a:cubicBezTo>
                        <a:close/>
                        <a:moveTo>
                          <a:pt x="180825" y="44496"/>
                        </a:moveTo>
                        <a:cubicBezTo>
                          <a:pt x="105087" y="44496"/>
                          <a:pt x="44496" y="106033"/>
                          <a:pt x="44496" y="180825"/>
                        </a:cubicBezTo>
                        <a:cubicBezTo>
                          <a:pt x="44496" y="255616"/>
                          <a:pt x="106033" y="317154"/>
                          <a:pt x="180825" y="317154"/>
                        </a:cubicBezTo>
                        <a:cubicBezTo>
                          <a:pt x="255616" y="317154"/>
                          <a:pt x="317154" y="255616"/>
                          <a:pt x="317154" y="180825"/>
                        </a:cubicBezTo>
                        <a:cubicBezTo>
                          <a:pt x="317154" y="106033"/>
                          <a:pt x="256563" y="44496"/>
                          <a:pt x="180825" y="44496"/>
                        </a:cubicBezTo>
                        <a:close/>
                      </a:path>
                    </a:pathLst>
                  </a:custGeom>
                  <a:solidFill>
                    <a:schemeClr val="tx1"/>
                  </a:solidFill>
                  <a:ln w="9438" cap="flat">
                    <a:noFill/>
                    <a:prstDash val="solid"/>
                    <a:miter/>
                  </a:ln>
                </p:spPr>
                <p:txBody>
                  <a:bodyPr rtlCol="0" anchor="ctr"/>
                  <a:lstStyle/>
                  <a:p>
                    <a:endParaRPr lang="en-US"/>
                  </a:p>
                </p:txBody>
              </p:sp>
            </p:grpSp>
            <p:sp>
              <p:nvSpPr>
                <p:cNvPr id="81" name="Freeform 187">
                  <a:extLst>
                    <a:ext uri="{FF2B5EF4-FFF2-40B4-BE49-F238E27FC236}">
                      <a16:creationId xmlns:a16="http://schemas.microsoft.com/office/drawing/2014/main" id="{F08765E4-519E-1668-36BD-BA26684C82D0}"/>
                    </a:ext>
                  </a:extLst>
                </p:cNvPr>
                <p:cNvSpPr/>
                <p:nvPr/>
              </p:nvSpPr>
              <p:spPr>
                <a:xfrm>
                  <a:off x="2877418" y="5912888"/>
                  <a:ext cx="531149" cy="314313"/>
                </a:xfrm>
                <a:custGeom>
                  <a:avLst/>
                  <a:gdLst>
                    <a:gd name="connsiteX0" fmla="*/ 407128 w 531149"/>
                    <a:gd name="connsiteY0" fmla="*/ 314314 h 314313"/>
                    <a:gd name="connsiteX1" fmla="*/ 415649 w 531149"/>
                    <a:gd name="connsiteY1" fmla="*/ 294432 h 314313"/>
                    <a:gd name="connsiteX2" fmla="*/ 412809 w 531149"/>
                    <a:gd name="connsiteY2" fmla="*/ 270764 h 314313"/>
                    <a:gd name="connsiteX3" fmla="*/ 88081 w 531149"/>
                    <a:gd name="connsiteY3" fmla="*/ 270764 h 314313"/>
                    <a:gd name="connsiteX4" fmla="*/ 44532 w 531149"/>
                    <a:gd name="connsiteY4" fmla="*/ 227215 h 314313"/>
                    <a:gd name="connsiteX5" fmla="*/ 44532 w 531149"/>
                    <a:gd name="connsiteY5" fmla="*/ 187452 h 314313"/>
                    <a:gd name="connsiteX6" fmla="*/ 83348 w 531149"/>
                    <a:gd name="connsiteY6" fmla="*/ 88046 h 314313"/>
                    <a:gd name="connsiteX7" fmla="*/ 180860 w 531149"/>
                    <a:gd name="connsiteY7" fmla="*/ 45443 h 314313"/>
                    <a:gd name="connsiteX8" fmla="*/ 187488 w 531149"/>
                    <a:gd name="connsiteY8" fmla="*/ 45443 h 314313"/>
                    <a:gd name="connsiteX9" fmla="*/ 291628 w 531149"/>
                    <a:gd name="connsiteY9" fmla="*/ 69111 h 314313"/>
                    <a:gd name="connsiteX10" fmla="*/ 391981 w 531149"/>
                    <a:gd name="connsiteY10" fmla="*/ 45443 h 314313"/>
                    <a:gd name="connsiteX11" fmla="*/ 395768 w 531149"/>
                    <a:gd name="connsiteY11" fmla="*/ 45443 h 314313"/>
                    <a:gd name="connsiteX12" fmla="*/ 521682 w 531149"/>
                    <a:gd name="connsiteY12" fmla="*/ 121181 h 314313"/>
                    <a:gd name="connsiteX13" fmla="*/ 525469 w 531149"/>
                    <a:gd name="connsiteY13" fmla="*/ 110767 h 314313"/>
                    <a:gd name="connsiteX14" fmla="*/ 531150 w 531149"/>
                    <a:gd name="connsiteY14" fmla="*/ 58697 h 314313"/>
                    <a:gd name="connsiteX15" fmla="*/ 395768 w 531149"/>
                    <a:gd name="connsiteY15" fmla="*/ 0 h 314313"/>
                    <a:gd name="connsiteX16" fmla="*/ 381567 w 531149"/>
                    <a:gd name="connsiteY16" fmla="*/ 0 h 314313"/>
                    <a:gd name="connsiteX17" fmla="*/ 376833 w 531149"/>
                    <a:gd name="connsiteY17" fmla="*/ 2840 h 314313"/>
                    <a:gd name="connsiteX18" fmla="*/ 291628 w 531149"/>
                    <a:gd name="connsiteY18" fmla="*/ 24615 h 314313"/>
                    <a:gd name="connsiteX19" fmla="*/ 202635 w 531149"/>
                    <a:gd name="connsiteY19" fmla="*/ 2840 h 314313"/>
                    <a:gd name="connsiteX20" fmla="*/ 197902 w 531149"/>
                    <a:gd name="connsiteY20" fmla="*/ 0 h 314313"/>
                    <a:gd name="connsiteX21" fmla="*/ 179914 w 531149"/>
                    <a:gd name="connsiteY21" fmla="*/ 0 h 314313"/>
                    <a:gd name="connsiteX22" fmla="*/ 51159 w 531149"/>
                    <a:gd name="connsiteY22" fmla="*/ 55857 h 314313"/>
                    <a:gd name="connsiteX23" fmla="*/ 36 w 531149"/>
                    <a:gd name="connsiteY23" fmla="*/ 186505 h 314313"/>
                    <a:gd name="connsiteX24" fmla="*/ 36 w 531149"/>
                    <a:gd name="connsiteY24" fmla="*/ 225321 h 314313"/>
                    <a:gd name="connsiteX25" fmla="*/ 88081 w 531149"/>
                    <a:gd name="connsiteY25" fmla="*/ 313367 h 314313"/>
                    <a:gd name="connsiteX26" fmla="*/ 407128 w 531149"/>
                    <a:gd name="connsiteY26" fmla="*/ 314314 h 314313"/>
                    <a:gd name="connsiteX27" fmla="*/ 407128 w 531149"/>
                    <a:gd name="connsiteY27" fmla="*/ 314314 h 31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31149" h="314313">
                      <a:moveTo>
                        <a:pt x="407128" y="314314"/>
                      </a:moveTo>
                      <a:cubicBezTo>
                        <a:pt x="413755" y="309580"/>
                        <a:pt x="416596" y="302006"/>
                        <a:pt x="415649" y="294432"/>
                      </a:cubicBezTo>
                      <a:cubicBezTo>
                        <a:pt x="414702" y="286858"/>
                        <a:pt x="412809" y="278338"/>
                        <a:pt x="412809" y="270764"/>
                      </a:cubicBezTo>
                      <a:lnTo>
                        <a:pt x="88081" y="270764"/>
                      </a:lnTo>
                      <a:cubicBezTo>
                        <a:pt x="63466" y="270764"/>
                        <a:pt x="44532" y="250883"/>
                        <a:pt x="44532" y="227215"/>
                      </a:cubicBezTo>
                      <a:lnTo>
                        <a:pt x="44532" y="187452"/>
                      </a:lnTo>
                      <a:cubicBezTo>
                        <a:pt x="43585" y="150530"/>
                        <a:pt x="57786" y="114554"/>
                        <a:pt x="83348" y="88046"/>
                      </a:cubicBezTo>
                      <a:cubicBezTo>
                        <a:pt x="108909" y="61537"/>
                        <a:pt x="143938" y="46390"/>
                        <a:pt x="180860" y="45443"/>
                      </a:cubicBezTo>
                      <a:lnTo>
                        <a:pt x="187488" y="45443"/>
                      </a:lnTo>
                      <a:cubicBezTo>
                        <a:pt x="219676" y="60591"/>
                        <a:pt x="255652" y="69111"/>
                        <a:pt x="291628" y="69111"/>
                      </a:cubicBezTo>
                      <a:cubicBezTo>
                        <a:pt x="326656" y="68164"/>
                        <a:pt x="360739" y="60591"/>
                        <a:pt x="391981" y="45443"/>
                      </a:cubicBezTo>
                      <a:lnTo>
                        <a:pt x="395768" y="45443"/>
                      </a:lnTo>
                      <a:cubicBezTo>
                        <a:pt x="450678" y="45443"/>
                        <a:pt x="498014" y="76685"/>
                        <a:pt x="521682" y="121181"/>
                      </a:cubicBezTo>
                      <a:cubicBezTo>
                        <a:pt x="523576" y="118341"/>
                        <a:pt x="525469" y="114554"/>
                        <a:pt x="525469" y="110767"/>
                      </a:cubicBezTo>
                      <a:lnTo>
                        <a:pt x="531150" y="58697"/>
                      </a:lnTo>
                      <a:cubicBezTo>
                        <a:pt x="497067" y="22721"/>
                        <a:pt x="448784" y="0"/>
                        <a:pt x="395768" y="0"/>
                      </a:cubicBezTo>
                      <a:lnTo>
                        <a:pt x="381567" y="0"/>
                      </a:lnTo>
                      <a:lnTo>
                        <a:pt x="376833" y="2840"/>
                      </a:lnTo>
                      <a:cubicBezTo>
                        <a:pt x="350325" y="16094"/>
                        <a:pt x="320976" y="23668"/>
                        <a:pt x="291628" y="24615"/>
                      </a:cubicBezTo>
                      <a:cubicBezTo>
                        <a:pt x="261332" y="24615"/>
                        <a:pt x="230090" y="17041"/>
                        <a:pt x="202635" y="2840"/>
                      </a:cubicBezTo>
                      <a:lnTo>
                        <a:pt x="197902" y="0"/>
                      </a:lnTo>
                      <a:lnTo>
                        <a:pt x="179914" y="0"/>
                      </a:lnTo>
                      <a:cubicBezTo>
                        <a:pt x="130684" y="947"/>
                        <a:pt x="85241" y="20828"/>
                        <a:pt x="51159" y="55857"/>
                      </a:cubicBezTo>
                      <a:cubicBezTo>
                        <a:pt x="17077" y="90886"/>
                        <a:pt x="-911" y="137275"/>
                        <a:pt x="36" y="186505"/>
                      </a:cubicBezTo>
                      <a:lnTo>
                        <a:pt x="36" y="225321"/>
                      </a:lnTo>
                      <a:cubicBezTo>
                        <a:pt x="36" y="273604"/>
                        <a:pt x="39798" y="313367"/>
                        <a:pt x="88081" y="313367"/>
                      </a:cubicBezTo>
                      <a:lnTo>
                        <a:pt x="407128" y="314314"/>
                      </a:lnTo>
                      <a:lnTo>
                        <a:pt x="407128" y="314314"/>
                      </a:lnTo>
                      <a:close/>
                    </a:path>
                  </a:pathLst>
                </a:custGeom>
                <a:solidFill>
                  <a:schemeClr val="tx1"/>
                </a:solidFill>
                <a:ln w="9438" cap="flat">
                  <a:noFill/>
                  <a:prstDash val="solid"/>
                  <a:miter/>
                </a:ln>
              </p:spPr>
              <p:txBody>
                <a:bodyPr rtlCol="0" anchor="ctr"/>
                <a:lstStyle/>
                <a:p>
                  <a:endParaRPr lang="en-US"/>
                </a:p>
              </p:txBody>
            </p:sp>
          </p:grpSp>
          <p:sp>
            <p:nvSpPr>
              <p:cNvPr id="79" name="Freeform 189">
                <a:extLst>
                  <a:ext uri="{FF2B5EF4-FFF2-40B4-BE49-F238E27FC236}">
                    <a16:creationId xmlns:a16="http://schemas.microsoft.com/office/drawing/2014/main" id="{1342E539-757D-8C55-6564-7F61B5511FA7}"/>
                  </a:ext>
                </a:extLst>
              </p:cNvPr>
              <p:cNvSpPr/>
              <p:nvPr/>
            </p:nvSpPr>
            <p:spPr>
              <a:xfrm>
                <a:off x="3191956" y="5921408"/>
                <a:ext cx="502333" cy="520700"/>
              </a:xfrm>
              <a:custGeom>
                <a:avLst/>
                <a:gdLst>
                  <a:gd name="connsiteX0" fmla="*/ 218505 w 502333"/>
                  <a:gd name="connsiteY0" fmla="*/ 520700 h 520700"/>
                  <a:gd name="connsiteX1" fmla="*/ 283829 w 502333"/>
                  <a:gd name="connsiteY1" fmla="*/ 520700 h 520700"/>
                  <a:gd name="connsiteX2" fmla="*/ 324538 w 502333"/>
                  <a:gd name="connsiteY2" fmla="*/ 484724 h 520700"/>
                  <a:gd name="connsiteX3" fmla="*/ 330219 w 502333"/>
                  <a:gd name="connsiteY3" fmla="*/ 433601 h 520700"/>
                  <a:gd name="connsiteX4" fmla="*/ 365247 w 502333"/>
                  <a:gd name="connsiteY4" fmla="*/ 413720 h 520700"/>
                  <a:gd name="connsiteX5" fmla="*/ 412584 w 502333"/>
                  <a:gd name="connsiteY5" fmla="*/ 434548 h 520700"/>
                  <a:gd name="connsiteX6" fmla="*/ 464654 w 502333"/>
                  <a:gd name="connsiteY6" fmla="*/ 418453 h 520700"/>
                  <a:gd name="connsiteX7" fmla="*/ 496843 w 502333"/>
                  <a:gd name="connsiteY7" fmla="*/ 363543 h 520700"/>
                  <a:gd name="connsiteX8" fmla="*/ 485482 w 502333"/>
                  <a:gd name="connsiteY8" fmla="*/ 310527 h 520700"/>
                  <a:gd name="connsiteX9" fmla="*/ 443826 w 502333"/>
                  <a:gd name="connsiteY9" fmla="*/ 281178 h 520700"/>
                  <a:gd name="connsiteX10" fmla="*/ 444773 w 502333"/>
                  <a:gd name="connsiteY10" fmla="*/ 261297 h 520700"/>
                  <a:gd name="connsiteX11" fmla="*/ 443826 w 502333"/>
                  <a:gd name="connsiteY11" fmla="*/ 241415 h 520700"/>
                  <a:gd name="connsiteX12" fmla="*/ 485482 w 502333"/>
                  <a:gd name="connsiteY12" fmla="*/ 212067 h 520700"/>
                  <a:gd name="connsiteX13" fmla="*/ 496843 w 502333"/>
                  <a:gd name="connsiteY13" fmla="*/ 159050 h 520700"/>
                  <a:gd name="connsiteX14" fmla="*/ 463707 w 502333"/>
                  <a:gd name="connsiteY14" fmla="*/ 102247 h 520700"/>
                  <a:gd name="connsiteX15" fmla="*/ 411637 w 502333"/>
                  <a:gd name="connsiteY15" fmla="*/ 86152 h 520700"/>
                  <a:gd name="connsiteX16" fmla="*/ 364301 w 502333"/>
                  <a:gd name="connsiteY16" fmla="*/ 106980 h 520700"/>
                  <a:gd name="connsiteX17" fmla="*/ 329272 w 502333"/>
                  <a:gd name="connsiteY17" fmla="*/ 87099 h 520700"/>
                  <a:gd name="connsiteX18" fmla="*/ 324538 w 502333"/>
                  <a:gd name="connsiteY18" fmla="*/ 35976 h 520700"/>
                  <a:gd name="connsiteX19" fmla="*/ 282882 w 502333"/>
                  <a:gd name="connsiteY19" fmla="*/ 0 h 520700"/>
                  <a:gd name="connsiteX20" fmla="*/ 217558 w 502333"/>
                  <a:gd name="connsiteY20" fmla="*/ 0 h 520700"/>
                  <a:gd name="connsiteX21" fmla="*/ 176849 w 502333"/>
                  <a:gd name="connsiteY21" fmla="*/ 35976 h 520700"/>
                  <a:gd name="connsiteX22" fmla="*/ 172115 w 502333"/>
                  <a:gd name="connsiteY22" fmla="*/ 87099 h 520700"/>
                  <a:gd name="connsiteX23" fmla="*/ 137086 w 502333"/>
                  <a:gd name="connsiteY23" fmla="*/ 106980 h 520700"/>
                  <a:gd name="connsiteX24" fmla="*/ 89750 w 502333"/>
                  <a:gd name="connsiteY24" fmla="*/ 86152 h 520700"/>
                  <a:gd name="connsiteX25" fmla="*/ 37680 w 502333"/>
                  <a:gd name="connsiteY25" fmla="*/ 102247 h 520700"/>
                  <a:gd name="connsiteX26" fmla="*/ 5491 w 502333"/>
                  <a:gd name="connsiteY26" fmla="*/ 157157 h 520700"/>
                  <a:gd name="connsiteX27" fmla="*/ 16852 w 502333"/>
                  <a:gd name="connsiteY27" fmla="*/ 210173 h 520700"/>
                  <a:gd name="connsiteX28" fmla="*/ 58508 w 502333"/>
                  <a:gd name="connsiteY28" fmla="*/ 239522 h 520700"/>
                  <a:gd name="connsiteX29" fmla="*/ 57561 w 502333"/>
                  <a:gd name="connsiteY29" fmla="*/ 259403 h 520700"/>
                  <a:gd name="connsiteX30" fmla="*/ 58508 w 502333"/>
                  <a:gd name="connsiteY30" fmla="*/ 279285 h 520700"/>
                  <a:gd name="connsiteX31" fmla="*/ 16852 w 502333"/>
                  <a:gd name="connsiteY31" fmla="*/ 308633 h 520700"/>
                  <a:gd name="connsiteX32" fmla="*/ 5491 w 502333"/>
                  <a:gd name="connsiteY32" fmla="*/ 361650 h 520700"/>
                  <a:gd name="connsiteX33" fmla="*/ 37680 w 502333"/>
                  <a:gd name="connsiteY33" fmla="*/ 416560 h 520700"/>
                  <a:gd name="connsiteX34" fmla="*/ 89750 w 502333"/>
                  <a:gd name="connsiteY34" fmla="*/ 432654 h 520700"/>
                  <a:gd name="connsiteX35" fmla="*/ 137086 w 502333"/>
                  <a:gd name="connsiteY35" fmla="*/ 411826 h 520700"/>
                  <a:gd name="connsiteX36" fmla="*/ 172115 w 502333"/>
                  <a:gd name="connsiteY36" fmla="*/ 431708 h 520700"/>
                  <a:gd name="connsiteX37" fmla="*/ 176849 w 502333"/>
                  <a:gd name="connsiteY37" fmla="*/ 482831 h 520700"/>
                  <a:gd name="connsiteX38" fmla="*/ 218505 w 502333"/>
                  <a:gd name="connsiteY38" fmla="*/ 520700 h 520700"/>
                  <a:gd name="connsiteX39" fmla="*/ 153181 w 502333"/>
                  <a:gd name="connsiteY39" fmla="*/ 374904 h 520700"/>
                  <a:gd name="connsiteX40" fmla="*/ 139926 w 502333"/>
                  <a:gd name="connsiteY40" fmla="*/ 370170 h 520700"/>
                  <a:gd name="connsiteX41" fmla="*/ 131406 w 502333"/>
                  <a:gd name="connsiteY41" fmla="*/ 372064 h 520700"/>
                  <a:gd name="connsiteX42" fmla="*/ 72709 w 502333"/>
                  <a:gd name="connsiteY42" fmla="*/ 397625 h 520700"/>
                  <a:gd name="connsiteX43" fmla="*/ 40520 w 502333"/>
                  <a:gd name="connsiteY43" fmla="*/ 342715 h 520700"/>
                  <a:gd name="connsiteX44" fmla="*/ 92590 w 502333"/>
                  <a:gd name="connsiteY44" fmla="*/ 305793 h 520700"/>
                  <a:gd name="connsiteX45" fmla="*/ 101111 w 502333"/>
                  <a:gd name="connsiteY45" fmla="*/ 285912 h 520700"/>
                  <a:gd name="connsiteX46" fmla="*/ 98270 w 502333"/>
                  <a:gd name="connsiteY46" fmla="*/ 260350 h 520700"/>
                  <a:gd name="connsiteX47" fmla="*/ 101111 w 502333"/>
                  <a:gd name="connsiteY47" fmla="*/ 234788 h 520700"/>
                  <a:gd name="connsiteX48" fmla="*/ 92590 w 502333"/>
                  <a:gd name="connsiteY48" fmla="*/ 214907 h 520700"/>
                  <a:gd name="connsiteX49" fmla="*/ 40520 w 502333"/>
                  <a:gd name="connsiteY49" fmla="*/ 177985 h 520700"/>
                  <a:gd name="connsiteX50" fmla="*/ 72709 w 502333"/>
                  <a:gd name="connsiteY50" fmla="*/ 123075 h 520700"/>
                  <a:gd name="connsiteX51" fmla="*/ 131406 w 502333"/>
                  <a:gd name="connsiteY51" fmla="*/ 149583 h 520700"/>
                  <a:gd name="connsiteX52" fmla="*/ 153181 w 502333"/>
                  <a:gd name="connsiteY52" fmla="*/ 146743 h 520700"/>
                  <a:gd name="connsiteX53" fmla="*/ 198623 w 502333"/>
                  <a:gd name="connsiteY53" fmla="*/ 121181 h 520700"/>
                  <a:gd name="connsiteX54" fmla="*/ 211878 w 502333"/>
                  <a:gd name="connsiteY54" fmla="*/ 104140 h 520700"/>
                  <a:gd name="connsiteX55" fmla="*/ 218505 w 502333"/>
                  <a:gd name="connsiteY55" fmla="*/ 41656 h 520700"/>
                  <a:gd name="connsiteX56" fmla="*/ 283829 w 502333"/>
                  <a:gd name="connsiteY56" fmla="*/ 41656 h 520700"/>
                  <a:gd name="connsiteX57" fmla="*/ 290456 w 502333"/>
                  <a:gd name="connsiteY57" fmla="*/ 105087 h 520700"/>
                  <a:gd name="connsiteX58" fmla="*/ 303710 w 502333"/>
                  <a:gd name="connsiteY58" fmla="*/ 122128 h 520700"/>
                  <a:gd name="connsiteX59" fmla="*/ 349153 w 502333"/>
                  <a:gd name="connsiteY59" fmla="*/ 147689 h 520700"/>
                  <a:gd name="connsiteX60" fmla="*/ 370928 w 502333"/>
                  <a:gd name="connsiteY60" fmla="*/ 150530 h 520700"/>
                  <a:gd name="connsiteX61" fmla="*/ 429625 w 502333"/>
                  <a:gd name="connsiteY61" fmla="*/ 124021 h 520700"/>
                  <a:gd name="connsiteX62" fmla="*/ 461814 w 502333"/>
                  <a:gd name="connsiteY62" fmla="*/ 178931 h 520700"/>
                  <a:gd name="connsiteX63" fmla="*/ 409744 w 502333"/>
                  <a:gd name="connsiteY63" fmla="*/ 215854 h 520700"/>
                  <a:gd name="connsiteX64" fmla="*/ 401223 w 502333"/>
                  <a:gd name="connsiteY64" fmla="*/ 235735 h 520700"/>
                  <a:gd name="connsiteX65" fmla="*/ 404063 w 502333"/>
                  <a:gd name="connsiteY65" fmla="*/ 261297 h 520700"/>
                  <a:gd name="connsiteX66" fmla="*/ 401223 w 502333"/>
                  <a:gd name="connsiteY66" fmla="*/ 286858 h 520700"/>
                  <a:gd name="connsiteX67" fmla="*/ 409744 w 502333"/>
                  <a:gd name="connsiteY67" fmla="*/ 306740 h 520700"/>
                  <a:gd name="connsiteX68" fmla="*/ 461814 w 502333"/>
                  <a:gd name="connsiteY68" fmla="*/ 343662 h 520700"/>
                  <a:gd name="connsiteX69" fmla="*/ 429625 w 502333"/>
                  <a:gd name="connsiteY69" fmla="*/ 398572 h 520700"/>
                  <a:gd name="connsiteX70" fmla="*/ 370928 w 502333"/>
                  <a:gd name="connsiteY70" fmla="*/ 372064 h 520700"/>
                  <a:gd name="connsiteX71" fmla="*/ 349153 w 502333"/>
                  <a:gd name="connsiteY71" fmla="*/ 374904 h 520700"/>
                  <a:gd name="connsiteX72" fmla="*/ 303710 w 502333"/>
                  <a:gd name="connsiteY72" fmla="*/ 400466 h 520700"/>
                  <a:gd name="connsiteX73" fmla="*/ 290456 w 502333"/>
                  <a:gd name="connsiteY73" fmla="*/ 417507 h 520700"/>
                  <a:gd name="connsiteX74" fmla="*/ 283829 w 502333"/>
                  <a:gd name="connsiteY74" fmla="*/ 479991 h 520700"/>
                  <a:gd name="connsiteX75" fmla="*/ 218505 w 502333"/>
                  <a:gd name="connsiteY75" fmla="*/ 479991 h 520700"/>
                  <a:gd name="connsiteX76" fmla="*/ 211878 w 502333"/>
                  <a:gd name="connsiteY76" fmla="*/ 417507 h 520700"/>
                  <a:gd name="connsiteX77" fmla="*/ 198623 w 502333"/>
                  <a:gd name="connsiteY77" fmla="*/ 400466 h 520700"/>
                  <a:gd name="connsiteX78" fmla="*/ 153181 w 502333"/>
                  <a:gd name="connsiteY78" fmla="*/ 374904 h 5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502333" h="520700">
                    <a:moveTo>
                      <a:pt x="218505" y="520700"/>
                    </a:moveTo>
                    <a:lnTo>
                      <a:pt x="283829" y="520700"/>
                    </a:lnTo>
                    <a:cubicBezTo>
                      <a:pt x="304657" y="520700"/>
                      <a:pt x="322645" y="505552"/>
                      <a:pt x="324538" y="484724"/>
                    </a:cubicBezTo>
                    <a:lnTo>
                      <a:pt x="330219" y="433601"/>
                    </a:lnTo>
                    <a:cubicBezTo>
                      <a:pt x="342526" y="427921"/>
                      <a:pt x="353887" y="421294"/>
                      <a:pt x="365247" y="413720"/>
                    </a:cubicBezTo>
                    <a:lnTo>
                      <a:pt x="412584" y="434548"/>
                    </a:lnTo>
                    <a:cubicBezTo>
                      <a:pt x="431518" y="443068"/>
                      <a:pt x="454240" y="435495"/>
                      <a:pt x="464654" y="418453"/>
                    </a:cubicBezTo>
                    <a:lnTo>
                      <a:pt x="496843" y="363543"/>
                    </a:lnTo>
                    <a:cubicBezTo>
                      <a:pt x="507257" y="345555"/>
                      <a:pt x="502523" y="322834"/>
                      <a:pt x="485482" y="310527"/>
                    </a:cubicBezTo>
                    <a:lnTo>
                      <a:pt x="443826" y="281178"/>
                    </a:lnTo>
                    <a:cubicBezTo>
                      <a:pt x="444773" y="274551"/>
                      <a:pt x="444773" y="267924"/>
                      <a:pt x="444773" y="261297"/>
                    </a:cubicBezTo>
                    <a:cubicBezTo>
                      <a:pt x="444773" y="253723"/>
                      <a:pt x="443826" y="247096"/>
                      <a:pt x="443826" y="241415"/>
                    </a:cubicBezTo>
                    <a:lnTo>
                      <a:pt x="485482" y="212067"/>
                    </a:lnTo>
                    <a:cubicBezTo>
                      <a:pt x="502523" y="199759"/>
                      <a:pt x="507257" y="177038"/>
                      <a:pt x="496843" y="159050"/>
                    </a:cubicBezTo>
                    <a:lnTo>
                      <a:pt x="463707" y="102247"/>
                    </a:lnTo>
                    <a:cubicBezTo>
                      <a:pt x="453293" y="84259"/>
                      <a:pt x="430572" y="77632"/>
                      <a:pt x="411637" y="86152"/>
                    </a:cubicBezTo>
                    <a:lnTo>
                      <a:pt x="364301" y="106980"/>
                    </a:lnTo>
                    <a:cubicBezTo>
                      <a:pt x="352940" y="99406"/>
                      <a:pt x="341579" y="91833"/>
                      <a:pt x="329272" y="87099"/>
                    </a:cubicBezTo>
                    <a:lnTo>
                      <a:pt x="324538" y="35976"/>
                    </a:lnTo>
                    <a:cubicBezTo>
                      <a:pt x="321698" y="15148"/>
                      <a:pt x="303710" y="0"/>
                      <a:pt x="282882" y="0"/>
                    </a:cubicBezTo>
                    <a:lnTo>
                      <a:pt x="217558" y="0"/>
                    </a:lnTo>
                    <a:cubicBezTo>
                      <a:pt x="196730" y="0"/>
                      <a:pt x="178742" y="15148"/>
                      <a:pt x="176849" y="35976"/>
                    </a:cubicBezTo>
                    <a:lnTo>
                      <a:pt x="172115" y="87099"/>
                    </a:lnTo>
                    <a:cubicBezTo>
                      <a:pt x="159808" y="92779"/>
                      <a:pt x="148447" y="99406"/>
                      <a:pt x="137086" y="106980"/>
                    </a:cubicBezTo>
                    <a:lnTo>
                      <a:pt x="89750" y="86152"/>
                    </a:lnTo>
                    <a:cubicBezTo>
                      <a:pt x="70815" y="77632"/>
                      <a:pt x="48094" y="85205"/>
                      <a:pt x="37680" y="102247"/>
                    </a:cubicBezTo>
                    <a:lnTo>
                      <a:pt x="5491" y="157157"/>
                    </a:lnTo>
                    <a:cubicBezTo>
                      <a:pt x="-4923" y="175145"/>
                      <a:pt x="-189" y="197866"/>
                      <a:pt x="16852" y="210173"/>
                    </a:cubicBezTo>
                    <a:lnTo>
                      <a:pt x="58508" y="239522"/>
                    </a:lnTo>
                    <a:cubicBezTo>
                      <a:pt x="57561" y="246149"/>
                      <a:pt x="57561" y="252776"/>
                      <a:pt x="57561" y="259403"/>
                    </a:cubicBezTo>
                    <a:cubicBezTo>
                      <a:pt x="57561" y="266977"/>
                      <a:pt x="58508" y="273604"/>
                      <a:pt x="58508" y="279285"/>
                    </a:cubicBezTo>
                    <a:lnTo>
                      <a:pt x="16852" y="308633"/>
                    </a:lnTo>
                    <a:cubicBezTo>
                      <a:pt x="-189" y="320941"/>
                      <a:pt x="-4923" y="343662"/>
                      <a:pt x="5491" y="361650"/>
                    </a:cubicBezTo>
                    <a:lnTo>
                      <a:pt x="37680" y="416560"/>
                    </a:lnTo>
                    <a:cubicBezTo>
                      <a:pt x="48094" y="434548"/>
                      <a:pt x="70815" y="441175"/>
                      <a:pt x="89750" y="432654"/>
                    </a:cubicBezTo>
                    <a:lnTo>
                      <a:pt x="137086" y="411826"/>
                    </a:lnTo>
                    <a:cubicBezTo>
                      <a:pt x="148447" y="419400"/>
                      <a:pt x="159808" y="426974"/>
                      <a:pt x="172115" y="431708"/>
                    </a:cubicBezTo>
                    <a:lnTo>
                      <a:pt x="176849" y="482831"/>
                    </a:lnTo>
                    <a:cubicBezTo>
                      <a:pt x="179689" y="505552"/>
                      <a:pt x="197677" y="520700"/>
                      <a:pt x="218505" y="520700"/>
                    </a:cubicBezTo>
                    <a:close/>
                    <a:moveTo>
                      <a:pt x="153181" y="374904"/>
                    </a:moveTo>
                    <a:cubicBezTo>
                      <a:pt x="149394" y="372064"/>
                      <a:pt x="144660" y="370170"/>
                      <a:pt x="139926" y="370170"/>
                    </a:cubicBezTo>
                    <a:cubicBezTo>
                      <a:pt x="137086" y="370170"/>
                      <a:pt x="134246" y="371117"/>
                      <a:pt x="131406" y="372064"/>
                    </a:cubicBezTo>
                    <a:lnTo>
                      <a:pt x="72709" y="397625"/>
                    </a:lnTo>
                    <a:lnTo>
                      <a:pt x="40520" y="342715"/>
                    </a:lnTo>
                    <a:lnTo>
                      <a:pt x="92590" y="305793"/>
                    </a:lnTo>
                    <a:cubicBezTo>
                      <a:pt x="99217" y="301059"/>
                      <a:pt x="102057" y="293485"/>
                      <a:pt x="101111" y="285912"/>
                    </a:cubicBezTo>
                    <a:cubicBezTo>
                      <a:pt x="99217" y="277391"/>
                      <a:pt x="98270" y="268871"/>
                      <a:pt x="98270" y="260350"/>
                    </a:cubicBezTo>
                    <a:cubicBezTo>
                      <a:pt x="98270" y="251829"/>
                      <a:pt x="99217" y="243309"/>
                      <a:pt x="101111" y="234788"/>
                    </a:cubicBezTo>
                    <a:cubicBezTo>
                      <a:pt x="102057" y="227215"/>
                      <a:pt x="99217" y="219641"/>
                      <a:pt x="92590" y="214907"/>
                    </a:cubicBezTo>
                    <a:lnTo>
                      <a:pt x="40520" y="177985"/>
                    </a:lnTo>
                    <a:lnTo>
                      <a:pt x="72709" y="123075"/>
                    </a:lnTo>
                    <a:lnTo>
                      <a:pt x="131406" y="149583"/>
                    </a:lnTo>
                    <a:cubicBezTo>
                      <a:pt x="138980" y="152423"/>
                      <a:pt x="146553" y="151476"/>
                      <a:pt x="153181" y="146743"/>
                    </a:cubicBezTo>
                    <a:cubicBezTo>
                      <a:pt x="167381" y="135382"/>
                      <a:pt x="182529" y="126861"/>
                      <a:pt x="198623" y="121181"/>
                    </a:cubicBezTo>
                    <a:cubicBezTo>
                      <a:pt x="206197" y="118341"/>
                      <a:pt x="210931" y="111714"/>
                      <a:pt x="211878" y="104140"/>
                    </a:cubicBezTo>
                    <a:lnTo>
                      <a:pt x="218505" y="41656"/>
                    </a:lnTo>
                    <a:lnTo>
                      <a:pt x="283829" y="41656"/>
                    </a:lnTo>
                    <a:lnTo>
                      <a:pt x="290456" y="105087"/>
                    </a:lnTo>
                    <a:cubicBezTo>
                      <a:pt x="291403" y="112661"/>
                      <a:pt x="296136" y="119288"/>
                      <a:pt x="303710" y="122128"/>
                    </a:cubicBezTo>
                    <a:cubicBezTo>
                      <a:pt x="319805" y="127808"/>
                      <a:pt x="334952" y="136329"/>
                      <a:pt x="349153" y="147689"/>
                    </a:cubicBezTo>
                    <a:cubicBezTo>
                      <a:pt x="354833" y="152423"/>
                      <a:pt x="363354" y="153370"/>
                      <a:pt x="370928" y="150530"/>
                    </a:cubicBezTo>
                    <a:lnTo>
                      <a:pt x="429625" y="124021"/>
                    </a:lnTo>
                    <a:lnTo>
                      <a:pt x="461814" y="178931"/>
                    </a:lnTo>
                    <a:lnTo>
                      <a:pt x="409744" y="215854"/>
                    </a:lnTo>
                    <a:cubicBezTo>
                      <a:pt x="403117" y="220587"/>
                      <a:pt x="400276" y="228161"/>
                      <a:pt x="401223" y="235735"/>
                    </a:cubicBezTo>
                    <a:cubicBezTo>
                      <a:pt x="403117" y="244256"/>
                      <a:pt x="404063" y="252776"/>
                      <a:pt x="404063" y="261297"/>
                    </a:cubicBezTo>
                    <a:cubicBezTo>
                      <a:pt x="404063" y="269817"/>
                      <a:pt x="403117" y="278338"/>
                      <a:pt x="401223" y="286858"/>
                    </a:cubicBezTo>
                    <a:cubicBezTo>
                      <a:pt x="400276" y="294432"/>
                      <a:pt x="403117" y="302006"/>
                      <a:pt x="409744" y="306740"/>
                    </a:cubicBezTo>
                    <a:lnTo>
                      <a:pt x="461814" y="343662"/>
                    </a:lnTo>
                    <a:lnTo>
                      <a:pt x="429625" y="398572"/>
                    </a:lnTo>
                    <a:lnTo>
                      <a:pt x="370928" y="372064"/>
                    </a:lnTo>
                    <a:cubicBezTo>
                      <a:pt x="364301" y="369224"/>
                      <a:pt x="355780" y="370170"/>
                      <a:pt x="349153" y="374904"/>
                    </a:cubicBezTo>
                    <a:cubicBezTo>
                      <a:pt x="334952" y="386265"/>
                      <a:pt x="319805" y="394785"/>
                      <a:pt x="303710" y="400466"/>
                    </a:cubicBezTo>
                    <a:cubicBezTo>
                      <a:pt x="296136" y="403306"/>
                      <a:pt x="291403" y="409933"/>
                      <a:pt x="290456" y="417507"/>
                    </a:cubicBezTo>
                    <a:lnTo>
                      <a:pt x="283829" y="479991"/>
                    </a:lnTo>
                    <a:lnTo>
                      <a:pt x="218505" y="479991"/>
                    </a:lnTo>
                    <a:lnTo>
                      <a:pt x="211878" y="417507"/>
                    </a:lnTo>
                    <a:cubicBezTo>
                      <a:pt x="210931" y="409933"/>
                      <a:pt x="206197" y="403306"/>
                      <a:pt x="198623" y="400466"/>
                    </a:cubicBezTo>
                    <a:cubicBezTo>
                      <a:pt x="182529" y="394785"/>
                      <a:pt x="167381" y="386265"/>
                      <a:pt x="153181" y="374904"/>
                    </a:cubicBezTo>
                    <a:close/>
                  </a:path>
                </a:pathLst>
              </a:custGeom>
              <a:solidFill>
                <a:schemeClr val="accent1"/>
              </a:solidFill>
              <a:ln w="9438" cap="flat">
                <a:noFill/>
                <a:prstDash val="solid"/>
                <a:miter/>
              </a:ln>
            </p:spPr>
            <p:txBody>
              <a:bodyPr rtlCol="0" anchor="ctr"/>
              <a:lstStyle/>
              <a:p>
                <a:endParaRPr lang="en-US"/>
              </a:p>
            </p:txBody>
          </p:sp>
        </p:grpSp>
      </p:grpSp>
      <p:grpSp>
        <p:nvGrpSpPr>
          <p:cNvPr id="111" name="Group 110" descr="An icon of an opened letter.">
            <a:extLst>
              <a:ext uri="{FF2B5EF4-FFF2-40B4-BE49-F238E27FC236}">
                <a16:creationId xmlns:a16="http://schemas.microsoft.com/office/drawing/2014/main" id="{B5F8C577-A1B8-925E-981E-5E768ED313B6}"/>
              </a:ext>
            </a:extLst>
          </p:cNvPr>
          <p:cNvGrpSpPr/>
          <p:nvPr/>
        </p:nvGrpSpPr>
        <p:grpSpPr>
          <a:xfrm>
            <a:off x="4414406" y="4527095"/>
            <a:ext cx="1002706" cy="1010777"/>
            <a:chOff x="4414406" y="5489621"/>
            <a:chExt cx="1002706" cy="1010777"/>
          </a:xfrm>
        </p:grpSpPr>
        <p:grpSp>
          <p:nvGrpSpPr>
            <p:cNvPr id="112" name="Group 111">
              <a:extLst>
                <a:ext uri="{FF2B5EF4-FFF2-40B4-BE49-F238E27FC236}">
                  <a16:creationId xmlns:a16="http://schemas.microsoft.com/office/drawing/2014/main" id="{00B1016D-EFDA-33F8-57AF-B59433A2FABB}"/>
                </a:ext>
              </a:extLst>
            </p:cNvPr>
            <p:cNvGrpSpPr/>
            <p:nvPr/>
          </p:nvGrpSpPr>
          <p:grpSpPr>
            <a:xfrm>
              <a:off x="4773330" y="5818634"/>
              <a:ext cx="283910" cy="163319"/>
              <a:chOff x="4773330" y="5818634"/>
              <a:chExt cx="283910" cy="163319"/>
            </a:xfrm>
          </p:grpSpPr>
          <p:sp>
            <p:nvSpPr>
              <p:cNvPr id="114" name="Freeform 193">
                <a:extLst>
                  <a:ext uri="{FF2B5EF4-FFF2-40B4-BE49-F238E27FC236}">
                    <a16:creationId xmlns:a16="http://schemas.microsoft.com/office/drawing/2014/main" id="{1102E5FA-3077-86E3-E3C0-7F8D51FD0615}"/>
                  </a:ext>
                </a:extLst>
              </p:cNvPr>
              <p:cNvSpPr/>
              <p:nvPr/>
            </p:nvSpPr>
            <p:spPr>
              <a:xfrm>
                <a:off x="4773330" y="5938275"/>
                <a:ext cx="283910" cy="43678"/>
              </a:xfrm>
              <a:custGeom>
                <a:avLst/>
                <a:gdLst>
                  <a:gd name="connsiteX0" fmla="*/ 262071 w 283910"/>
                  <a:gd name="connsiteY0" fmla="*/ 43679 h 43678"/>
                  <a:gd name="connsiteX1" fmla="*/ 21839 w 283910"/>
                  <a:gd name="connsiteY1" fmla="*/ 43679 h 43678"/>
                  <a:gd name="connsiteX2" fmla="*/ 0 w 283910"/>
                  <a:gd name="connsiteY2" fmla="*/ 21839 h 43678"/>
                  <a:gd name="connsiteX3" fmla="*/ 21839 w 283910"/>
                  <a:gd name="connsiteY3" fmla="*/ 0 h 43678"/>
                  <a:gd name="connsiteX4" fmla="*/ 262071 w 283910"/>
                  <a:gd name="connsiteY4" fmla="*/ 0 h 43678"/>
                  <a:gd name="connsiteX5" fmla="*/ 283910 w 283910"/>
                  <a:gd name="connsiteY5" fmla="*/ 21839 h 43678"/>
                  <a:gd name="connsiteX6" fmla="*/ 262071 w 283910"/>
                  <a:gd name="connsiteY6" fmla="*/ 43679 h 43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910" h="43678">
                    <a:moveTo>
                      <a:pt x="262071" y="43679"/>
                    </a:moveTo>
                    <a:lnTo>
                      <a:pt x="21839" y="43679"/>
                    </a:lnTo>
                    <a:cubicBezTo>
                      <a:pt x="9495" y="43679"/>
                      <a:pt x="0" y="34183"/>
                      <a:pt x="0" y="21839"/>
                    </a:cubicBezTo>
                    <a:cubicBezTo>
                      <a:pt x="0" y="9495"/>
                      <a:pt x="9495" y="0"/>
                      <a:pt x="21839" y="0"/>
                    </a:cubicBezTo>
                    <a:lnTo>
                      <a:pt x="262071" y="0"/>
                    </a:lnTo>
                    <a:cubicBezTo>
                      <a:pt x="274415" y="0"/>
                      <a:pt x="283910" y="9495"/>
                      <a:pt x="283910" y="21839"/>
                    </a:cubicBezTo>
                    <a:cubicBezTo>
                      <a:pt x="283910" y="34183"/>
                      <a:pt x="273465" y="43679"/>
                      <a:pt x="262071" y="43679"/>
                    </a:cubicBezTo>
                    <a:close/>
                  </a:path>
                </a:pathLst>
              </a:custGeom>
              <a:solidFill>
                <a:schemeClr val="accent1"/>
              </a:solidFill>
              <a:ln w="9436" cap="flat">
                <a:noFill/>
                <a:prstDash val="solid"/>
                <a:miter/>
              </a:ln>
            </p:spPr>
            <p:txBody>
              <a:bodyPr rtlCol="0" anchor="ctr"/>
              <a:lstStyle/>
              <a:p>
                <a:endParaRPr lang="en-US"/>
              </a:p>
            </p:txBody>
          </p:sp>
          <p:sp>
            <p:nvSpPr>
              <p:cNvPr id="115" name="Freeform 194">
                <a:extLst>
                  <a:ext uri="{FF2B5EF4-FFF2-40B4-BE49-F238E27FC236}">
                    <a16:creationId xmlns:a16="http://schemas.microsoft.com/office/drawing/2014/main" id="{DFD2A92D-6120-8179-691E-0DF90551D3D2}"/>
                  </a:ext>
                </a:extLst>
              </p:cNvPr>
              <p:cNvSpPr/>
              <p:nvPr/>
            </p:nvSpPr>
            <p:spPr>
              <a:xfrm>
                <a:off x="4773330" y="5818634"/>
                <a:ext cx="283910" cy="43678"/>
              </a:xfrm>
              <a:custGeom>
                <a:avLst/>
                <a:gdLst>
                  <a:gd name="connsiteX0" fmla="*/ 262071 w 283910"/>
                  <a:gd name="connsiteY0" fmla="*/ 43678 h 43678"/>
                  <a:gd name="connsiteX1" fmla="*/ 21839 w 283910"/>
                  <a:gd name="connsiteY1" fmla="*/ 43678 h 43678"/>
                  <a:gd name="connsiteX2" fmla="*/ 0 w 283910"/>
                  <a:gd name="connsiteY2" fmla="*/ 21839 h 43678"/>
                  <a:gd name="connsiteX3" fmla="*/ 21839 w 283910"/>
                  <a:gd name="connsiteY3" fmla="*/ 0 h 43678"/>
                  <a:gd name="connsiteX4" fmla="*/ 262071 w 283910"/>
                  <a:gd name="connsiteY4" fmla="*/ 0 h 43678"/>
                  <a:gd name="connsiteX5" fmla="*/ 283910 w 283910"/>
                  <a:gd name="connsiteY5" fmla="*/ 21839 h 43678"/>
                  <a:gd name="connsiteX6" fmla="*/ 262071 w 283910"/>
                  <a:gd name="connsiteY6" fmla="*/ 43678 h 43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910" h="43678">
                    <a:moveTo>
                      <a:pt x="262071" y="43678"/>
                    </a:moveTo>
                    <a:lnTo>
                      <a:pt x="21839" y="43678"/>
                    </a:lnTo>
                    <a:cubicBezTo>
                      <a:pt x="9495" y="43678"/>
                      <a:pt x="0" y="34183"/>
                      <a:pt x="0" y="21839"/>
                    </a:cubicBezTo>
                    <a:cubicBezTo>
                      <a:pt x="0" y="9495"/>
                      <a:pt x="9495" y="0"/>
                      <a:pt x="21839" y="0"/>
                    </a:cubicBezTo>
                    <a:lnTo>
                      <a:pt x="262071" y="0"/>
                    </a:lnTo>
                    <a:cubicBezTo>
                      <a:pt x="274415" y="0"/>
                      <a:pt x="283910" y="9495"/>
                      <a:pt x="283910" y="21839"/>
                    </a:cubicBezTo>
                    <a:cubicBezTo>
                      <a:pt x="283910" y="34183"/>
                      <a:pt x="273465" y="43678"/>
                      <a:pt x="262071" y="43678"/>
                    </a:cubicBezTo>
                    <a:close/>
                  </a:path>
                </a:pathLst>
              </a:custGeom>
              <a:solidFill>
                <a:schemeClr val="accent1"/>
              </a:solidFill>
              <a:ln w="9436" cap="flat">
                <a:noFill/>
                <a:prstDash val="solid"/>
                <a:miter/>
              </a:ln>
            </p:spPr>
            <p:txBody>
              <a:bodyPr rtlCol="0" anchor="ctr"/>
              <a:lstStyle/>
              <a:p>
                <a:endParaRPr lang="en-US"/>
              </a:p>
            </p:txBody>
          </p:sp>
        </p:grpSp>
        <p:sp>
          <p:nvSpPr>
            <p:cNvPr id="113" name="Freeform 195">
              <a:extLst>
                <a:ext uri="{FF2B5EF4-FFF2-40B4-BE49-F238E27FC236}">
                  <a16:creationId xmlns:a16="http://schemas.microsoft.com/office/drawing/2014/main" id="{31803A0B-746B-9D19-CDE8-B9E3446E56C9}"/>
                </a:ext>
              </a:extLst>
            </p:cNvPr>
            <p:cNvSpPr/>
            <p:nvPr/>
          </p:nvSpPr>
          <p:spPr>
            <a:xfrm>
              <a:off x="4414406" y="5489621"/>
              <a:ext cx="1002706" cy="1010777"/>
            </a:xfrm>
            <a:custGeom>
              <a:avLst/>
              <a:gdLst>
                <a:gd name="connsiteX0" fmla="*/ 1001757 w 1002706"/>
                <a:gd name="connsiteY0" fmla="*/ 379338 h 1010777"/>
                <a:gd name="connsiteX1" fmla="*/ 1001757 w 1002706"/>
                <a:gd name="connsiteY1" fmla="*/ 379338 h 1010777"/>
                <a:gd name="connsiteX2" fmla="*/ 1001757 w 1002706"/>
                <a:gd name="connsiteY2" fmla="*/ 377439 h 1010777"/>
                <a:gd name="connsiteX3" fmla="*/ 1001757 w 1002706"/>
                <a:gd name="connsiteY3" fmla="*/ 375540 h 1010777"/>
                <a:gd name="connsiteX4" fmla="*/ 1001757 w 1002706"/>
                <a:gd name="connsiteY4" fmla="*/ 374591 h 1010777"/>
                <a:gd name="connsiteX5" fmla="*/ 1001757 w 1002706"/>
                <a:gd name="connsiteY5" fmla="*/ 372692 h 1010777"/>
                <a:gd name="connsiteX6" fmla="*/ 1000808 w 1002706"/>
                <a:gd name="connsiteY6" fmla="*/ 370793 h 1010777"/>
                <a:gd name="connsiteX7" fmla="*/ 999858 w 1002706"/>
                <a:gd name="connsiteY7" fmla="*/ 369843 h 1010777"/>
                <a:gd name="connsiteX8" fmla="*/ 998908 w 1002706"/>
                <a:gd name="connsiteY8" fmla="*/ 368893 h 1010777"/>
                <a:gd name="connsiteX9" fmla="*/ 997959 w 1002706"/>
                <a:gd name="connsiteY9" fmla="*/ 367944 h 1010777"/>
                <a:gd name="connsiteX10" fmla="*/ 997009 w 1002706"/>
                <a:gd name="connsiteY10" fmla="*/ 366994 h 1010777"/>
                <a:gd name="connsiteX11" fmla="*/ 997009 w 1002706"/>
                <a:gd name="connsiteY11" fmla="*/ 366045 h 1010777"/>
                <a:gd name="connsiteX12" fmla="*/ 996060 w 1002706"/>
                <a:gd name="connsiteY12" fmla="*/ 365095 h 1010777"/>
                <a:gd name="connsiteX13" fmla="*/ 995110 w 1002706"/>
                <a:gd name="connsiteY13" fmla="*/ 364146 h 1010777"/>
                <a:gd name="connsiteX14" fmla="*/ 994161 w 1002706"/>
                <a:gd name="connsiteY14" fmla="*/ 363196 h 1010777"/>
                <a:gd name="connsiteX15" fmla="*/ 993211 w 1002706"/>
                <a:gd name="connsiteY15" fmla="*/ 362247 h 1010777"/>
                <a:gd name="connsiteX16" fmla="*/ 992262 w 1002706"/>
                <a:gd name="connsiteY16" fmla="*/ 361297 h 1010777"/>
                <a:gd name="connsiteX17" fmla="*/ 813750 w 1002706"/>
                <a:gd name="connsiteY17" fmla="*/ 228363 h 1010777"/>
                <a:gd name="connsiteX18" fmla="*/ 813750 w 1002706"/>
                <a:gd name="connsiteY18" fmla="*/ 181836 h 1010777"/>
                <a:gd name="connsiteX19" fmla="*/ 791910 w 1002706"/>
                <a:gd name="connsiteY19" fmla="*/ 159996 h 1010777"/>
                <a:gd name="connsiteX20" fmla="*/ 722594 w 1002706"/>
                <a:gd name="connsiteY20" fmla="*/ 159996 h 1010777"/>
                <a:gd name="connsiteX21" fmla="*/ 513697 w 1002706"/>
                <a:gd name="connsiteY21" fmla="*/ 4273 h 1010777"/>
                <a:gd name="connsiteX22" fmla="*/ 488060 w 1002706"/>
                <a:gd name="connsiteY22" fmla="*/ 4273 h 1010777"/>
                <a:gd name="connsiteX23" fmla="*/ 278213 w 1002706"/>
                <a:gd name="connsiteY23" fmla="*/ 160946 h 1010777"/>
                <a:gd name="connsiteX24" fmla="*/ 208897 w 1002706"/>
                <a:gd name="connsiteY24" fmla="*/ 160946 h 1010777"/>
                <a:gd name="connsiteX25" fmla="*/ 187058 w 1002706"/>
                <a:gd name="connsiteY25" fmla="*/ 182785 h 1010777"/>
                <a:gd name="connsiteX26" fmla="*/ 187058 w 1002706"/>
                <a:gd name="connsiteY26" fmla="*/ 229312 h 1010777"/>
                <a:gd name="connsiteX27" fmla="*/ 8546 w 1002706"/>
                <a:gd name="connsiteY27" fmla="*/ 362247 h 1010777"/>
                <a:gd name="connsiteX28" fmla="*/ 7596 w 1002706"/>
                <a:gd name="connsiteY28" fmla="*/ 363196 h 1010777"/>
                <a:gd name="connsiteX29" fmla="*/ 6647 w 1002706"/>
                <a:gd name="connsiteY29" fmla="*/ 364146 h 1010777"/>
                <a:gd name="connsiteX30" fmla="*/ 5697 w 1002706"/>
                <a:gd name="connsiteY30" fmla="*/ 365095 h 1010777"/>
                <a:gd name="connsiteX31" fmla="*/ 4748 w 1002706"/>
                <a:gd name="connsiteY31" fmla="*/ 366045 h 1010777"/>
                <a:gd name="connsiteX32" fmla="*/ 3798 w 1002706"/>
                <a:gd name="connsiteY32" fmla="*/ 366994 h 1010777"/>
                <a:gd name="connsiteX33" fmla="*/ 3798 w 1002706"/>
                <a:gd name="connsiteY33" fmla="*/ 367944 h 1010777"/>
                <a:gd name="connsiteX34" fmla="*/ 2849 w 1002706"/>
                <a:gd name="connsiteY34" fmla="*/ 368893 h 1010777"/>
                <a:gd name="connsiteX35" fmla="*/ 1899 w 1002706"/>
                <a:gd name="connsiteY35" fmla="*/ 369843 h 1010777"/>
                <a:gd name="connsiteX36" fmla="*/ 950 w 1002706"/>
                <a:gd name="connsiteY36" fmla="*/ 370793 h 1010777"/>
                <a:gd name="connsiteX37" fmla="*/ 950 w 1002706"/>
                <a:gd name="connsiteY37" fmla="*/ 371742 h 1010777"/>
                <a:gd name="connsiteX38" fmla="*/ 0 w 1002706"/>
                <a:gd name="connsiteY38" fmla="*/ 373641 h 1010777"/>
                <a:gd name="connsiteX39" fmla="*/ 0 w 1002706"/>
                <a:gd name="connsiteY39" fmla="*/ 374591 h 1010777"/>
                <a:gd name="connsiteX40" fmla="*/ 0 w 1002706"/>
                <a:gd name="connsiteY40" fmla="*/ 375540 h 1010777"/>
                <a:gd name="connsiteX41" fmla="*/ 0 w 1002706"/>
                <a:gd name="connsiteY41" fmla="*/ 377439 h 1010777"/>
                <a:gd name="connsiteX42" fmla="*/ 0 w 1002706"/>
                <a:gd name="connsiteY42" fmla="*/ 379338 h 1010777"/>
                <a:gd name="connsiteX43" fmla="*/ 0 w 1002706"/>
                <a:gd name="connsiteY43" fmla="*/ 380288 h 1010777"/>
                <a:gd name="connsiteX44" fmla="*/ 0 w 1002706"/>
                <a:gd name="connsiteY44" fmla="*/ 989888 h 1010777"/>
                <a:gd name="connsiteX45" fmla="*/ 0 w 1002706"/>
                <a:gd name="connsiteY45" fmla="*/ 989888 h 1010777"/>
                <a:gd name="connsiteX46" fmla="*/ 0 w 1002706"/>
                <a:gd name="connsiteY46" fmla="*/ 992736 h 1010777"/>
                <a:gd name="connsiteX47" fmla="*/ 0 w 1002706"/>
                <a:gd name="connsiteY47" fmla="*/ 994636 h 1010777"/>
                <a:gd name="connsiteX48" fmla="*/ 950 w 1002706"/>
                <a:gd name="connsiteY48" fmla="*/ 996535 h 1010777"/>
                <a:gd name="connsiteX49" fmla="*/ 1899 w 1002706"/>
                <a:gd name="connsiteY49" fmla="*/ 998434 h 1010777"/>
                <a:gd name="connsiteX50" fmla="*/ 2849 w 1002706"/>
                <a:gd name="connsiteY50" fmla="*/ 1000333 h 1010777"/>
                <a:gd name="connsiteX51" fmla="*/ 3798 w 1002706"/>
                <a:gd name="connsiteY51" fmla="*/ 1002232 h 1010777"/>
                <a:gd name="connsiteX52" fmla="*/ 4748 w 1002706"/>
                <a:gd name="connsiteY52" fmla="*/ 1004131 h 1010777"/>
                <a:gd name="connsiteX53" fmla="*/ 6647 w 1002706"/>
                <a:gd name="connsiteY53" fmla="*/ 1006030 h 1010777"/>
                <a:gd name="connsiteX54" fmla="*/ 6647 w 1002706"/>
                <a:gd name="connsiteY54" fmla="*/ 1006030 h 1010777"/>
                <a:gd name="connsiteX55" fmla="*/ 7596 w 1002706"/>
                <a:gd name="connsiteY55" fmla="*/ 1006979 h 1010777"/>
                <a:gd name="connsiteX56" fmla="*/ 9495 w 1002706"/>
                <a:gd name="connsiteY56" fmla="*/ 1007929 h 1010777"/>
                <a:gd name="connsiteX57" fmla="*/ 11394 w 1002706"/>
                <a:gd name="connsiteY57" fmla="*/ 1008879 h 1010777"/>
                <a:gd name="connsiteX58" fmla="*/ 13293 w 1002706"/>
                <a:gd name="connsiteY58" fmla="*/ 1009828 h 1010777"/>
                <a:gd name="connsiteX59" fmla="*/ 16142 w 1002706"/>
                <a:gd name="connsiteY59" fmla="*/ 1010778 h 1010777"/>
                <a:gd name="connsiteX60" fmla="*/ 18041 w 1002706"/>
                <a:gd name="connsiteY60" fmla="*/ 1010778 h 1010777"/>
                <a:gd name="connsiteX61" fmla="*/ 21839 w 1002706"/>
                <a:gd name="connsiteY61" fmla="*/ 1010778 h 1010777"/>
                <a:gd name="connsiteX62" fmla="*/ 21839 w 1002706"/>
                <a:gd name="connsiteY62" fmla="*/ 1010778 h 1010777"/>
                <a:gd name="connsiteX63" fmla="*/ 21839 w 1002706"/>
                <a:gd name="connsiteY63" fmla="*/ 1010778 h 1010777"/>
                <a:gd name="connsiteX64" fmla="*/ 980867 w 1002706"/>
                <a:gd name="connsiteY64" fmla="*/ 1010778 h 1010777"/>
                <a:gd name="connsiteX65" fmla="*/ 980867 w 1002706"/>
                <a:gd name="connsiteY65" fmla="*/ 1010778 h 1010777"/>
                <a:gd name="connsiteX66" fmla="*/ 980867 w 1002706"/>
                <a:gd name="connsiteY66" fmla="*/ 1010778 h 1010777"/>
                <a:gd name="connsiteX67" fmla="*/ 984665 w 1002706"/>
                <a:gd name="connsiteY67" fmla="*/ 1010778 h 1010777"/>
                <a:gd name="connsiteX68" fmla="*/ 986565 w 1002706"/>
                <a:gd name="connsiteY68" fmla="*/ 1010778 h 1010777"/>
                <a:gd name="connsiteX69" fmla="*/ 989413 w 1002706"/>
                <a:gd name="connsiteY69" fmla="*/ 1009828 h 1010777"/>
                <a:gd name="connsiteX70" fmla="*/ 991312 w 1002706"/>
                <a:gd name="connsiteY70" fmla="*/ 1008879 h 1010777"/>
                <a:gd name="connsiteX71" fmla="*/ 993211 w 1002706"/>
                <a:gd name="connsiteY71" fmla="*/ 1007929 h 1010777"/>
                <a:gd name="connsiteX72" fmla="*/ 995110 w 1002706"/>
                <a:gd name="connsiteY72" fmla="*/ 1006979 h 1010777"/>
                <a:gd name="connsiteX73" fmla="*/ 996060 w 1002706"/>
                <a:gd name="connsiteY73" fmla="*/ 1006030 h 1010777"/>
                <a:gd name="connsiteX74" fmla="*/ 996060 w 1002706"/>
                <a:gd name="connsiteY74" fmla="*/ 1006030 h 1010777"/>
                <a:gd name="connsiteX75" fmla="*/ 997959 w 1002706"/>
                <a:gd name="connsiteY75" fmla="*/ 1004131 h 1010777"/>
                <a:gd name="connsiteX76" fmla="*/ 998908 w 1002706"/>
                <a:gd name="connsiteY76" fmla="*/ 1003181 h 1010777"/>
                <a:gd name="connsiteX77" fmla="*/ 999858 w 1002706"/>
                <a:gd name="connsiteY77" fmla="*/ 1001282 h 1010777"/>
                <a:gd name="connsiteX78" fmla="*/ 1000808 w 1002706"/>
                <a:gd name="connsiteY78" fmla="*/ 999383 h 1010777"/>
                <a:gd name="connsiteX79" fmla="*/ 1001757 w 1002706"/>
                <a:gd name="connsiteY79" fmla="*/ 997484 h 1010777"/>
                <a:gd name="connsiteX80" fmla="*/ 1002707 w 1002706"/>
                <a:gd name="connsiteY80" fmla="*/ 995585 h 1010777"/>
                <a:gd name="connsiteX81" fmla="*/ 1002707 w 1002706"/>
                <a:gd name="connsiteY81" fmla="*/ 993686 h 1010777"/>
                <a:gd name="connsiteX82" fmla="*/ 1002707 w 1002706"/>
                <a:gd name="connsiteY82" fmla="*/ 990837 h 1010777"/>
                <a:gd name="connsiteX83" fmla="*/ 1002707 w 1002706"/>
                <a:gd name="connsiteY83" fmla="*/ 990837 h 1010777"/>
                <a:gd name="connsiteX84" fmla="*/ 1002707 w 1002706"/>
                <a:gd name="connsiteY84" fmla="*/ 379338 h 1010777"/>
                <a:gd name="connsiteX85" fmla="*/ 42729 w 1002706"/>
                <a:gd name="connsiteY85" fmla="*/ 423017 h 1010777"/>
                <a:gd name="connsiteX86" fmla="*/ 317144 w 1002706"/>
                <a:gd name="connsiteY86" fmla="*/ 633813 h 1010777"/>
                <a:gd name="connsiteX87" fmla="*/ 42729 w 1002706"/>
                <a:gd name="connsiteY87" fmla="*/ 932916 h 1010777"/>
                <a:gd name="connsiteX88" fmla="*/ 42729 w 1002706"/>
                <a:gd name="connsiteY88" fmla="*/ 423017 h 1010777"/>
                <a:gd name="connsiteX89" fmla="*/ 351327 w 1002706"/>
                <a:gd name="connsiteY89" fmla="*/ 660400 h 1010777"/>
                <a:gd name="connsiteX90" fmla="*/ 446280 w 1002706"/>
                <a:gd name="connsiteY90" fmla="*/ 733514 h 1010777"/>
                <a:gd name="connsiteX91" fmla="*/ 500404 w 1002706"/>
                <a:gd name="connsiteY91" fmla="*/ 751555 h 1010777"/>
                <a:gd name="connsiteX92" fmla="*/ 554527 w 1002706"/>
                <a:gd name="connsiteY92" fmla="*/ 733514 h 1010777"/>
                <a:gd name="connsiteX93" fmla="*/ 649480 w 1002706"/>
                <a:gd name="connsiteY93" fmla="*/ 660400 h 1010777"/>
                <a:gd name="connsiteX94" fmla="*/ 930542 w 1002706"/>
                <a:gd name="connsiteY94" fmla="*/ 967099 h 1010777"/>
                <a:gd name="connsiteX95" fmla="*/ 70265 w 1002706"/>
                <a:gd name="connsiteY95" fmla="*/ 967099 h 1010777"/>
                <a:gd name="connsiteX96" fmla="*/ 351327 w 1002706"/>
                <a:gd name="connsiteY96" fmla="*/ 660400 h 1010777"/>
                <a:gd name="connsiteX97" fmla="*/ 684613 w 1002706"/>
                <a:gd name="connsiteY97" fmla="*/ 633813 h 1010777"/>
                <a:gd name="connsiteX98" fmla="*/ 959028 w 1002706"/>
                <a:gd name="connsiteY98" fmla="*/ 423017 h 1010777"/>
                <a:gd name="connsiteX99" fmla="*/ 959028 w 1002706"/>
                <a:gd name="connsiteY99" fmla="*/ 932916 h 1010777"/>
                <a:gd name="connsiteX100" fmla="*/ 684613 w 1002706"/>
                <a:gd name="connsiteY100" fmla="*/ 633813 h 1010777"/>
                <a:gd name="connsiteX101" fmla="*/ 943836 w 1002706"/>
                <a:gd name="connsiteY101" fmla="*/ 379338 h 1010777"/>
                <a:gd name="connsiteX102" fmla="*/ 814699 w 1002706"/>
                <a:gd name="connsiteY102" fmla="*/ 479039 h 1010777"/>
                <a:gd name="connsiteX103" fmla="*/ 814699 w 1002706"/>
                <a:gd name="connsiteY103" fmla="*/ 282486 h 1010777"/>
                <a:gd name="connsiteX104" fmla="*/ 943836 w 1002706"/>
                <a:gd name="connsiteY104" fmla="*/ 379338 h 1010777"/>
                <a:gd name="connsiteX105" fmla="*/ 500404 w 1002706"/>
                <a:gd name="connsiteY105" fmla="*/ 47951 h 1010777"/>
                <a:gd name="connsiteX106" fmla="*/ 651379 w 1002706"/>
                <a:gd name="connsiteY106" fmla="*/ 160946 h 1010777"/>
                <a:gd name="connsiteX107" fmla="*/ 350378 w 1002706"/>
                <a:gd name="connsiteY107" fmla="*/ 160946 h 1010777"/>
                <a:gd name="connsiteX108" fmla="*/ 500404 w 1002706"/>
                <a:gd name="connsiteY108" fmla="*/ 47951 h 1010777"/>
                <a:gd name="connsiteX109" fmla="*/ 284860 w 1002706"/>
                <a:gd name="connsiteY109" fmla="*/ 203675 h 1010777"/>
                <a:gd name="connsiteX110" fmla="*/ 715948 w 1002706"/>
                <a:gd name="connsiteY110" fmla="*/ 203675 h 1010777"/>
                <a:gd name="connsiteX111" fmla="*/ 771021 w 1002706"/>
                <a:gd name="connsiteY111" fmla="*/ 203675 h 1010777"/>
                <a:gd name="connsiteX112" fmla="*/ 771021 w 1002706"/>
                <a:gd name="connsiteY112" fmla="*/ 512273 h 1010777"/>
                <a:gd name="connsiteX113" fmla="*/ 527940 w 1002706"/>
                <a:gd name="connsiteY113" fmla="*/ 699331 h 1010777"/>
                <a:gd name="connsiteX114" fmla="*/ 472867 w 1002706"/>
                <a:gd name="connsiteY114" fmla="*/ 699331 h 1010777"/>
                <a:gd name="connsiteX115" fmla="*/ 229787 w 1002706"/>
                <a:gd name="connsiteY115" fmla="*/ 512273 h 1010777"/>
                <a:gd name="connsiteX116" fmla="*/ 229787 w 1002706"/>
                <a:gd name="connsiteY116" fmla="*/ 203675 h 1010777"/>
                <a:gd name="connsiteX117" fmla="*/ 284860 w 1002706"/>
                <a:gd name="connsiteY117" fmla="*/ 203675 h 1010777"/>
                <a:gd name="connsiteX118" fmla="*/ 187058 w 1002706"/>
                <a:gd name="connsiteY118" fmla="*/ 479039 h 1010777"/>
                <a:gd name="connsiteX119" fmla="*/ 56972 w 1002706"/>
                <a:gd name="connsiteY119" fmla="*/ 379338 h 1010777"/>
                <a:gd name="connsiteX120" fmla="*/ 186108 w 1002706"/>
                <a:gd name="connsiteY120" fmla="*/ 282486 h 1010777"/>
                <a:gd name="connsiteX121" fmla="*/ 186108 w 1002706"/>
                <a:gd name="connsiteY121" fmla="*/ 479039 h 101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1002706" h="1010777">
                  <a:moveTo>
                    <a:pt x="1001757" y="379338"/>
                  </a:moveTo>
                  <a:cubicBezTo>
                    <a:pt x="1001757" y="379338"/>
                    <a:pt x="1001757" y="379338"/>
                    <a:pt x="1001757" y="379338"/>
                  </a:cubicBezTo>
                  <a:cubicBezTo>
                    <a:pt x="1001757" y="378389"/>
                    <a:pt x="1001757" y="377439"/>
                    <a:pt x="1001757" y="377439"/>
                  </a:cubicBezTo>
                  <a:cubicBezTo>
                    <a:pt x="1001757" y="376490"/>
                    <a:pt x="1001757" y="376490"/>
                    <a:pt x="1001757" y="375540"/>
                  </a:cubicBezTo>
                  <a:cubicBezTo>
                    <a:pt x="1001757" y="375540"/>
                    <a:pt x="1001757" y="374591"/>
                    <a:pt x="1001757" y="374591"/>
                  </a:cubicBezTo>
                  <a:cubicBezTo>
                    <a:pt x="1001757" y="373641"/>
                    <a:pt x="1001757" y="373641"/>
                    <a:pt x="1001757" y="372692"/>
                  </a:cubicBezTo>
                  <a:cubicBezTo>
                    <a:pt x="1001757" y="371742"/>
                    <a:pt x="1001757" y="371742"/>
                    <a:pt x="1000808" y="370793"/>
                  </a:cubicBezTo>
                  <a:cubicBezTo>
                    <a:pt x="1000808" y="370793"/>
                    <a:pt x="1000808" y="369843"/>
                    <a:pt x="999858" y="369843"/>
                  </a:cubicBezTo>
                  <a:cubicBezTo>
                    <a:pt x="999858" y="369843"/>
                    <a:pt x="999858" y="368893"/>
                    <a:pt x="998908" y="368893"/>
                  </a:cubicBezTo>
                  <a:cubicBezTo>
                    <a:pt x="998908" y="368893"/>
                    <a:pt x="997959" y="367944"/>
                    <a:pt x="997959" y="367944"/>
                  </a:cubicBezTo>
                  <a:cubicBezTo>
                    <a:pt x="997959" y="367944"/>
                    <a:pt x="997009" y="366994"/>
                    <a:pt x="997009" y="366994"/>
                  </a:cubicBezTo>
                  <a:cubicBezTo>
                    <a:pt x="997009" y="366994"/>
                    <a:pt x="997009" y="366994"/>
                    <a:pt x="997009" y="366045"/>
                  </a:cubicBezTo>
                  <a:cubicBezTo>
                    <a:pt x="997009" y="366045"/>
                    <a:pt x="997009" y="366045"/>
                    <a:pt x="996060" y="365095"/>
                  </a:cubicBezTo>
                  <a:cubicBezTo>
                    <a:pt x="996060" y="365095"/>
                    <a:pt x="995110" y="364146"/>
                    <a:pt x="995110" y="364146"/>
                  </a:cubicBezTo>
                  <a:cubicBezTo>
                    <a:pt x="995110" y="364146"/>
                    <a:pt x="994161" y="363196"/>
                    <a:pt x="994161" y="363196"/>
                  </a:cubicBezTo>
                  <a:cubicBezTo>
                    <a:pt x="994161" y="363196"/>
                    <a:pt x="993211" y="362247"/>
                    <a:pt x="993211" y="362247"/>
                  </a:cubicBezTo>
                  <a:cubicBezTo>
                    <a:pt x="993211" y="362247"/>
                    <a:pt x="993211" y="362247"/>
                    <a:pt x="992262" y="361297"/>
                  </a:cubicBezTo>
                  <a:lnTo>
                    <a:pt x="813750" y="228363"/>
                  </a:lnTo>
                  <a:lnTo>
                    <a:pt x="813750" y="181836"/>
                  </a:lnTo>
                  <a:cubicBezTo>
                    <a:pt x="813750" y="169492"/>
                    <a:pt x="804254" y="159996"/>
                    <a:pt x="791910" y="159996"/>
                  </a:cubicBezTo>
                  <a:lnTo>
                    <a:pt x="722594" y="159996"/>
                  </a:lnTo>
                  <a:lnTo>
                    <a:pt x="513697" y="4273"/>
                  </a:lnTo>
                  <a:cubicBezTo>
                    <a:pt x="506101" y="-1424"/>
                    <a:pt x="495656" y="-1424"/>
                    <a:pt x="488060" y="4273"/>
                  </a:cubicBezTo>
                  <a:lnTo>
                    <a:pt x="278213" y="160946"/>
                  </a:lnTo>
                  <a:lnTo>
                    <a:pt x="208897" y="160946"/>
                  </a:lnTo>
                  <a:cubicBezTo>
                    <a:pt x="196553" y="160946"/>
                    <a:pt x="187058" y="170441"/>
                    <a:pt x="187058" y="182785"/>
                  </a:cubicBezTo>
                  <a:lnTo>
                    <a:pt x="187058" y="229312"/>
                  </a:lnTo>
                  <a:lnTo>
                    <a:pt x="8546" y="362247"/>
                  </a:lnTo>
                  <a:cubicBezTo>
                    <a:pt x="8546" y="362247"/>
                    <a:pt x="8546" y="362247"/>
                    <a:pt x="7596" y="363196"/>
                  </a:cubicBezTo>
                  <a:cubicBezTo>
                    <a:pt x="7596" y="363196"/>
                    <a:pt x="6647" y="364146"/>
                    <a:pt x="6647" y="364146"/>
                  </a:cubicBezTo>
                  <a:cubicBezTo>
                    <a:pt x="6647" y="364146"/>
                    <a:pt x="5697" y="365095"/>
                    <a:pt x="5697" y="365095"/>
                  </a:cubicBezTo>
                  <a:cubicBezTo>
                    <a:pt x="5697" y="365095"/>
                    <a:pt x="4748" y="366045"/>
                    <a:pt x="4748" y="366045"/>
                  </a:cubicBezTo>
                  <a:cubicBezTo>
                    <a:pt x="4748" y="366045"/>
                    <a:pt x="4748" y="366045"/>
                    <a:pt x="3798" y="366994"/>
                  </a:cubicBezTo>
                  <a:cubicBezTo>
                    <a:pt x="3798" y="366994"/>
                    <a:pt x="3798" y="366994"/>
                    <a:pt x="3798" y="367944"/>
                  </a:cubicBezTo>
                  <a:cubicBezTo>
                    <a:pt x="3798" y="367944"/>
                    <a:pt x="2849" y="368893"/>
                    <a:pt x="2849" y="368893"/>
                  </a:cubicBezTo>
                  <a:cubicBezTo>
                    <a:pt x="2849" y="368893"/>
                    <a:pt x="1899" y="369843"/>
                    <a:pt x="1899" y="369843"/>
                  </a:cubicBezTo>
                  <a:cubicBezTo>
                    <a:pt x="1899" y="369843"/>
                    <a:pt x="1899" y="370793"/>
                    <a:pt x="950" y="370793"/>
                  </a:cubicBezTo>
                  <a:cubicBezTo>
                    <a:pt x="950" y="370793"/>
                    <a:pt x="950" y="371742"/>
                    <a:pt x="950" y="371742"/>
                  </a:cubicBezTo>
                  <a:cubicBezTo>
                    <a:pt x="950" y="372692"/>
                    <a:pt x="950" y="372692"/>
                    <a:pt x="0" y="373641"/>
                  </a:cubicBezTo>
                  <a:cubicBezTo>
                    <a:pt x="0" y="373641"/>
                    <a:pt x="0" y="374591"/>
                    <a:pt x="0" y="374591"/>
                  </a:cubicBezTo>
                  <a:cubicBezTo>
                    <a:pt x="0" y="374591"/>
                    <a:pt x="0" y="375540"/>
                    <a:pt x="0" y="375540"/>
                  </a:cubicBezTo>
                  <a:cubicBezTo>
                    <a:pt x="0" y="376490"/>
                    <a:pt x="0" y="376490"/>
                    <a:pt x="0" y="377439"/>
                  </a:cubicBezTo>
                  <a:cubicBezTo>
                    <a:pt x="0" y="378389"/>
                    <a:pt x="0" y="378389"/>
                    <a:pt x="0" y="379338"/>
                  </a:cubicBezTo>
                  <a:cubicBezTo>
                    <a:pt x="0" y="379338"/>
                    <a:pt x="0" y="379338"/>
                    <a:pt x="0" y="380288"/>
                  </a:cubicBezTo>
                  <a:lnTo>
                    <a:pt x="0" y="989888"/>
                  </a:lnTo>
                  <a:cubicBezTo>
                    <a:pt x="0" y="989888"/>
                    <a:pt x="0" y="989888"/>
                    <a:pt x="0" y="989888"/>
                  </a:cubicBezTo>
                  <a:cubicBezTo>
                    <a:pt x="0" y="990837"/>
                    <a:pt x="0" y="991787"/>
                    <a:pt x="0" y="992736"/>
                  </a:cubicBezTo>
                  <a:cubicBezTo>
                    <a:pt x="0" y="993686"/>
                    <a:pt x="0" y="993686"/>
                    <a:pt x="0" y="994636"/>
                  </a:cubicBezTo>
                  <a:cubicBezTo>
                    <a:pt x="0" y="995585"/>
                    <a:pt x="0" y="996535"/>
                    <a:pt x="950" y="996535"/>
                  </a:cubicBezTo>
                  <a:cubicBezTo>
                    <a:pt x="950" y="997484"/>
                    <a:pt x="950" y="997484"/>
                    <a:pt x="1899" y="998434"/>
                  </a:cubicBezTo>
                  <a:cubicBezTo>
                    <a:pt x="1899" y="999383"/>
                    <a:pt x="2849" y="999383"/>
                    <a:pt x="2849" y="1000333"/>
                  </a:cubicBezTo>
                  <a:cubicBezTo>
                    <a:pt x="2849" y="1001282"/>
                    <a:pt x="3798" y="1001282"/>
                    <a:pt x="3798" y="1002232"/>
                  </a:cubicBezTo>
                  <a:cubicBezTo>
                    <a:pt x="3798" y="1003181"/>
                    <a:pt x="4748" y="1003181"/>
                    <a:pt x="4748" y="1004131"/>
                  </a:cubicBezTo>
                  <a:cubicBezTo>
                    <a:pt x="5697" y="1005080"/>
                    <a:pt x="5697" y="1005080"/>
                    <a:pt x="6647" y="1006030"/>
                  </a:cubicBezTo>
                  <a:cubicBezTo>
                    <a:pt x="6647" y="1006030"/>
                    <a:pt x="6647" y="1006030"/>
                    <a:pt x="6647" y="1006030"/>
                  </a:cubicBezTo>
                  <a:cubicBezTo>
                    <a:pt x="6647" y="1006030"/>
                    <a:pt x="7596" y="1006979"/>
                    <a:pt x="7596" y="1006979"/>
                  </a:cubicBezTo>
                  <a:cubicBezTo>
                    <a:pt x="8546" y="1006979"/>
                    <a:pt x="8546" y="1007929"/>
                    <a:pt x="9495" y="1007929"/>
                  </a:cubicBezTo>
                  <a:cubicBezTo>
                    <a:pt x="10445" y="1007929"/>
                    <a:pt x="10445" y="1008879"/>
                    <a:pt x="11394" y="1008879"/>
                  </a:cubicBezTo>
                  <a:cubicBezTo>
                    <a:pt x="12344" y="1008879"/>
                    <a:pt x="12344" y="1009828"/>
                    <a:pt x="13293" y="1009828"/>
                  </a:cubicBezTo>
                  <a:cubicBezTo>
                    <a:pt x="14243" y="1009828"/>
                    <a:pt x="15193" y="1010778"/>
                    <a:pt x="16142" y="1010778"/>
                  </a:cubicBezTo>
                  <a:cubicBezTo>
                    <a:pt x="17092" y="1010778"/>
                    <a:pt x="17092" y="1010778"/>
                    <a:pt x="18041" y="1010778"/>
                  </a:cubicBezTo>
                  <a:cubicBezTo>
                    <a:pt x="18991" y="1010778"/>
                    <a:pt x="20890" y="1010778"/>
                    <a:pt x="21839" y="1010778"/>
                  </a:cubicBezTo>
                  <a:cubicBezTo>
                    <a:pt x="21839" y="1010778"/>
                    <a:pt x="21839" y="1010778"/>
                    <a:pt x="21839" y="1010778"/>
                  </a:cubicBezTo>
                  <a:cubicBezTo>
                    <a:pt x="21839" y="1010778"/>
                    <a:pt x="21839" y="1010778"/>
                    <a:pt x="21839" y="1010778"/>
                  </a:cubicBezTo>
                  <a:lnTo>
                    <a:pt x="980867" y="1010778"/>
                  </a:lnTo>
                  <a:cubicBezTo>
                    <a:pt x="980867" y="1010778"/>
                    <a:pt x="980867" y="1010778"/>
                    <a:pt x="980867" y="1010778"/>
                  </a:cubicBezTo>
                  <a:cubicBezTo>
                    <a:pt x="980867" y="1010778"/>
                    <a:pt x="980867" y="1010778"/>
                    <a:pt x="980867" y="1010778"/>
                  </a:cubicBezTo>
                  <a:cubicBezTo>
                    <a:pt x="981817" y="1010778"/>
                    <a:pt x="983716" y="1010778"/>
                    <a:pt x="984665" y="1010778"/>
                  </a:cubicBezTo>
                  <a:cubicBezTo>
                    <a:pt x="985615" y="1010778"/>
                    <a:pt x="985615" y="1010778"/>
                    <a:pt x="986565" y="1010778"/>
                  </a:cubicBezTo>
                  <a:cubicBezTo>
                    <a:pt x="987514" y="1010778"/>
                    <a:pt x="988464" y="1010778"/>
                    <a:pt x="989413" y="1009828"/>
                  </a:cubicBezTo>
                  <a:cubicBezTo>
                    <a:pt x="990363" y="1009828"/>
                    <a:pt x="990363" y="1008879"/>
                    <a:pt x="991312" y="1008879"/>
                  </a:cubicBezTo>
                  <a:cubicBezTo>
                    <a:pt x="992262" y="1008879"/>
                    <a:pt x="992262" y="1007929"/>
                    <a:pt x="993211" y="1007929"/>
                  </a:cubicBezTo>
                  <a:cubicBezTo>
                    <a:pt x="994161" y="1007929"/>
                    <a:pt x="994161" y="1006979"/>
                    <a:pt x="995110" y="1006979"/>
                  </a:cubicBezTo>
                  <a:cubicBezTo>
                    <a:pt x="995110" y="1006979"/>
                    <a:pt x="996060" y="1006030"/>
                    <a:pt x="996060" y="1006030"/>
                  </a:cubicBezTo>
                  <a:cubicBezTo>
                    <a:pt x="996060" y="1006030"/>
                    <a:pt x="996060" y="1006030"/>
                    <a:pt x="996060" y="1006030"/>
                  </a:cubicBezTo>
                  <a:cubicBezTo>
                    <a:pt x="997009" y="1005080"/>
                    <a:pt x="997009" y="1005080"/>
                    <a:pt x="997959" y="1004131"/>
                  </a:cubicBezTo>
                  <a:cubicBezTo>
                    <a:pt x="997959" y="1004131"/>
                    <a:pt x="998908" y="1003181"/>
                    <a:pt x="998908" y="1003181"/>
                  </a:cubicBezTo>
                  <a:cubicBezTo>
                    <a:pt x="998908" y="1002232"/>
                    <a:pt x="999858" y="1002232"/>
                    <a:pt x="999858" y="1001282"/>
                  </a:cubicBezTo>
                  <a:cubicBezTo>
                    <a:pt x="999858" y="1000333"/>
                    <a:pt x="1000808" y="1000333"/>
                    <a:pt x="1000808" y="999383"/>
                  </a:cubicBezTo>
                  <a:cubicBezTo>
                    <a:pt x="1000808" y="998434"/>
                    <a:pt x="1000808" y="998434"/>
                    <a:pt x="1001757" y="997484"/>
                  </a:cubicBezTo>
                  <a:cubicBezTo>
                    <a:pt x="1001757" y="996535"/>
                    <a:pt x="1002707" y="996535"/>
                    <a:pt x="1002707" y="995585"/>
                  </a:cubicBezTo>
                  <a:cubicBezTo>
                    <a:pt x="1002707" y="994636"/>
                    <a:pt x="1002707" y="994636"/>
                    <a:pt x="1002707" y="993686"/>
                  </a:cubicBezTo>
                  <a:cubicBezTo>
                    <a:pt x="1002707" y="992736"/>
                    <a:pt x="1002707" y="991787"/>
                    <a:pt x="1002707" y="990837"/>
                  </a:cubicBezTo>
                  <a:cubicBezTo>
                    <a:pt x="1002707" y="990837"/>
                    <a:pt x="1002707" y="990837"/>
                    <a:pt x="1002707" y="990837"/>
                  </a:cubicBezTo>
                  <a:lnTo>
                    <a:pt x="1002707" y="379338"/>
                  </a:lnTo>
                  <a:close/>
                  <a:moveTo>
                    <a:pt x="42729" y="423017"/>
                  </a:moveTo>
                  <a:lnTo>
                    <a:pt x="317144" y="633813"/>
                  </a:lnTo>
                  <a:lnTo>
                    <a:pt x="42729" y="932916"/>
                  </a:lnTo>
                  <a:lnTo>
                    <a:pt x="42729" y="423017"/>
                  </a:lnTo>
                  <a:close/>
                  <a:moveTo>
                    <a:pt x="351327" y="660400"/>
                  </a:moveTo>
                  <a:lnTo>
                    <a:pt x="446280" y="733514"/>
                  </a:lnTo>
                  <a:cubicBezTo>
                    <a:pt x="462422" y="745858"/>
                    <a:pt x="481413" y="751555"/>
                    <a:pt x="500404" y="751555"/>
                  </a:cubicBezTo>
                  <a:cubicBezTo>
                    <a:pt x="519394" y="751555"/>
                    <a:pt x="538385" y="745858"/>
                    <a:pt x="554527" y="733514"/>
                  </a:cubicBezTo>
                  <a:lnTo>
                    <a:pt x="649480" y="660400"/>
                  </a:lnTo>
                  <a:lnTo>
                    <a:pt x="930542" y="967099"/>
                  </a:lnTo>
                  <a:lnTo>
                    <a:pt x="70265" y="967099"/>
                  </a:lnTo>
                  <a:lnTo>
                    <a:pt x="351327" y="660400"/>
                  </a:lnTo>
                  <a:close/>
                  <a:moveTo>
                    <a:pt x="684613" y="633813"/>
                  </a:moveTo>
                  <a:lnTo>
                    <a:pt x="959028" y="423017"/>
                  </a:lnTo>
                  <a:lnTo>
                    <a:pt x="959028" y="932916"/>
                  </a:lnTo>
                  <a:lnTo>
                    <a:pt x="684613" y="633813"/>
                  </a:lnTo>
                  <a:close/>
                  <a:moveTo>
                    <a:pt x="943836" y="379338"/>
                  </a:moveTo>
                  <a:lnTo>
                    <a:pt x="814699" y="479039"/>
                  </a:lnTo>
                  <a:lnTo>
                    <a:pt x="814699" y="282486"/>
                  </a:lnTo>
                  <a:lnTo>
                    <a:pt x="943836" y="379338"/>
                  </a:lnTo>
                  <a:close/>
                  <a:moveTo>
                    <a:pt x="500404" y="47951"/>
                  </a:moveTo>
                  <a:lnTo>
                    <a:pt x="651379" y="160946"/>
                  </a:lnTo>
                  <a:lnTo>
                    <a:pt x="350378" y="160946"/>
                  </a:lnTo>
                  <a:lnTo>
                    <a:pt x="500404" y="47951"/>
                  </a:lnTo>
                  <a:close/>
                  <a:moveTo>
                    <a:pt x="284860" y="203675"/>
                  </a:moveTo>
                  <a:lnTo>
                    <a:pt x="715948" y="203675"/>
                  </a:lnTo>
                  <a:lnTo>
                    <a:pt x="771021" y="203675"/>
                  </a:lnTo>
                  <a:lnTo>
                    <a:pt x="771021" y="512273"/>
                  </a:lnTo>
                  <a:lnTo>
                    <a:pt x="527940" y="699331"/>
                  </a:lnTo>
                  <a:cubicBezTo>
                    <a:pt x="511798" y="711675"/>
                    <a:pt x="489009" y="711675"/>
                    <a:pt x="472867" y="699331"/>
                  </a:cubicBezTo>
                  <a:lnTo>
                    <a:pt x="229787" y="512273"/>
                  </a:lnTo>
                  <a:lnTo>
                    <a:pt x="229787" y="203675"/>
                  </a:lnTo>
                  <a:lnTo>
                    <a:pt x="284860" y="203675"/>
                  </a:lnTo>
                  <a:close/>
                  <a:moveTo>
                    <a:pt x="187058" y="479039"/>
                  </a:moveTo>
                  <a:lnTo>
                    <a:pt x="56972" y="379338"/>
                  </a:lnTo>
                  <a:lnTo>
                    <a:pt x="186108" y="282486"/>
                  </a:lnTo>
                  <a:lnTo>
                    <a:pt x="186108" y="479039"/>
                  </a:lnTo>
                  <a:close/>
                </a:path>
              </a:pathLst>
            </a:custGeom>
            <a:solidFill>
              <a:schemeClr val="tx1"/>
            </a:solidFill>
            <a:ln w="9436" cap="flat">
              <a:noFill/>
              <a:prstDash val="solid"/>
              <a:miter/>
            </a:ln>
          </p:spPr>
          <p:txBody>
            <a:bodyPr rtlCol="0" anchor="ctr"/>
            <a:lstStyle/>
            <a:p>
              <a:endParaRPr lang="en-US"/>
            </a:p>
          </p:txBody>
        </p:sp>
      </p:grpSp>
      <p:grpSp>
        <p:nvGrpSpPr>
          <p:cNvPr id="73" name="Group 72" descr="An icon of a question mark.">
            <a:extLst>
              <a:ext uri="{FF2B5EF4-FFF2-40B4-BE49-F238E27FC236}">
                <a16:creationId xmlns:a16="http://schemas.microsoft.com/office/drawing/2014/main" id="{C9118D74-0DBE-BC76-EF6B-F11859316674}"/>
              </a:ext>
            </a:extLst>
          </p:cNvPr>
          <p:cNvGrpSpPr/>
          <p:nvPr/>
        </p:nvGrpSpPr>
        <p:grpSpPr>
          <a:xfrm>
            <a:off x="6447137" y="4568583"/>
            <a:ext cx="646615" cy="942241"/>
            <a:chOff x="6447137" y="5531109"/>
            <a:chExt cx="646615" cy="942241"/>
          </a:xfrm>
        </p:grpSpPr>
        <p:sp>
          <p:nvSpPr>
            <p:cNvPr id="74" name="Freeform 199">
              <a:extLst>
                <a:ext uri="{FF2B5EF4-FFF2-40B4-BE49-F238E27FC236}">
                  <a16:creationId xmlns:a16="http://schemas.microsoft.com/office/drawing/2014/main" id="{19B11F58-0B7C-D5F3-2D37-862280C7FB7F}"/>
                </a:ext>
              </a:extLst>
            </p:cNvPr>
            <p:cNvSpPr/>
            <p:nvPr/>
          </p:nvSpPr>
          <p:spPr>
            <a:xfrm>
              <a:off x="6612815" y="6189332"/>
              <a:ext cx="284018" cy="284018"/>
            </a:xfrm>
            <a:custGeom>
              <a:avLst/>
              <a:gdLst>
                <a:gd name="connsiteX0" fmla="*/ 142009 w 284018"/>
                <a:gd name="connsiteY0" fmla="*/ 284018 h 284018"/>
                <a:gd name="connsiteX1" fmla="*/ 0 w 284018"/>
                <a:gd name="connsiteY1" fmla="*/ 142009 h 284018"/>
                <a:gd name="connsiteX2" fmla="*/ 142009 w 284018"/>
                <a:gd name="connsiteY2" fmla="*/ 0 h 284018"/>
                <a:gd name="connsiteX3" fmla="*/ 242362 w 284018"/>
                <a:gd name="connsiteY3" fmla="*/ 41656 h 284018"/>
                <a:gd name="connsiteX4" fmla="*/ 284018 w 284018"/>
                <a:gd name="connsiteY4" fmla="*/ 142009 h 284018"/>
                <a:gd name="connsiteX5" fmla="*/ 142009 w 284018"/>
                <a:gd name="connsiteY5" fmla="*/ 284018 h 284018"/>
                <a:gd name="connsiteX6" fmla="*/ 142009 w 284018"/>
                <a:gd name="connsiteY6" fmla="*/ 45443 h 284018"/>
                <a:gd name="connsiteX7" fmla="*/ 44496 w 284018"/>
                <a:gd name="connsiteY7" fmla="*/ 142956 h 284018"/>
                <a:gd name="connsiteX8" fmla="*/ 142009 w 284018"/>
                <a:gd name="connsiteY8" fmla="*/ 240469 h 284018"/>
                <a:gd name="connsiteX9" fmla="*/ 239522 w 284018"/>
                <a:gd name="connsiteY9" fmla="*/ 142956 h 284018"/>
                <a:gd name="connsiteX10" fmla="*/ 211120 w 284018"/>
                <a:gd name="connsiteY10" fmla="*/ 73845 h 284018"/>
                <a:gd name="connsiteX11" fmla="*/ 142009 w 284018"/>
                <a:gd name="connsiteY11" fmla="*/ 45443 h 284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4018" h="284018">
                  <a:moveTo>
                    <a:pt x="142009" y="284018"/>
                  </a:moveTo>
                  <a:cubicBezTo>
                    <a:pt x="63431" y="284018"/>
                    <a:pt x="0" y="220587"/>
                    <a:pt x="0" y="142009"/>
                  </a:cubicBezTo>
                  <a:cubicBezTo>
                    <a:pt x="0" y="63431"/>
                    <a:pt x="63431" y="0"/>
                    <a:pt x="142009" y="0"/>
                  </a:cubicBezTo>
                  <a:cubicBezTo>
                    <a:pt x="179878" y="0"/>
                    <a:pt x="215854" y="15148"/>
                    <a:pt x="242362" y="41656"/>
                  </a:cubicBezTo>
                  <a:cubicBezTo>
                    <a:pt x="268871" y="68164"/>
                    <a:pt x="284018" y="104140"/>
                    <a:pt x="284018" y="142009"/>
                  </a:cubicBezTo>
                  <a:cubicBezTo>
                    <a:pt x="283071" y="220587"/>
                    <a:pt x="219641" y="284018"/>
                    <a:pt x="142009" y="284018"/>
                  </a:cubicBezTo>
                  <a:close/>
                  <a:moveTo>
                    <a:pt x="142009" y="45443"/>
                  </a:moveTo>
                  <a:cubicBezTo>
                    <a:pt x="88046" y="45443"/>
                    <a:pt x="44496" y="88992"/>
                    <a:pt x="44496" y="142956"/>
                  </a:cubicBezTo>
                  <a:cubicBezTo>
                    <a:pt x="44496" y="196919"/>
                    <a:pt x="88046" y="240469"/>
                    <a:pt x="142009" y="240469"/>
                  </a:cubicBezTo>
                  <a:cubicBezTo>
                    <a:pt x="195973" y="240469"/>
                    <a:pt x="239522" y="196919"/>
                    <a:pt x="239522" y="142956"/>
                  </a:cubicBezTo>
                  <a:cubicBezTo>
                    <a:pt x="239522" y="116447"/>
                    <a:pt x="229108" y="92779"/>
                    <a:pt x="211120" y="73845"/>
                  </a:cubicBezTo>
                  <a:cubicBezTo>
                    <a:pt x="192186" y="54910"/>
                    <a:pt x="167571" y="45443"/>
                    <a:pt x="142009" y="45443"/>
                  </a:cubicBezTo>
                  <a:close/>
                </a:path>
              </a:pathLst>
            </a:custGeom>
            <a:solidFill>
              <a:schemeClr val="accent1"/>
            </a:solidFill>
            <a:ln w="9438" cap="flat">
              <a:noFill/>
              <a:prstDash val="solid"/>
              <a:miter/>
            </a:ln>
          </p:spPr>
          <p:txBody>
            <a:bodyPr rtlCol="0" anchor="ctr"/>
            <a:lstStyle/>
            <a:p>
              <a:endParaRPr lang="en-US"/>
            </a:p>
          </p:txBody>
        </p:sp>
        <p:sp>
          <p:nvSpPr>
            <p:cNvPr id="75" name="Freeform 200">
              <a:extLst>
                <a:ext uri="{FF2B5EF4-FFF2-40B4-BE49-F238E27FC236}">
                  <a16:creationId xmlns:a16="http://schemas.microsoft.com/office/drawing/2014/main" id="{B6734EBE-7BEE-7AF4-C31C-42D775415FD7}"/>
                </a:ext>
              </a:extLst>
            </p:cNvPr>
            <p:cNvSpPr/>
            <p:nvPr/>
          </p:nvSpPr>
          <p:spPr>
            <a:xfrm>
              <a:off x="6447137" y="5531109"/>
              <a:ext cx="646615" cy="631714"/>
            </a:xfrm>
            <a:custGeom>
              <a:avLst/>
              <a:gdLst>
                <a:gd name="connsiteX0" fmla="*/ 244256 w 646615"/>
                <a:gd name="connsiteY0" fmla="*/ 631715 h 631714"/>
                <a:gd name="connsiteX1" fmla="*/ 199760 w 646615"/>
                <a:gd name="connsiteY1" fmla="*/ 611833 h 631714"/>
                <a:gd name="connsiteX2" fmla="*/ 183666 w 646615"/>
                <a:gd name="connsiteY2" fmla="*/ 566390 h 631714"/>
                <a:gd name="connsiteX3" fmla="*/ 183666 w 646615"/>
                <a:gd name="connsiteY3" fmla="*/ 552190 h 631714"/>
                <a:gd name="connsiteX4" fmla="*/ 325675 w 646615"/>
                <a:gd name="connsiteY4" fmla="*/ 356217 h 631714"/>
                <a:gd name="connsiteX5" fmla="*/ 335142 w 646615"/>
                <a:gd name="connsiteY5" fmla="*/ 350537 h 631714"/>
                <a:gd name="connsiteX6" fmla="*/ 362597 w 646615"/>
                <a:gd name="connsiteY6" fmla="*/ 335389 h 631714"/>
                <a:gd name="connsiteX7" fmla="*/ 408040 w 646615"/>
                <a:gd name="connsiteY7" fmla="*/ 282372 h 631714"/>
                <a:gd name="connsiteX8" fmla="*/ 310527 w 646615"/>
                <a:gd name="connsiteY8" fmla="*/ 217995 h 631714"/>
                <a:gd name="connsiteX9" fmla="*/ 187452 w 646615"/>
                <a:gd name="connsiteY9" fmla="*/ 296573 h 631714"/>
                <a:gd name="connsiteX10" fmla="*/ 186506 w 646615"/>
                <a:gd name="connsiteY10" fmla="*/ 297520 h 631714"/>
                <a:gd name="connsiteX11" fmla="*/ 99407 w 646615"/>
                <a:gd name="connsiteY11" fmla="*/ 306987 h 631714"/>
                <a:gd name="connsiteX12" fmla="*/ 24615 w 646615"/>
                <a:gd name="connsiteY12" fmla="*/ 250184 h 631714"/>
                <a:gd name="connsiteX13" fmla="*/ 10414 w 646615"/>
                <a:gd name="connsiteY13" fmla="*/ 166872 h 631714"/>
                <a:gd name="connsiteX14" fmla="*/ 325675 w 646615"/>
                <a:gd name="connsiteY14" fmla="*/ 248 h 631714"/>
                <a:gd name="connsiteX15" fmla="*/ 542475 w 646615"/>
                <a:gd name="connsiteY15" fmla="*/ 78826 h 631714"/>
                <a:gd name="connsiteX16" fmla="*/ 646615 w 646615"/>
                <a:gd name="connsiteY16" fmla="*/ 282372 h 631714"/>
                <a:gd name="connsiteX17" fmla="*/ 487565 w 646615"/>
                <a:gd name="connsiteY17" fmla="*/ 511480 h 631714"/>
                <a:gd name="connsiteX18" fmla="*/ 430761 w 646615"/>
                <a:gd name="connsiteY18" fmla="*/ 557870 h 631714"/>
                <a:gd name="connsiteX19" fmla="*/ 430761 w 646615"/>
                <a:gd name="connsiteY19" fmla="*/ 566390 h 631714"/>
                <a:gd name="connsiteX20" fmla="*/ 414667 w 646615"/>
                <a:gd name="connsiteY20" fmla="*/ 611833 h 631714"/>
                <a:gd name="connsiteX21" fmla="*/ 370171 w 646615"/>
                <a:gd name="connsiteY21" fmla="*/ 631715 h 631714"/>
                <a:gd name="connsiteX22" fmla="*/ 370171 w 646615"/>
                <a:gd name="connsiteY22" fmla="*/ 631715 h 631714"/>
                <a:gd name="connsiteX23" fmla="*/ 244256 w 646615"/>
                <a:gd name="connsiteY23" fmla="*/ 631715 h 631714"/>
                <a:gd name="connsiteX24" fmla="*/ 244256 w 646615"/>
                <a:gd name="connsiteY24" fmla="*/ 631715 h 631714"/>
                <a:gd name="connsiteX25" fmla="*/ 244256 w 646615"/>
                <a:gd name="connsiteY25" fmla="*/ 587219 h 631714"/>
                <a:gd name="connsiteX26" fmla="*/ 370171 w 646615"/>
                <a:gd name="connsiteY26" fmla="*/ 587219 h 631714"/>
                <a:gd name="connsiteX27" fmla="*/ 382478 w 646615"/>
                <a:gd name="connsiteY27" fmla="*/ 581538 h 631714"/>
                <a:gd name="connsiteX28" fmla="*/ 387212 w 646615"/>
                <a:gd name="connsiteY28" fmla="*/ 568284 h 631714"/>
                <a:gd name="connsiteX29" fmla="*/ 387212 w 646615"/>
                <a:gd name="connsiteY29" fmla="*/ 566390 h 631714"/>
                <a:gd name="connsiteX30" fmla="*/ 387212 w 646615"/>
                <a:gd name="connsiteY30" fmla="*/ 557870 h 631714"/>
                <a:gd name="connsiteX31" fmla="*/ 466737 w 646615"/>
                <a:gd name="connsiteY31" fmla="*/ 472664 h 631714"/>
                <a:gd name="connsiteX32" fmla="*/ 603066 w 646615"/>
                <a:gd name="connsiteY32" fmla="*/ 282372 h 631714"/>
                <a:gd name="connsiteX33" fmla="*/ 325675 w 646615"/>
                <a:gd name="connsiteY33" fmla="*/ 43797 h 631714"/>
                <a:gd name="connsiteX34" fmla="*/ 324728 w 646615"/>
                <a:gd name="connsiteY34" fmla="*/ 43797 h 631714"/>
                <a:gd name="connsiteX35" fmla="*/ 47337 w 646615"/>
                <a:gd name="connsiteY35" fmla="*/ 189593 h 631714"/>
                <a:gd name="connsiteX36" fmla="*/ 47337 w 646615"/>
                <a:gd name="connsiteY36" fmla="*/ 191486 h 631714"/>
                <a:gd name="connsiteX37" fmla="*/ 51124 w 646615"/>
                <a:gd name="connsiteY37" fmla="*/ 215155 h 631714"/>
                <a:gd name="connsiteX38" fmla="*/ 125915 w 646615"/>
                <a:gd name="connsiteY38" fmla="*/ 271958 h 631714"/>
                <a:gd name="connsiteX39" fmla="*/ 152424 w 646615"/>
                <a:gd name="connsiteY39" fmla="*/ 269118 h 631714"/>
                <a:gd name="connsiteX40" fmla="*/ 309580 w 646615"/>
                <a:gd name="connsiteY40" fmla="*/ 174445 h 631714"/>
                <a:gd name="connsiteX41" fmla="*/ 451589 w 646615"/>
                <a:gd name="connsiteY41" fmla="*/ 283319 h 631714"/>
                <a:gd name="connsiteX42" fmla="*/ 382478 w 646615"/>
                <a:gd name="connsiteY42" fmla="*/ 375152 h 631714"/>
                <a:gd name="connsiteX43" fmla="*/ 356917 w 646615"/>
                <a:gd name="connsiteY43" fmla="*/ 389352 h 631714"/>
                <a:gd name="connsiteX44" fmla="*/ 346503 w 646615"/>
                <a:gd name="connsiteY44" fmla="*/ 395033 h 631714"/>
                <a:gd name="connsiteX45" fmla="*/ 226268 w 646615"/>
                <a:gd name="connsiteY45" fmla="*/ 553136 h 631714"/>
                <a:gd name="connsiteX46" fmla="*/ 226268 w 646615"/>
                <a:gd name="connsiteY46" fmla="*/ 570177 h 631714"/>
                <a:gd name="connsiteX47" fmla="*/ 231002 w 646615"/>
                <a:gd name="connsiteY47" fmla="*/ 583432 h 631714"/>
                <a:gd name="connsiteX48" fmla="*/ 244256 w 646615"/>
                <a:gd name="connsiteY48" fmla="*/ 587219 h 631714"/>
                <a:gd name="connsiteX49" fmla="*/ 244256 w 646615"/>
                <a:gd name="connsiteY49" fmla="*/ 587219 h 63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46615" h="631714">
                  <a:moveTo>
                    <a:pt x="244256" y="631715"/>
                  </a:moveTo>
                  <a:cubicBezTo>
                    <a:pt x="227215" y="631715"/>
                    <a:pt x="211121" y="625088"/>
                    <a:pt x="199760" y="611833"/>
                  </a:cubicBezTo>
                  <a:cubicBezTo>
                    <a:pt x="188399" y="599526"/>
                    <a:pt x="182719" y="583432"/>
                    <a:pt x="183666" y="566390"/>
                  </a:cubicBezTo>
                  <a:lnTo>
                    <a:pt x="183666" y="552190"/>
                  </a:lnTo>
                  <a:cubicBezTo>
                    <a:pt x="183666" y="438582"/>
                    <a:pt x="272658" y="387459"/>
                    <a:pt x="325675" y="356217"/>
                  </a:cubicBezTo>
                  <a:lnTo>
                    <a:pt x="335142" y="350537"/>
                  </a:lnTo>
                  <a:cubicBezTo>
                    <a:pt x="344609" y="344856"/>
                    <a:pt x="354077" y="340123"/>
                    <a:pt x="362597" y="335389"/>
                  </a:cubicBezTo>
                  <a:cubicBezTo>
                    <a:pt x="398573" y="315508"/>
                    <a:pt x="408040" y="309827"/>
                    <a:pt x="408040" y="282372"/>
                  </a:cubicBezTo>
                  <a:cubicBezTo>
                    <a:pt x="408040" y="246397"/>
                    <a:pt x="365437" y="217995"/>
                    <a:pt x="310527" y="217995"/>
                  </a:cubicBezTo>
                  <a:cubicBezTo>
                    <a:pt x="256564" y="217995"/>
                    <a:pt x="230055" y="240716"/>
                    <a:pt x="187452" y="296573"/>
                  </a:cubicBezTo>
                  <a:lnTo>
                    <a:pt x="186506" y="297520"/>
                  </a:lnTo>
                  <a:cubicBezTo>
                    <a:pt x="164731" y="323082"/>
                    <a:pt x="126862" y="326868"/>
                    <a:pt x="99407" y="306987"/>
                  </a:cubicBezTo>
                  <a:lnTo>
                    <a:pt x="24615" y="250184"/>
                  </a:lnTo>
                  <a:cubicBezTo>
                    <a:pt x="-1893" y="231249"/>
                    <a:pt x="-7573" y="193380"/>
                    <a:pt x="10414" y="166872"/>
                  </a:cubicBezTo>
                  <a:cubicBezTo>
                    <a:pt x="78579" y="58945"/>
                    <a:pt x="198813" y="-4486"/>
                    <a:pt x="325675" y="248"/>
                  </a:cubicBezTo>
                  <a:cubicBezTo>
                    <a:pt x="402360" y="248"/>
                    <a:pt x="480938" y="29596"/>
                    <a:pt x="542475" y="78826"/>
                  </a:cubicBezTo>
                  <a:cubicBezTo>
                    <a:pt x="609693" y="133736"/>
                    <a:pt x="646615" y="205687"/>
                    <a:pt x="646615" y="282372"/>
                  </a:cubicBezTo>
                  <a:cubicBezTo>
                    <a:pt x="646615" y="421541"/>
                    <a:pt x="550996" y="475505"/>
                    <a:pt x="487565" y="511480"/>
                  </a:cubicBezTo>
                  <a:cubicBezTo>
                    <a:pt x="458217" y="528521"/>
                    <a:pt x="430761" y="543669"/>
                    <a:pt x="430761" y="557870"/>
                  </a:cubicBezTo>
                  <a:lnTo>
                    <a:pt x="430761" y="566390"/>
                  </a:lnTo>
                  <a:cubicBezTo>
                    <a:pt x="431708" y="583432"/>
                    <a:pt x="426028" y="599526"/>
                    <a:pt x="414667" y="611833"/>
                  </a:cubicBezTo>
                  <a:cubicBezTo>
                    <a:pt x="403306" y="624141"/>
                    <a:pt x="387212" y="631715"/>
                    <a:pt x="370171" y="631715"/>
                  </a:cubicBezTo>
                  <a:cubicBezTo>
                    <a:pt x="370171" y="631715"/>
                    <a:pt x="370171" y="631715"/>
                    <a:pt x="370171" y="631715"/>
                  </a:cubicBezTo>
                  <a:lnTo>
                    <a:pt x="244256" y="631715"/>
                  </a:lnTo>
                  <a:cubicBezTo>
                    <a:pt x="244256" y="631715"/>
                    <a:pt x="244256" y="631715"/>
                    <a:pt x="244256" y="631715"/>
                  </a:cubicBezTo>
                  <a:close/>
                  <a:moveTo>
                    <a:pt x="244256" y="587219"/>
                  </a:moveTo>
                  <a:lnTo>
                    <a:pt x="370171" y="587219"/>
                  </a:lnTo>
                  <a:cubicBezTo>
                    <a:pt x="374904" y="587219"/>
                    <a:pt x="379638" y="585325"/>
                    <a:pt x="382478" y="581538"/>
                  </a:cubicBezTo>
                  <a:cubicBezTo>
                    <a:pt x="385319" y="577751"/>
                    <a:pt x="387212" y="573018"/>
                    <a:pt x="387212" y="568284"/>
                  </a:cubicBezTo>
                  <a:lnTo>
                    <a:pt x="387212" y="566390"/>
                  </a:lnTo>
                  <a:lnTo>
                    <a:pt x="387212" y="557870"/>
                  </a:lnTo>
                  <a:cubicBezTo>
                    <a:pt x="387212" y="518107"/>
                    <a:pt x="426028" y="496333"/>
                    <a:pt x="466737" y="472664"/>
                  </a:cubicBezTo>
                  <a:cubicBezTo>
                    <a:pt x="527328" y="437636"/>
                    <a:pt x="603066" y="395033"/>
                    <a:pt x="603066" y="282372"/>
                  </a:cubicBezTo>
                  <a:cubicBezTo>
                    <a:pt x="603066" y="146044"/>
                    <a:pt x="456323" y="43797"/>
                    <a:pt x="325675" y="43797"/>
                  </a:cubicBezTo>
                  <a:lnTo>
                    <a:pt x="324728" y="43797"/>
                  </a:lnTo>
                  <a:cubicBezTo>
                    <a:pt x="213014" y="40010"/>
                    <a:pt x="106981" y="95867"/>
                    <a:pt x="47337" y="189593"/>
                  </a:cubicBezTo>
                  <a:lnTo>
                    <a:pt x="47337" y="191486"/>
                  </a:lnTo>
                  <a:cubicBezTo>
                    <a:pt x="41656" y="199060"/>
                    <a:pt x="43550" y="209474"/>
                    <a:pt x="51124" y="215155"/>
                  </a:cubicBezTo>
                  <a:lnTo>
                    <a:pt x="125915" y="271958"/>
                  </a:lnTo>
                  <a:cubicBezTo>
                    <a:pt x="134436" y="277639"/>
                    <a:pt x="145797" y="276692"/>
                    <a:pt x="152424" y="269118"/>
                  </a:cubicBezTo>
                  <a:cubicBezTo>
                    <a:pt x="194080" y="215155"/>
                    <a:pt x="232895" y="174445"/>
                    <a:pt x="309580" y="174445"/>
                  </a:cubicBezTo>
                  <a:cubicBezTo>
                    <a:pt x="390052" y="174445"/>
                    <a:pt x="451589" y="220835"/>
                    <a:pt x="451589" y="283319"/>
                  </a:cubicBezTo>
                  <a:cubicBezTo>
                    <a:pt x="451589" y="338229"/>
                    <a:pt x="419401" y="355270"/>
                    <a:pt x="382478" y="375152"/>
                  </a:cubicBezTo>
                  <a:cubicBezTo>
                    <a:pt x="374904" y="378938"/>
                    <a:pt x="366384" y="383672"/>
                    <a:pt x="356917" y="389352"/>
                  </a:cubicBezTo>
                  <a:lnTo>
                    <a:pt x="346503" y="395033"/>
                  </a:lnTo>
                  <a:cubicBezTo>
                    <a:pt x="296326" y="424381"/>
                    <a:pt x="226268" y="464144"/>
                    <a:pt x="226268" y="553136"/>
                  </a:cubicBezTo>
                  <a:lnTo>
                    <a:pt x="226268" y="570177"/>
                  </a:lnTo>
                  <a:cubicBezTo>
                    <a:pt x="226268" y="574911"/>
                    <a:pt x="227215" y="579645"/>
                    <a:pt x="231002" y="583432"/>
                  </a:cubicBezTo>
                  <a:cubicBezTo>
                    <a:pt x="234789" y="585325"/>
                    <a:pt x="239522" y="587219"/>
                    <a:pt x="244256" y="587219"/>
                  </a:cubicBezTo>
                  <a:cubicBezTo>
                    <a:pt x="244256" y="587219"/>
                    <a:pt x="244256" y="587219"/>
                    <a:pt x="244256" y="587219"/>
                  </a:cubicBezTo>
                  <a:close/>
                </a:path>
              </a:pathLst>
            </a:custGeom>
            <a:solidFill>
              <a:schemeClr val="tx1"/>
            </a:solidFill>
            <a:ln w="9438" cap="flat">
              <a:noFill/>
              <a:prstDash val="solid"/>
              <a:miter/>
            </a:ln>
          </p:spPr>
          <p:txBody>
            <a:bodyPr rtlCol="0" anchor="ctr"/>
            <a:lstStyle/>
            <a:p>
              <a:endParaRPr lang="en-US"/>
            </a:p>
          </p:txBody>
        </p:sp>
      </p:grpSp>
      <p:grpSp>
        <p:nvGrpSpPr>
          <p:cNvPr id="65" name="Group 64" descr="An icon of half of the world with connected circuits below.">
            <a:extLst>
              <a:ext uri="{FF2B5EF4-FFF2-40B4-BE49-F238E27FC236}">
                <a16:creationId xmlns:a16="http://schemas.microsoft.com/office/drawing/2014/main" id="{88FABF9A-C94E-A5FF-6756-F5F080485458}"/>
              </a:ext>
            </a:extLst>
          </p:cNvPr>
          <p:cNvGrpSpPr/>
          <p:nvPr/>
        </p:nvGrpSpPr>
        <p:grpSpPr>
          <a:xfrm>
            <a:off x="7958910" y="4599126"/>
            <a:ext cx="870989" cy="870989"/>
            <a:chOff x="7958910" y="5561652"/>
            <a:chExt cx="870989" cy="870989"/>
          </a:xfrm>
        </p:grpSpPr>
        <p:grpSp>
          <p:nvGrpSpPr>
            <p:cNvPr id="66" name="Group 65">
              <a:extLst>
                <a:ext uri="{FF2B5EF4-FFF2-40B4-BE49-F238E27FC236}">
                  <a16:creationId xmlns:a16="http://schemas.microsoft.com/office/drawing/2014/main" id="{83B5CC51-AB43-7AE1-2008-8B6B0552D9A5}"/>
                </a:ext>
              </a:extLst>
            </p:cNvPr>
            <p:cNvGrpSpPr/>
            <p:nvPr/>
          </p:nvGrpSpPr>
          <p:grpSpPr>
            <a:xfrm>
              <a:off x="8089558" y="6185860"/>
              <a:ext cx="667758" cy="203231"/>
              <a:chOff x="8089558" y="6185860"/>
              <a:chExt cx="667758" cy="203231"/>
            </a:xfrm>
          </p:grpSpPr>
          <p:sp>
            <p:nvSpPr>
              <p:cNvPr id="68" name="Freeform 203">
                <a:extLst>
                  <a:ext uri="{FF2B5EF4-FFF2-40B4-BE49-F238E27FC236}">
                    <a16:creationId xmlns:a16="http://schemas.microsoft.com/office/drawing/2014/main" id="{5970DCAF-B2D2-3891-CED8-E10A1DF26ED0}"/>
                  </a:ext>
                </a:extLst>
              </p:cNvPr>
              <p:cNvSpPr/>
              <p:nvPr/>
            </p:nvSpPr>
            <p:spPr>
              <a:xfrm>
                <a:off x="8089558" y="6243927"/>
                <a:ext cx="203245" cy="87098"/>
              </a:xfrm>
              <a:custGeom>
                <a:avLst/>
                <a:gdLst>
                  <a:gd name="connsiteX0" fmla="*/ 84428 w 203245"/>
                  <a:gd name="connsiteY0" fmla="*/ 58066 h 87098"/>
                  <a:gd name="connsiteX1" fmla="*/ 118817 w 203245"/>
                  <a:gd name="connsiteY1" fmla="*/ 58066 h 87098"/>
                  <a:gd name="connsiteX2" fmla="*/ 159696 w 203245"/>
                  <a:gd name="connsiteY2" fmla="*/ 87099 h 87098"/>
                  <a:gd name="connsiteX3" fmla="*/ 203245 w 203245"/>
                  <a:gd name="connsiteY3" fmla="*/ 43549 h 87098"/>
                  <a:gd name="connsiteX4" fmla="*/ 159696 w 203245"/>
                  <a:gd name="connsiteY4" fmla="*/ 0 h 87098"/>
                  <a:gd name="connsiteX5" fmla="*/ 118817 w 203245"/>
                  <a:gd name="connsiteY5" fmla="*/ 29032 h 87098"/>
                  <a:gd name="connsiteX6" fmla="*/ 84428 w 203245"/>
                  <a:gd name="connsiteY6" fmla="*/ 29032 h 87098"/>
                  <a:gd name="connsiteX7" fmla="*/ 43549 w 203245"/>
                  <a:gd name="connsiteY7" fmla="*/ 0 h 87098"/>
                  <a:gd name="connsiteX8" fmla="*/ 0 w 203245"/>
                  <a:gd name="connsiteY8" fmla="*/ 43549 h 87098"/>
                  <a:gd name="connsiteX9" fmla="*/ 43549 w 203245"/>
                  <a:gd name="connsiteY9" fmla="*/ 87099 h 87098"/>
                  <a:gd name="connsiteX10" fmla="*/ 84428 w 203245"/>
                  <a:gd name="connsiteY10" fmla="*/ 58066 h 87098"/>
                  <a:gd name="connsiteX11" fmla="*/ 159682 w 203245"/>
                  <a:gd name="connsiteY11" fmla="*/ 29032 h 87098"/>
                  <a:gd name="connsiteX12" fmla="*/ 174198 w 203245"/>
                  <a:gd name="connsiteY12" fmla="*/ 43549 h 87098"/>
                  <a:gd name="connsiteX13" fmla="*/ 159682 w 203245"/>
                  <a:gd name="connsiteY13" fmla="*/ 58066 h 87098"/>
                  <a:gd name="connsiteX14" fmla="*/ 145165 w 203245"/>
                  <a:gd name="connsiteY14" fmla="*/ 43549 h 87098"/>
                  <a:gd name="connsiteX15" fmla="*/ 159682 w 203245"/>
                  <a:gd name="connsiteY15" fmla="*/ 29032 h 87098"/>
                  <a:gd name="connsiteX16" fmla="*/ 43549 w 203245"/>
                  <a:gd name="connsiteY16" fmla="*/ 29032 h 87098"/>
                  <a:gd name="connsiteX17" fmla="*/ 29033 w 203245"/>
                  <a:gd name="connsiteY17" fmla="*/ 43549 h 87098"/>
                  <a:gd name="connsiteX18" fmla="*/ 43549 w 203245"/>
                  <a:gd name="connsiteY18" fmla="*/ 58066 h 87098"/>
                  <a:gd name="connsiteX19" fmla="*/ 58066 w 203245"/>
                  <a:gd name="connsiteY19" fmla="*/ 43549 h 87098"/>
                  <a:gd name="connsiteX20" fmla="*/ 43549 w 203245"/>
                  <a:gd name="connsiteY20" fmla="*/ 29032 h 8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3245" h="87098">
                    <a:moveTo>
                      <a:pt x="84428" y="58066"/>
                    </a:moveTo>
                    <a:lnTo>
                      <a:pt x="118817" y="58066"/>
                    </a:lnTo>
                    <a:cubicBezTo>
                      <a:pt x="124827" y="74919"/>
                      <a:pt x="140795" y="87099"/>
                      <a:pt x="159696" y="87099"/>
                    </a:cubicBezTo>
                    <a:cubicBezTo>
                      <a:pt x="183706" y="87099"/>
                      <a:pt x="203245" y="67559"/>
                      <a:pt x="203245" y="43549"/>
                    </a:cubicBezTo>
                    <a:cubicBezTo>
                      <a:pt x="203245" y="19539"/>
                      <a:pt x="183706" y="0"/>
                      <a:pt x="159696" y="0"/>
                    </a:cubicBezTo>
                    <a:cubicBezTo>
                      <a:pt x="140795" y="0"/>
                      <a:pt x="124827" y="12179"/>
                      <a:pt x="118817" y="29032"/>
                    </a:cubicBezTo>
                    <a:lnTo>
                      <a:pt x="84428" y="29032"/>
                    </a:lnTo>
                    <a:cubicBezTo>
                      <a:pt x="78418" y="12179"/>
                      <a:pt x="62450" y="0"/>
                      <a:pt x="43549" y="0"/>
                    </a:cubicBezTo>
                    <a:cubicBezTo>
                      <a:pt x="19540" y="0"/>
                      <a:pt x="0" y="19539"/>
                      <a:pt x="0" y="43549"/>
                    </a:cubicBezTo>
                    <a:cubicBezTo>
                      <a:pt x="0" y="67559"/>
                      <a:pt x="19540" y="87099"/>
                      <a:pt x="43549" y="87099"/>
                    </a:cubicBezTo>
                    <a:cubicBezTo>
                      <a:pt x="62450" y="87099"/>
                      <a:pt x="78418" y="74919"/>
                      <a:pt x="84428" y="58066"/>
                    </a:cubicBezTo>
                    <a:close/>
                    <a:moveTo>
                      <a:pt x="159682" y="29032"/>
                    </a:moveTo>
                    <a:cubicBezTo>
                      <a:pt x="167680" y="29032"/>
                      <a:pt x="174198" y="35536"/>
                      <a:pt x="174198" y="43549"/>
                    </a:cubicBezTo>
                    <a:cubicBezTo>
                      <a:pt x="174198" y="51563"/>
                      <a:pt x="167680" y="58066"/>
                      <a:pt x="159682" y="58066"/>
                    </a:cubicBezTo>
                    <a:cubicBezTo>
                      <a:pt x="151683" y="58066"/>
                      <a:pt x="145165" y="51563"/>
                      <a:pt x="145165" y="43549"/>
                    </a:cubicBezTo>
                    <a:cubicBezTo>
                      <a:pt x="145165" y="35536"/>
                      <a:pt x="151683" y="29032"/>
                      <a:pt x="159682" y="29032"/>
                    </a:cubicBezTo>
                    <a:close/>
                    <a:moveTo>
                      <a:pt x="43549" y="29032"/>
                    </a:moveTo>
                    <a:cubicBezTo>
                      <a:pt x="35551" y="29032"/>
                      <a:pt x="29033" y="35536"/>
                      <a:pt x="29033" y="43549"/>
                    </a:cubicBezTo>
                    <a:cubicBezTo>
                      <a:pt x="29033" y="51563"/>
                      <a:pt x="35551" y="58066"/>
                      <a:pt x="43549" y="58066"/>
                    </a:cubicBezTo>
                    <a:cubicBezTo>
                      <a:pt x="51548" y="58066"/>
                      <a:pt x="58066" y="51563"/>
                      <a:pt x="58066" y="43549"/>
                    </a:cubicBezTo>
                    <a:cubicBezTo>
                      <a:pt x="58066" y="35536"/>
                      <a:pt x="51548" y="29032"/>
                      <a:pt x="43549" y="29032"/>
                    </a:cubicBezTo>
                    <a:close/>
                  </a:path>
                </a:pathLst>
              </a:custGeom>
              <a:solidFill>
                <a:schemeClr val="accent1"/>
              </a:solidFill>
              <a:ln w="9438" cap="flat">
                <a:noFill/>
                <a:prstDash val="solid"/>
                <a:miter/>
              </a:ln>
            </p:spPr>
            <p:txBody>
              <a:bodyPr rtlCol="0" anchor="ctr"/>
              <a:lstStyle/>
              <a:p>
                <a:endParaRPr lang="en-US"/>
              </a:p>
            </p:txBody>
          </p:sp>
          <p:sp>
            <p:nvSpPr>
              <p:cNvPr id="69" name="Freeform 204">
                <a:extLst>
                  <a:ext uri="{FF2B5EF4-FFF2-40B4-BE49-F238E27FC236}">
                    <a16:creationId xmlns:a16="http://schemas.microsoft.com/office/drawing/2014/main" id="{AA9BCFC6-1042-BF1D-E261-D7CB21A8758B}"/>
                  </a:ext>
                </a:extLst>
              </p:cNvPr>
              <p:cNvSpPr/>
              <p:nvPr/>
            </p:nvSpPr>
            <p:spPr>
              <a:xfrm>
                <a:off x="8539569" y="6185860"/>
                <a:ext cx="217747" cy="203231"/>
              </a:xfrm>
              <a:custGeom>
                <a:avLst/>
                <a:gdLst>
                  <a:gd name="connsiteX0" fmla="*/ 133320 w 217747"/>
                  <a:gd name="connsiteY0" fmla="*/ 58067 h 203231"/>
                  <a:gd name="connsiteX1" fmla="*/ 174198 w 217747"/>
                  <a:gd name="connsiteY1" fmla="*/ 87099 h 203231"/>
                  <a:gd name="connsiteX2" fmla="*/ 217747 w 217747"/>
                  <a:gd name="connsiteY2" fmla="*/ 43550 h 203231"/>
                  <a:gd name="connsiteX3" fmla="*/ 174198 w 217747"/>
                  <a:gd name="connsiteY3" fmla="*/ 0 h 203231"/>
                  <a:gd name="connsiteX4" fmla="*/ 133320 w 217747"/>
                  <a:gd name="connsiteY4" fmla="*/ 29033 h 203231"/>
                  <a:gd name="connsiteX5" fmla="*/ 43549 w 217747"/>
                  <a:gd name="connsiteY5" fmla="*/ 29033 h 203231"/>
                  <a:gd name="connsiteX6" fmla="*/ 29033 w 217747"/>
                  <a:gd name="connsiteY6" fmla="*/ 43550 h 203231"/>
                  <a:gd name="connsiteX7" fmla="*/ 29033 w 217747"/>
                  <a:gd name="connsiteY7" fmla="*/ 118804 h 203231"/>
                  <a:gd name="connsiteX8" fmla="*/ 0 w 217747"/>
                  <a:gd name="connsiteY8" fmla="*/ 159682 h 203231"/>
                  <a:gd name="connsiteX9" fmla="*/ 43549 w 217747"/>
                  <a:gd name="connsiteY9" fmla="*/ 203231 h 203231"/>
                  <a:gd name="connsiteX10" fmla="*/ 87099 w 217747"/>
                  <a:gd name="connsiteY10" fmla="*/ 159682 h 203231"/>
                  <a:gd name="connsiteX11" fmla="*/ 58067 w 217747"/>
                  <a:gd name="connsiteY11" fmla="*/ 118804 h 203231"/>
                  <a:gd name="connsiteX12" fmla="*/ 58067 w 217747"/>
                  <a:gd name="connsiteY12" fmla="*/ 58067 h 203231"/>
                  <a:gd name="connsiteX13" fmla="*/ 133320 w 217747"/>
                  <a:gd name="connsiteY13" fmla="*/ 58067 h 203231"/>
                  <a:gd name="connsiteX14" fmla="*/ 174198 w 217747"/>
                  <a:gd name="connsiteY14" fmla="*/ 29033 h 203231"/>
                  <a:gd name="connsiteX15" fmla="*/ 188715 w 217747"/>
                  <a:gd name="connsiteY15" fmla="*/ 43550 h 203231"/>
                  <a:gd name="connsiteX16" fmla="*/ 174198 w 217747"/>
                  <a:gd name="connsiteY16" fmla="*/ 58067 h 203231"/>
                  <a:gd name="connsiteX17" fmla="*/ 159682 w 217747"/>
                  <a:gd name="connsiteY17" fmla="*/ 43550 h 203231"/>
                  <a:gd name="connsiteX18" fmla="*/ 174198 w 217747"/>
                  <a:gd name="connsiteY18" fmla="*/ 29033 h 203231"/>
                  <a:gd name="connsiteX19" fmla="*/ 29033 w 217747"/>
                  <a:gd name="connsiteY19" fmla="*/ 159682 h 203231"/>
                  <a:gd name="connsiteX20" fmla="*/ 43549 w 217747"/>
                  <a:gd name="connsiteY20" fmla="*/ 174198 h 203231"/>
                  <a:gd name="connsiteX21" fmla="*/ 58067 w 217747"/>
                  <a:gd name="connsiteY21" fmla="*/ 159682 h 203231"/>
                  <a:gd name="connsiteX22" fmla="*/ 43549 w 217747"/>
                  <a:gd name="connsiteY22" fmla="*/ 145166 h 203231"/>
                  <a:gd name="connsiteX23" fmla="*/ 29033 w 217747"/>
                  <a:gd name="connsiteY23" fmla="*/ 159682 h 203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7747" h="203231">
                    <a:moveTo>
                      <a:pt x="133320" y="58067"/>
                    </a:moveTo>
                    <a:cubicBezTo>
                      <a:pt x="139330" y="74920"/>
                      <a:pt x="155297" y="87099"/>
                      <a:pt x="174198" y="87099"/>
                    </a:cubicBezTo>
                    <a:cubicBezTo>
                      <a:pt x="198209" y="87099"/>
                      <a:pt x="217747" y="67560"/>
                      <a:pt x="217747" y="43550"/>
                    </a:cubicBezTo>
                    <a:cubicBezTo>
                      <a:pt x="217747" y="19540"/>
                      <a:pt x="198209" y="0"/>
                      <a:pt x="174198" y="0"/>
                    </a:cubicBezTo>
                    <a:cubicBezTo>
                      <a:pt x="155297" y="0"/>
                      <a:pt x="139330" y="12180"/>
                      <a:pt x="133320" y="29033"/>
                    </a:cubicBezTo>
                    <a:lnTo>
                      <a:pt x="43549" y="29033"/>
                    </a:lnTo>
                    <a:cubicBezTo>
                      <a:pt x="35536" y="29033"/>
                      <a:pt x="29033" y="35522"/>
                      <a:pt x="29033" y="43550"/>
                    </a:cubicBezTo>
                    <a:lnTo>
                      <a:pt x="29033" y="118804"/>
                    </a:lnTo>
                    <a:cubicBezTo>
                      <a:pt x="12180" y="124814"/>
                      <a:pt x="0" y="140781"/>
                      <a:pt x="0" y="159682"/>
                    </a:cubicBezTo>
                    <a:cubicBezTo>
                      <a:pt x="0" y="183692"/>
                      <a:pt x="19540" y="203231"/>
                      <a:pt x="43549" y="203231"/>
                    </a:cubicBezTo>
                    <a:cubicBezTo>
                      <a:pt x="67560" y="203231"/>
                      <a:pt x="87099" y="183692"/>
                      <a:pt x="87099" y="159682"/>
                    </a:cubicBezTo>
                    <a:cubicBezTo>
                      <a:pt x="87099" y="140781"/>
                      <a:pt x="74920" y="124814"/>
                      <a:pt x="58067" y="118804"/>
                    </a:cubicBezTo>
                    <a:lnTo>
                      <a:pt x="58067" y="58067"/>
                    </a:lnTo>
                    <a:lnTo>
                      <a:pt x="133320" y="58067"/>
                    </a:lnTo>
                    <a:close/>
                    <a:moveTo>
                      <a:pt x="174198" y="29033"/>
                    </a:moveTo>
                    <a:cubicBezTo>
                      <a:pt x="182197" y="29033"/>
                      <a:pt x="188715" y="35536"/>
                      <a:pt x="188715" y="43550"/>
                    </a:cubicBezTo>
                    <a:cubicBezTo>
                      <a:pt x="188715" y="51563"/>
                      <a:pt x="182197" y="58067"/>
                      <a:pt x="174198" y="58067"/>
                    </a:cubicBezTo>
                    <a:cubicBezTo>
                      <a:pt x="166200" y="58067"/>
                      <a:pt x="159682" y="51563"/>
                      <a:pt x="159682" y="43550"/>
                    </a:cubicBezTo>
                    <a:cubicBezTo>
                      <a:pt x="159682" y="35536"/>
                      <a:pt x="166200" y="29033"/>
                      <a:pt x="174198" y="29033"/>
                    </a:cubicBezTo>
                    <a:close/>
                    <a:moveTo>
                      <a:pt x="29033" y="159682"/>
                    </a:moveTo>
                    <a:cubicBezTo>
                      <a:pt x="29033" y="167695"/>
                      <a:pt x="35552" y="174198"/>
                      <a:pt x="43549" y="174198"/>
                    </a:cubicBezTo>
                    <a:cubicBezTo>
                      <a:pt x="51548" y="174198"/>
                      <a:pt x="58067" y="167695"/>
                      <a:pt x="58067" y="159682"/>
                    </a:cubicBezTo>
                    <a:cubicBezTo>
                      <a:pt x="58067" y="151669"/>
                      <a:pt x="51548" y="145166"/>
                      <a:pt x="43549" y="145166"/>
                    </a:cubicBezTo>
                    <a:cubicBezTo>
                      <a:pt x="35552" y="145166"/>
                      <a:pt x="29033" y="151669"/>
                      <a:pt x="29033" y="159682"/>
                    </a:cubicBezTo>
                    <a:close/>
                  </a:path>
                </a:pathLst>
              </a:custGeom>
              <a:solidFill>
                <a:schemeClr val="accent1"/>
              </a:solidFill>
              <a:ln w="9438" cap="flat">
                <a:noFill/>
                <a:prstDash val="solid"/>
                <a:miter/>
              </a:ln>
            </p:spPr>
            <p:txBody>
              <a:bodyPr rtlCol="0" anchor="ctr"/>
              <a:lstStyle/>
              <a:p>
                <a:endParaRPr lang="en-US"/>
              </a:p>
            </p:txBody>
          </p:sp>
        </p:grpSp>
        <p:sp>
          <p:nvSpPr>
            <p:cNvPr id="67" name="Freeform 205">
              <a:extLst>
                <a:ext uri="{FF2B5EF4-FFF2-40B4-BE49-F238E27FC236}">
                  <a16:creationId xmlns:a16="http://schemas.microsoft.com/office/drawing/2014/main" id="{7E522A1B-A3B9-DE63-4956-4BA502345EE1}"/>
                </a:ext>
              </a:extLst>
            </p:cNvPr>
            <p:cNvSpPr/>
            <p:nvPr/>
          </p:nvSpPr>
          <p:spPr>
            <a:xfrm>
              <a:off x="7958910" y="5561652"/>
              <a:ext cx="870989" cy="870989"/>
            </a:xfrm>
            <a:custGeom>
              <a:avLst/>
              <a:gdLst>
                <a:gd name="connsiteX0" fmla="*/ 435495 w 870989"/>
                <a:gd name="connsiteY0" fmla="*/ 0 h 870989"/>
                <a:gd name="connsiteX1" fmla="*/ 0 w 870989"/>
                <a:gd name="connsiteY1" fmla="*/ 435495 h 870989"/>
                <a:gd name="connsiteX2" fmla="*/ 14516 w 870989"/>
                <a:gd name="connsiteY2" fmla="*/ 450011 h 870989"/>
                <a:gd name="connsiteX3" fmla="*/ 217747 w 870989"/>
                <a:gd name="connsiteY3" fmla="*/ 450011 h 870989"/>
                <a:gd name="connsiteX4" fmla="*/ 217747 w 870989"/>
                <a:gd name="connsiteY4" fmla="*/ 496232 h 870989"/>
                <a:gd name="connsiteX5" fmla="*/ 191386 w 870989"/>
                <a:gd name="connsiteY5" fmla="*/ 522593 h 870989"/>
                <a:gd name="connsiteX6" fmla="*/ 122142 w 870989"/>
                <a:gd name="connsiteY6" fmla="*/ 522593 h 870989"/>
                <a:gd name="connsiteX7" fmla="*/ 82845 w 870989"/>
                <a:gd name="connsiteY7" fmla="*/ 483298 h 870989"/>
                <a:gd name="connsiteX8" fmla="*/ 72583 w 870989"/>
                <a:gd name="connsiteY8" fmla="*/ 479044 h 870989"/>
                <a:gd name="connsiteX9" fmla="*/ 14516 w 870989"/>
                <a:gd name="connsiteY9" fmla="*/ 479044 h 870989"/>
                <a:gd name="connsiteX10" fmla="*/ 14516 w 870989"/>
                <a:gd name="connsiteY10" fmla="*/ 508077 h 870989"/>
                <a:gd name="connsiteX11" fmla="*/ 66573 w 870989"/>
                <a:gd name="connsiteY11" fmla="*/ 508077 h 870989"/>
                <a:gd name="connsiteX12" fmla="*/ 105869 w 870989"/>
                <a:gd name="connsiteY12" fmla="*/ 547373 h 870989"/>
                <a:gd name="connsiteX13" fmla="*/ 116132 w 870989"/>
                <a:gd name="connsiteY13" fmla="*/ 551627 h 870989"/>
                <a:gd name="connsiteX14" fmla="*/ 191386 w 870989"/>
                <a:gd name="connsiteY14" fmla="*/ 551627 h 870989"/>
                <a:gd name="connsiteX15" fmla="*/ 217747 w 870989"/>
                <a:gd name="connsiteY15" fmla="*/ 577988 h 870989"/>
                <a:gd name="connsiteX16" fmla="*/ 217747 w 870989"/>
                <a:gd name="connsiteY16" fmla="*/ 609692 h 870989"/>
                <a:gd name="connsiteX17" fmla="*/ 127978 w 870989"/>
                <a:gd name="connsiteY17" fmla="*/ 609692 h 870989"/>
                <a:gd name="connsiteX18" fmla="*/ 87099 w 870989"/>
                <a:gd name="connsiteY18" fmla="*/ 580659 h 870989"/>
                <a:gd name="connsiteX19" fmla="*/ 43549 w 870989"/>
                <a:gd name="connsiteY19" fmla="*/ 624209 h 870989"/>
                <a:gd name="connsiteX20" fmla="*/ 87099 w 870989"/>
                <a:gd name="connsiteY20" fmla="*/ 667758 h 870989"/>
                <a:gd name="connsiteX21" fmla="*/ 127978 w 870989"/>
                <a:gd name="connsiteY21" fmla="*/ 638726 h 870989"/>
                <a:gd name="connsiteX22" fmla="*/ 232263 w 870989"/>
                <a:gd name="connsiteY22" fmla="*/ 638726 h 870989"/>
                <a:gd name="connsiteX23" fmla="*/ 246781 w 870989"/>
                <a:gd name="connsiteY23" fmla="*/ 624209 h 870989"/>
                <a:gd name="connsiteX24" fmla="*/ 246781 w 870989"/>
                <a:gd name="connsiteY24" fmla="*/ 577988 h 870989"/>
                <a:gd name="connsiteX25" fmla="*/ 275813 w 870989"/>
                <a:gd name="connsiteY25" fmla="*/ 537110 h 870989"/>
                <a:gd name="connsiteX26" fmla="*/ 246781 w 870989"/>
                <a:gd name="connsiteY26" fmla="*/ 496232 h 870989"/>
                <a:gd name="connsiteX27" fmla="*/ 246781 w 870989"/>
                <a:gd name="connsiteY27" fmla="*/ 450011 h 870989"/>
                <a:gd name="connsiteX28" fmla="*/ 304846 w 870989"/>
                <a:gd name="connsiteY28" fmla="*/ 450011 h 870989"/>
                <a:gd name="connsiteX29" fmla="*/ 304846 w 870989"/>
                <a:gd name="connsiteY29" fmla="*/ 609692 h 870989"/>
                <a:gd name="connsiteX30" fmla="*/ 309100 w 870989"/>
                <a:gd name="connsiteY30" fmla="*/ 619956 h 870989"/>
                <a:gd name="connsiteX31" fmla="*/ 362912 w 870989"/>
                <a:gd name="connsiteY31" fmla="*/ 673768 h 870989"/>
                <a:gd name="connsiteX32" fmla="*/ 362912 w 870989"/>
                <a:gd name="connsiteY32" fmla="*/ 786561 h 870989"/>
                <a:gd name="connsiteX33" fmla="*/ 333879 w 870989"/>
                <a:gd name="connsiteY33" fmla="*/ 827440 h 870989"/>
                <a:gd name="connsiteX34" fmla="*/ 377429 w 870989"/>
                <a:gd name="connsiteY34" fmla="*/ 870989 h 870989"/>
                <a:gd name="connsiteX35" fmla="*/ 420978 w 870989"/>
                <a:gd name="connsiteY35" fmla="*/ 827440 h 870989"/>
                <a:gd name="connsiteX36" fmla="*/ 391945 w 870989"/>
                <a:gd name="connsiteY36" fmla="*/ 786561 h 870989"/>
                <a:gd name="connsiteX37" fmla="*/ 391945 w 870989"/>
                <a:gd name="connsiteY37" fmla="*/ 673768 h 870989"/>
                <a:gd name="connsiteX38" fmla="*/ 416725 w 870989"/>
                <a:gd name="connsiteY38" fmla="*/ 648988 h 870989"/>
                <a:gd name="connsiteX39" fmla="*/ 420978 w 870989"/>
                <a:gd name="connsiteY39" fmla="*/ 638726 h 870989"/>
                <a:gd name="connsiteX40" fmla="*/ 420978 w 870989"/>
                <a:gd name="connsiteY40" fmla="*/ 563472 h 870989"/>
                <a:gd name="connsiteX41" fmla="*/ 450011 w 870989"/>
                <a:gd name="connsiteY41" fmla="*/ 522593 h 870989"/>
                <a:gd name="connsiteX42" fmla="*/ 420978 w 870989"/>
                <a:gd name="connsiteY42" fmla="*/ 481715 h 870989"/>
                <a:gd name="connsiteX43" fmla="*/ 420978 w 870989"/>
                <a:gd name="connsiteY43" fmla="*/ 450011 h 870989"/>
                <a:gd name="connsiteX44" fmla="*/ 560133 w 870989"/>
                <a:gd name="connsiteY44" fmla="*/ 450011 h 870989"/>
                <a:gd name="connsiteX45" fmla="*/ 526847 w 870989"/>
                <a:gd name="connsiteY45" fmla="*/ 483298 h 870989"/>
                <a:gd name="connsiteX46" fmla="*/ 522593 w 870989"/>
                <a:gd name="connsiteY46" fmla="*/ 493560 h 870989"/>
                <a:gd name="connsiteX47" fmla="*/ 522593 w 870989"/>
                <a:gd name="connsiteY47" fmla="*/ 525264 h 870989"/>
                <a:gd name="connsiteX48" fmla="*/ 493560 w 870989"/>
                <a:gd name="connsiteY48" fmla="*/ 566143 h 870989"/>
                <a:gd name="connsiteX49" fmla="*/ 522593 w 870989"/>
                <a:gd name="connsiteY49" fmla="*/ 607022 h 870989"/>
                <a:gd name="connsiteX50" fmla="*/ 522593 w 870989"/>
                <a:gd name="connsiteY50" fmla="*/ 647232 h 870989"/>
                <a:gd name="connsiteX51" fmla="*/ 497814 w 870989"/>
                <a:gd name="connsiteY51" fmla="*/ 672012 h 870989"/>
                <a:gd name="connsiteX52" fmla="*/ 493560 w 870989"/>
                <a:gd name="connsiteY52" fmla="*/ 682275 h 870989"/>
                <a:gd name="connsiteX53" fmla="*/ 493560 w 870989"/>
                <a:gd name="connsiteY53" fmla="*/ 772045 h 870989"/>
                <a:gd name="connsiteX54" fmla="*/ 464528 w 870989"/>
                <a:gd name="connsiteY54" fmla="*/ 812923 h 870989"/>
                <a:gd name="connsiteX55" fmla="*/ 508077 w 870989"/>
                <a:gd name="connsiteY55" fmla="*/ 856473 h 870989"/>
                <a:gd name="connsiteX56" fmla="*/ 551627 w 870989"/>
                <a:gd name="connsiteY56" fmla="*/ 812923 h 870989"/>
                <a:gd name="connsiteX57" fmla="*/ 522593 w 870989"/>
                <a:gd name="connsiteY57" fmla="*/ 772045 h 870989"/>
                <a:gd name="connsiteX58" fmla="*/ 522593 w 870989"/>
                <a:gd name="connsiteY58" fmla="*/ 688285 h 870989"/>
                <a:gd name="connsiteX59" fmla="*/ 547373 w 870989"/>
                <a:gd name="connsiteY59" fmla="*/ 663505 h 870989"/>
                <a:gd name="connsiteX60" fmla="*/ 551627 w 870989"/>
                <a:gd name="connsiteY60" fmla="*/ 653242 h 870989"/>
                <a:gd name="connsiteX61" fmla="*/ 551627 w 870989"/>
                <a:gd name="connsiteY61" fmla="*/ 607022 h 870989"/>
                <a:gd name="connsiteX62" fmla="*/ 577988 w 870989"/>
                <a:gd name="connsiteY62" fmla="*/ 580659 h 870989"/>
                <a:gd name="connsiteX63" fmla="*/ 653242 w 870989"/>
                <a:gd name="connsiteY63" fmla="*/ 580659 h 870989"/>
                <a:gd name="connsiteX64" fmla="*/ 663505 w 870989"/>
                <a:gd name="connsiteY64" fmla="*/ 576406 h 870989"/>
                <a:gd name="connsiteX65" fmla="*/ 702801 w 870989"/>
                <a:gd name="connsiteY65" fmla="*/ 537110 h 870989"/>
                <a:gd name="connsiteX66" fmla="*/ 772045 w 870989"/>
                <a:gd name="connsiteY66" fmla="*/ 537110 h 870989"/>
                <a:gd name="connsiteX67" fmla="*/ 812923 w 870989"/>
                <a:gd name="connsiteY67" fmla="*/ 566143 h 870989"/>
                <a:gd name="connsiteX68" fmla="*/ 856473 w 870989"/>
                <a:gd name="connsiteY68" fmla="*/ 522593 h 870989"/>
                <a:gd name="connsiteX69" fmla="*/ 827440 w 870989"/>
                <a:gd name="connsiteY69" fmla="*/ 481715 h 870989"/>
                <a:gd name="connsiteX70" fmla="*/ 827440 w 870989"/>
                <a:gd name="connsiteY70" fmla="*/ 450011 h 870989"/>
                <a:gd name="connsiteX71" fmla="*/ 856473 w 870989"/>
                <a:gd name="connsiteY71" fmla="*/ 450011 h 870989"/>
                <a:gd name="connsiteX72" fmla="*/ 870989 w 870989"/>
                <a:gd name="connsiteY72" fmla="*/ 435495 h 870989"/>
                <a:gd name="connsiteX73" fmla="*/ 435495 w 870989"/>
                <a:gd name="connsiteY73" fmla="*/ 0 h 870989"/>
                <a:gd name="connsiteX74" fmla="*/ 87099 w 870989"/>
                <a:gd name="connsiteY74" fmla="*/ 638726 h 870989"/>
                <a:gd name="connsiteX75" fmla="*/ 72583 w 870989"/>
                <a:gd name="connsiteY75" fmla="*/ 624209 h 870989"/>
                <a:gd name="connsiteX76" fmla="*/ 87099 w 870989"/>
                <a:gd name="connsiteY76" fmla="*/ 609692 h 870989"/>
                <a:gd name="connsiteX77" fmla="*/ 101615 w 870989"/>
                <a:gd name="connsiteY77" fmla="*/ 624209 h 870989"/>
                <a:gd name="connsiteX78" fmla="*/ 87099 w 870989"/>
                <a:gd name="connsiteY78" fmla="*/ 638726 h 870989"/>
                <a:gd name="connsiteX79" fmla="*/ 217747 w 870989"/>
                <a:gd name="connsiteY79" fmla="*/ 537110 h 870989"/>
                <a:gd name="connsiteX80" fmla="*/ 232263 w 870989"/>
                <a:gd name="connsiteY80" fmla="*/ 551627 h 870989"/>
                <a:gd name="connsiteX81" fmla="*/ 246781 w 870989"/>
                <a:gd name="connsiteY81" fmla="*/ 537110 h 870989"/>
                <a:gd name="connsiteX82" fmla="*/ 232263 w 870989"/>
                <a:gd name="connsiteY82" fmla="*/ 522593 h 870989"/>
                <a:gd name="connsiteX83" fmla="*/ 217747 w 870989"/>
                <a:gd name="connsiteY83" fmla="*/ 537110 h 870989"/>
                <a:gd name="connsiteX84" fmla="*/ 508077 w 870989"/>
                <a:gd name="connsiteY84" fmla="*/ 827440 h 870989"/>
                <a:gd name="connsiteX85" fmla="*/ 493560 w 870989"/>
                <a:gd name="connsiteY85" fmla="*/ 812923 h 870989"/>
                <a:gd name="connsiteX86" fmla="*/ 508077 w 870989"/>
                <a:gd name="connsiteY86" fmla="*/ 798406 h 870989"/>
                <a:gd name="connsiteX87" fmla="*/ 522593 w 870989"/>
                <a:gd name="connsiteY87" fmla="*/ 812923 h 870989"/>
                <a:gd name="connsiteX88" fmla="*/ 508077 w 870989"/>
                <a:gd name="connsiteY88" fmla="*/ 827440 h 870989"/>
                <a:gd name="connsiteX89" fmla="*/ 713311 w 870989"/>
                <a:gd name="connsiteY89" fmla="*/ 256579 h 870989"/>
                <a:gd name="connsiteX90" fmla="*/ 787476 w 870989"/>
                <a:gd name="connsiteY90" fmla="*/ 232438 h 870989"/>
                <a:gd name="connsiteX91" fmla="*/ 708898 w 870989"/>
                <a:gd name="connsiteY91" fmla="*/ 135105 h 870989"/>
                <a:gd name="connsiteX92" fmla="*/ 664478 w 870989"/>
                <a:gd name="connsiteY92" fmla="*/ 148474 h 870989"/>
                <a:gd name="connsiteX93" fmla="*/ 713311 w 870989"/>
                <a:gd name="connsiteY93" fmla="*/ 256579 h 870989"/>
                <a:gd name="connsiteX94" fmla="*/ 566042 w 870989"/>
                <a:gd name="connsiteY94" fmla="*/ 420978 h 870989"/>
                <a:gd name="connsiteX95" fmla="*/ 561004 w 870989"/>
                <a:gd name="connsiteY95" fmla="*/ 313019 h 870989"/>
                <a:gd name="connsiteX96" fmla="*/ 693351 w 870989"/>
                <a:gd name="connsiteY96" fmla="*/ 291447 h 870989"/>
                <a:gd name="connsiteX97" fmla="*/ 711046 w 870989"/>
                <a:gd name="connsiteY97" fmla="*/ 420978 h 870989"/>
                <a:gd name="connsiteX98" fmla="*/ 566042 w 870989"/>
                <a:gd name="connsiteY98" fmla="*/ 420978 h 870989"/>
                <a:gd name="connsiteX99" fmla="*/ 435495 w 870989"/>
                <a:gd name="connsiteY99" fmla="*/ 145165 h 870989"/>
                <a:gd name="connsiteX100" fmla="*/ 503620 w 870989"/>
                <a:gd name="connsiteY100" fmla="*/ 142959 h 870989"/>
                <a:gd name="connsiteX101" fmla="*/ 435495 w 870989"/>
                <a:gd name="connsiteY101" fmla="*/ 29033 h 870989"/>
                <a:gd name="connsiteX102" fmla="*/ 367369 w 870989"/>
                <a:gd name="connsiteY102" fmla="*/ 142959 h 870989"/>
                <a:gd name="connsiteX103" fmla="*/ 435495 w 870989"/>
                <a:gd name="connsiteY103" fmla="*/ 145165 h 870989"/>
                <a:gd name="connsiteX104" fmla="*/ 490933 w 870989"/>
                <a:gd name="connsiteY104" fmla="*/ 37293 h 870989"/>
                <a:gd name="connsiteX105" fmla="*/ 616646 w 870989"/>
                <a:gd name="connsiteY105" fmla="*/ 129385 h 870989"/>
                <a:gd name="connsiteX106" fmla="*/ 533176 w 870989"/>
                <a:gd name="connsiteY106" fmla="*/ 140679 h 870989"/>
                <a:gd name="connsiteX107" fmla="*/ 490933 w 870989"/>
                <a:gd name="connsiteY107" fmla="*/ 37293 h 870989"/>
                <a:gd name="connsiteX108" fmla="*/ 529605 w 870989"/>
                <a:gd name="connsiteY108" fmla="*/ 286686 h 870989"/>
                <a:gd name="connsiteX109" fmla="*/ 510864 w 870989"/>
                <a:gd name="connsiteY109" fmla="*/ 171628 h 870989"/>
                <a:gd name="connsiteX110" fmla="*/ 435495 w 870989"/>
                <a:gd name="connsiteY110" fmla="*/ 174198 h 870989"/>
                <a:gd name="connsiteX111" fmla="*/ 360140 w 870989"/>
                <a:gd name="connsiteY111" fmla="*/ 171628 h 870989"/>
                <a:gd name="connsiteX112" fmla="*/ 341398 w 870989"/>
                <a:gd name="connsiteY112" fmla="*/ 286686 h 870989"/>
                <a:gd name="connsiteX113" fmla="*/ 435495 w 870989"/>
                <a:gd name="connsiteY113" fmla="*/ 290330 h 870989"/>
                <a:gd name="connsiteX114" fmla="*/ 529605 w 870989"/>
                <a:gd name="connsiteY114" fmla="*/ 286686 h 870989"/>
                <a:gd name="connsiteX115" fmla="*/ 337813 w 870989"/>
                <a:gd name="connsiteY115" fmla="*/ 140665 h 870989"/>
                <a:gd name="connsiteX116" fmla="*/ 254343 w 870989"/>
                <a:gd name="connsiteY116" fmla="*/ 129371 h 870989"/>
                <a:gd name="connsiteX117" fmla="*/ 380056 w 870989"/>
                <a:gd name="connsiteY117" fmla="*/ 37278 h 870989"/>
                <a:gd name="connsiteX118" fmla="*/ 337813 w 870989"/>
                <a:gd name="connsiteY118" fmla="*/ 140665 h 870989"/>
                <a:gd name="connsiteX119" fmla="*/ 312743 w 870989"/>
                <a:gd name="connsiteY119" fmla="*/ 284146 h 870989"/>
                <a:gd name="connsiteX120" fmla="*/ 330932 w 870989"/>
                <a:gd name="connsiteY120" fmla="*/ 169175 h 870989"/>
                <a:gd name="connsiteX121" fmla="*/ 236038 w 870989"/>
                <a:gd name="connsiteY121" fmla="*/ 155210 h 870989"/>
                <a:gd name="connsiteX122" fmla="*/ 185666 w 870989"/>
                <a:gd name="connsiteY122" fmla="*/ 263547 h 870989"/>
                <a:gd name="connsiteX123" fmla="*/ 312743 w 870989"/>
                <a:gd name="connsiteY123" fmla="*/ 284146 h 870989"/>
                <a:gd name="connsiteX124" fmla="*/ 309971 w 870989"/>
                <a:gd name="connsiteY124" fmla="*/ 313019 h 870989"/>
                <a:gd name="connsiteX125" fmla="*/ 304933 w 870989"/>
                <a:gd name="connsiteY125" fmla="*/ 420978 h 870989"/>
                <a:gd name="connsiteX126" fmla="*/ 159914 w 870989"/>
                <a:gd name="connsiteY126" fmla="*/ 420978 h 870989"/>
                <a:gd name="connsiteX127" fmla="*/ 177609 w 870989"/>
                <a:gd name="connsiteY127" fmla="*/ 291447 h 870989"/>
                <a:gd name="connsiteX128" fmla="*/ 309971 w 870989"/>
                <a:gd name="connsiteY128" fmla="*/ 313019 h 870989"/>
                <a:gd name="connsiteX129" fmla="*/ 435495 w 870989"/>
                <a:gd name="connsiteY129" fmla="*/ 319362 h 870989"/>
                <a:gd name="connsiteX130" fmla="*/ 338698 w 870989"/>
                <a:gd name="connsiteY130" fmla="*/ 315574 h 870989"/>
                <a:gd name="connsiteX131" fmla="*/ 333981 w 870989"/>
                <a:gd name="connsiteY131" fmla="*/ 420978 h 870989"/>
                <a:gd name="connsiteX132" fmla="*/ 536994 w 870989"/>
                <a:gd name="connsiteY132" fmla="*/ 420978 h 870989"/>
                <a:gd name="connsiteX133" fmla="*/ 532291 w 870989"/>
                <a:gd name="connsiteY133" fmla="*/ 315574 h 870989"/>
                <a:gd name="connsiteX134" fmla="*/ 435495 w 870989"/>
                <a:gd name="connsiteY134" fmla="*/ 319362 h 870989"/>
                <a:gd name="connsiteX135" fmla="*/ 558260 w 870989"/>
                <a:gd name="connsiteY135" fmla="*/ 284146 h 870989"/>
                <a:gd name="connsiteX136" fmla="*/ 540071 w 870989"/>
                <a:gd name="connsiteY136" fmla="*/ 169175 h 870989"/>
                <a:gd name="connsiteX137" fmla="*/ 634965 w 870989"/>
                <a:gd name="connsiteY137" fmla="*/ 155224 h 870989"/>
                <a:gd name="connsiteX138" fmla="*/ 685338 w 870989"/>
                <a:gd name="connsiteY138" fmla="*/ 263561 h 870989"/>
                <a:gd name="connsiteX139" fmla="*/ 558260 w 870989"/>
                <a:gd name="connsiteY139" fmla="*/ 284146 h 870989"/>
                <a:gd name="connsiteX140" fmla="*/ 647392 w 870989"/>
                <a:gd name="connsiteY140" fmla="*/ 122867 h 870989"/>
                <a:gd name="connsiteX141" fmla="*/ 682841 w 870989"/>
                <a:gd name="connsiteY141" fmla="*/ 113301 h 870989"/>
                <a:gd name="connsiteX142" fmla="*/ 588266 w 870989"/>
                <a:gd name="connsiteY142" fmla="*/ 58893 h 870989"/>
                <a:gd name="connsiteX143" fmla="*/ 647392 w 870989"/>
                <a:gd name="connsiteY143" fmla="*/ 122867 h 870989"/>
                <a:gd name="connsiteX144" fmla="*/ 223583 w 870989"/>
                <a:gd name="connsiteY144" fmla="*/ 122853 h 870989"/>
                <a:gd name="connsiteX145" fmla="*/ 188134 w 870989"/>
                <a:gd name="connsiteY145" fmla="*/ 113286 h 870989"/>
                <a:gd name="connsiteX146" fmla="*/ 282709 w 870989"/>
                <a:gd name="connsiteY146" fmla="*/ 58879 h 870989"/>
                <a:gd name="connsiteX147" fmla="*/ 223583 w 870989"/>
                <a:gd name="connsiteY147" fmla="*/ 122853 h 870989"/>
                <a:gd name="connsiteX148" fmla="*/ 206512 w 870989"/>
                <a:gd name="connsiteY148" fmla="*/ 148489 h 870989"/>
                <a:gd name="connsiteX149" fmla="*/ 162091 w 870989"/>
                <a:gd name="connsiteY149" fmla="*/ 135120 h 870989"/>
                <a:gd name="connsiteX150" fmla="*/ 83514 w 870989"/>
                <a:gd name="connsiteY150" fmla="*/ 232453 h 870989"/>
                <a:gd name="connsiteX151" fmla="*/ 157678 w 870989"/>
                <a:gd name="connsiteY151" fmla="*/ 256593 h 870989"/>
                <a:gd name="connsiteX152" fmla="*/ 206512 w 870989"/>
                <a:gd name="connsiteY152" fmla="*/ 148489 h 870989"/>
                <a:gd name="connsiteX153" fmla="*/ 69883 w 870989"/>
                <a:gd name="connsiteY153" fmla="*/ 258234 h 870989"/>
                <a:gd name="connsiteX154" fmla="*/ 149578 w 870989"/>
                <a:gd name="connsiteY154" fmla="*/ 284451 h 870989"/>
                <a:gd name="connsiteX155" fmla="*/ 130895 w 870989"/>
                <a:gd name="connsiteY155" fmla="*/ 420993 h 870989"/>
                <a:gd name="connsiteX156" fmla="*/ 29279 w 870989"/>
                <a:gd name="connsiteY156" fmla="*/ 420993 h 870989"/>
                <a:gd name="connsiteX157" fmla="*/ 69883 w 870989"/>
                <a:gd name="connsiteY157" fmla="*/ 258234 h 870989"/>
                <a:gd name="connsiteX158" fmla="*/ 362912 w 870989"/>
                <a:gd name="connsiteY158" fmla="*/ 827440 h 870989"/>
                <a:gd name="connsiteX159" fmla="*/ 377429 w 870989"/>
                <a:gd name="connsiteY159" fmla="*/ 841956 h 870989"/>
                <a:gd name="connsiteX160" fmla="*/ 391945 w 870989"/>
                <a:gd name="connsiteY160" fmla="*/ 827440 h 870989"/>
                <a:gd name="connsiteX161" fmla="*/ 377429 w 870989"/>
                <a:gd name="connsiteY161" fmla="*/ 812923 h 870989"/>
                <a:gd name="connsiteX162" fmla="*/ 362912 w 870989"/>
                <a:gd name="connsiteY162" fmla="*/ 827440 h 870989"/>
                <a:gd name="connsiteX163" fmla="*/ 406461 w 870989"/>
                <a:gd name="connsiteY163" fmla="*/ 537110 h 870989"/>
                <a:gd name="connsiteX164" fmla="*/ 391945 w 870989"/>
                <a:gd name="connsiteY164" fmla="*/ 522593 h 870989"/>
                <a:gd name="connsiteX165" fmla="*/ 406461 w 870989"/>
                <a:gd name="connsiteY165" fmla="*/ 508077 h 870989"/>
                <a:gd name="connsiteX166" fmla="*/ 420978 w 870989"/>
                <a:gd name="connsiteY166" fmla="*/ 522593 h 870989"/>
                <a:gd name="connsiteX167" fmla="*/ 406461 w 870989"/>
                <a:gd name="connsiteY167" fmla="*/ 537110 h 870989"/>
                <a:gd name="connsiteX168" fmla="*/ 362912 w 870989"/>
                <a:gd name="connsiteY168" fmla="*/ 522593 h 870989"/>
                <a:gd name="connsiteX169" fmla="*/ 391945 w 870989"/>
                <a:gd name="connsiteY169" fmla="*/ 481715 h 870989"/>
                <a:gd name="connsiteX170" fmla="*/ 391945 w 870989"/>
                <a:gd name="connsiteY170" fmla="*/ 450011 h 870989"/>
                <a:gd name="connsiteX171" fmla="*/ 333879 w 870989"/>
                <a:gd name="connsiteY171" fmla="*/ 450011 h 870989"/>
                <a:gd name="connsiteX172" fmla="*/ 333879 w 870989"/>
                <a:gd name="connsiteY172" fmla="*/ 603683 h 870989"/>
                <a:gd name="connsiteX173" fmla="*/ 377429 w 870989"/>
                <a:gd name="connsiteY173" fmla="*/ 647232 h 870989"/>
                <a:gd name="connsiteX174" fmla="*/ 391945 w 870989"/>
                <a:gd name="connsiteY174" fmla="*/ 632716 h 870989"/>
                <a:gd name="connsiteX175" fmla="*/ 391945 w 870989"/>
                <a:gd name="connsiteY175" fmla="*/ 563472 h 870989"/>
                <a:gd name="connsiteX176" fmla="*/ 362912 w 870989"/>
                <a:gd name="connsiteY176" fmla="*/ 522593 h 870989"/>
                <a:gd name="connsiteX177" fmla="*/ 537110 w 870989"/>
                <a:gd name="connsiteY177" fmla="*/ 580659 h 870989"/>
                <a:gd name="connsiteX178" fmla="*/ 522593 w 870989"/>
                <a:gd name="connsiteY178" fmla="*/ 566143 h 870989"/>
                <a:gd name="connsiteX179" fmla="*/ 537110 w 870989"/>
                <a:gd name="connsiteY179" fmla="*/ 551627 h 870989"/>
                <a:gd name="connsiteX180" fmla="*/ 551627 w 870989"/>
                <a:gd name="connsiteY180" fmla="*/ 566143 h 870989"/>
                <a:gd name="connsiteX181" fmla="*/ 537110 w 870989"/>
                <a:gd name="connsiteY181" fmla="*/ 580659 h 870989"/>
                <a:gd name="connsiteX182" fmla="*/ 798406 w 870989"/>
                <a:gd name="connsiteY182" fmla="*/ 522593 h 870989"/>
                <a:gd name="connsiteX183" fmla="*/ 812923 w 870989"/>
                <a:gd name="connsiteY183" fmla="*/ 537110 h 870989"/>
                <a:gd name="connsiteX184" fmla="*/ 827440 w 870989"/>
                <a:gd name="connsiteY184" fmla="*/ 522593 h 870989"/>
                <a:gd name="connsiteX185" fmla="*/ 812923 w 870989"/>
                <a:gd name="connsiteY185" fmla="*/ 508077 h 870989"/>
                <a:gd name="connsiteX186" fmla="*/ 798406 w 870989"/>
                <a:gd name="connsiteY186" fmla="*/ 522593 h 870989"/>
                <a:gd name="connsiteX187" fmla="*/ 798406 w 870989"/>
                <a:gd name="connsiteY187" fmla="*/ 481715 h 870989"/>
                <a:gd name="connsiteX188" fmla="*/ 772045 w 870989"/>
                <a:gd name="connsiteY188" fmla="*/ 508077 h 870989"/>
                <a:gd name="connsiteX189" fmla="*/ 696791 w 870989"/>
                <a:gd name="connsiteY189" fmla="*/ 508077 h 870989"/>
                <a:gd name="connsiteX190" fmla="*/ 686528 w 870989"/>
                <a:gd name="connsiteY190" fmla="*/ 512330 h 870989"/>
                <a:gd name="connsiteX191" fmla="*/ 647232 w 870989"/>
                <a:gd name="connsiteY191" fmla="*/ 551627 h 870989"/>
                <a:gd name="connsiteX192" fmla="*/ 577988 w 870989"/>
                <a:gd name="connsiteY192" fmla="*/ 551627 h 870989"/>
                <a:gd name="connsiteX193" fmla="*/ 551627 w 870989"/>
                <a:gd name="connsiteY193" fmla="*/ 525264 h 870989"/>
                <a:gd name="connsiteX194" fmla="*/ 551627 w 870989"/>
                <a:gd name="connsiteY194" fmla="*/ 499570 h 870989"/>
                <a:gd name="connsiteX195" fmla="*/ 601186 w 870989"/>
                <a:gd name="connsiteY195" fmla="*/ 450011 h 870989"/>
                <a:gd name="connsiteX196" fmla="*/ 798406 w 870989"/>
                <a:gd name="connsiteY196" fmla="*/ 450011 h 870989"/>
                <a:gd name="connsiteX197" fmla="*/ 798406 w 870989"/>
                <a:gd name="connsiteY197" fmla="*/ 481715 h 870989"/>
                <a:gd name="connsiteX198" fmla="*/ 721397 w 870989"/>
                <a:gd name="connsiteY198" fmla="*/ 284436 h 870989"/>
                <a:gd name="connsiteX199" fmla="*/ 740079 w 870989"/>
                <a:gd name="connsiteY199" fmla="*/ 420978 h 870989"/>
                <a:gd name="connsiteX200" fmla="*/ 841695 w 870989"/>
                <a:gd name="connsiteY200" fmla="*/ 420978 h 870989"/>
                <a:gd name="connsiteX201" fmla="*/ 801092 w 870989"/>
                <a:gd name="connsiteY201" fmla="*/ 258219 h 870989"/>
                <a:gd name="connsiteX202" fmla="*/ 721397 w 870989"/>
                <a:gd name="connsiteY202" fmla="*/ 284436 h 870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Lst>
              <a:rect l="l" t="t" r="r" b="b"/>
              <a:pathLst>
                <a:path w="870989" h="870989">
                  <a:moveTo>
                    <a:pt x="435495" y="0"/>
                  </a:moveTo>
                  <a:cubicBezTo>
                    <a:pt x="195363" y="0"/>
                    <a:pt x="0" y="195363"/>
                    <a:pt x="0" y="435495"/>
                  </a:cubicBezTo>
                  <a:cubicBezTo>
                    <a:pt x="0" y="443522"/>
                    <a:pt x="6503" y="450011"/>
                    <a:pt x="14516" y="450011"/>
                  </a:cubicBezTo>
                  <a:lnTo>
                    <a:pt x="217747" y="450011"/>
                  </a:lnTo>
                  <a:lnTo>
                    <a:pt x="217747" y="496232"/>
                  </a:lnTo>
                  <a:cubicBezTo>
                    <a:pt x="205452" y="500615"/>
                    <a:pt x="195769" y="510298"/>
                    <a:pt x="191386" y="522593"/>
                  </a:cubicBezTo>
                  <a:lnTo>
                    <a:pt x="122142" y="522593"/>
                  </a:lnTo>
                  <a:lnTo>
                    <a:pt x="82845" y="483298"/>
                  </a:lnTo>
                  <a:cubicBezTo>
                    <a:pt x="80131" y="480568"/>
                    <a:pt x="76429" y="479044"/>
                    <a:pt x="72583" y="479044"/>
                  </a:cubicBezTo>
                  <a:lnTo>
                    <a:pt x="14516" y="479044"/>
                  </a:lnTo>
                  <a:lnTo>
                    <a:pt x="14516" y="508077"/>
                  </a:lnTo>
                  <a:lnTo>
                    <a:pt x="66573" y="508077"/>
                  </a:lnTo>
                  <a:lnTo>
                    <a:pt x="105869" y="547373"/>
                  </a:lnTo>
                  <a:cubicBezTo>
                    <a:pt x="108583" y="550103"/>
                    <a:pt x="112285" y="551627"/>
                    <a:pt x="116132" y="551627"/>
                  </a:cubicBezTo>
                  <a:lnTo>
                    <a:pt x="191386" y="551627"/>
                  </a:lnTo>
                  <a:cubicBezTo>
                    <a:pt x="195769" y="563922"/>
                    <a:pt x="205452" y="573604"/>
                    <a:pt x="217747" y="577988"/>
                  </a:cubicBezTo>
                  <a:lnTo>
                    <a:pt x="217747" y="609692"/>
                  </a:lnTo>
                  <a:lnTo>
                    <a:pt x="127978" y="609692"/>
                  </a:lnTo>
                  <a:cubicBezTo>
                    <a:pt x="121968" y="592839"/>
                    <a:pt x="105999" y="580659"/>
                    <a:pt x="87099" y="580659"/>
                  </a:cubicBezTo>
                  <a:cubicBezTo>
                    <a:pt x="63089" y="580659"/>
                    <a:pt x="43549" y="600199"/>
                    <a:pt x="43549" y="624209"/>
                  </a:cubicBezTo>
                  <a:cubicBezTo>
                    <a:pt x="43549" y="648219"/>
                    <a:pt x="63089" y="667758"/>
                    <a:pt x="87099" y="667758"/>
                  </a:cubicBezTo>
                  <a:cubicBezTo>
                    <a:pt x="105999" y="667758"/>
                    <a:pt x="121968" y="655579"/>
                    <a:pt x="127978" y="638726"/>
                  </a:cubicBezTo>
                  <a:lnTo>
                    <a:pt x="232263" y="638726"/>
                  </a:lnTo>
                  <a:cubicBezTo>
                    <a:pt x="240277" y="638726"/>
                    <a:pt x="246781" y="632237"/>
                    <a:pt x="246781" y="624209"/>
                  </a:cubicBezTo>
                  <a:lnTo>
                    <a:pt x="246781" y="577988"/>
                  </a:lnTo>
                  <a:cubicBezTo>
                    <a:pt x="263634" y="571979"/>
                    <a:pt x="275813" y="556010"/>
                    <a:pt x="275813" y="537110"/>
                  </a:cubicBezTo>
                  <a:cubicBezTo>
                    <a:pt x="275813" y="518209"/>
                    <a:pt x="263634" y="502242"/>
                    <a:pt x="246781" y="496232"/>
                  </a:cubicBezTo>
                  <a:lnTo>
                    <a:pt x="246781" y="450011"/>
                  </a:lnTo>
                  <a:lnTo>
                    <a:pt x="304846" y="450011"/>
                  </a:lnTo>
                  <a:lnTo>
                    <a:pt x="304846" y="609692"/>
                  </a:lnTo>
                  <a:cubicBezTo>
                    <a:pt x="304846" y="613554"/>
                    <a:pt x="306370" y="617241"/>
                    <a:pt x="309100" y="619956"/>
                  </a:cubicBezTo>
                  <a:lnTo>
                    <a:pt x="362912" y="673768"/>
                  </a:lnTo>
                  <a:lnTo>
                    <a:pt x="362912" y="786561"/>
                  </a:lnTo>
                  <a:cubicBezTo>
                    <a:pt x="346058" y="792571"/>
                    <a:pt x="333879" y="808539"/>
                    <a:pt x="333879" y="827440"/>
                  </a:cubicBezTo>
                  <a:cubicBezTo>
                    <a:pt x="333879" y="851450"/>
                    <a:pt x="353418" y="870989"/>
                    <a:pt x="377429" y="870989"/>
                  </a:cubicBezTo>
                  <a:cubicBezTo>
                    <a:pt x="401439" y="870989"/>
                    <a:pt x="420978" y="851450"/>
                    <a:pt x="420978" y="827440"/>
                  </a:cubicBezTo>
                  <a:cubicBezTo>
                    <a:pt x="420978" y="808539"/>
                    <a:pt x="408799" y="792571"/>
                    <a:pt x="391945" y="786561"/>
                  </a:cubicBezTo>
                  <a:lnTo>
                    <a:pt x="391945" y="673768"/>
                  </a:lnTo>
                  <a:lnTo>
                    <a:pt x="416725" y="648988"/>
                  </a:lnTo>
                  <a:cubicBezTo>
                    <a:pt x="419454" y="646274"/>
                    <a:pt x="420978" y="642586"/>
                    <a:pt x="420978" y="638726"/>
                  </a:cubicBezTo>
                  <a:lnTo>
                    <a:pt x="420978" y="563472"/>
                  </a:lnTo>
                  <a:cubicBezTo>
                    <a:pt x="437832" y="557462"/>
                    <a:pt x="450011" y="541494"/>
                    <a:pt x="450011" y="522593"/>
                  </a:cubicBezTo>
                  <a:cubicBezTo>
                    <a:pt x="450011" y="503693"/>
                    <a:pt x="437832" y="487725"/>
                    <a:pt x="420978" y="481715"/>
                  </a:cubicBezTo>
                  <a:lnTo>
                    <a:pt x="420978" y="450011"/>
                  </a:lnTo>
                  <a:lnTo>
                    <a:pt x="560133" y="450011"/>
                  </a:lnTo>
                  <a:lnTo>
                    <a:pt x="526847" y="483298"/>
                  </a:lnTo>
                  <a:cubicBezTo>
                    <a:pt x="524118" y="486012"/>
                    <a:pt x="522593" y="489699"/>
                    <a:pt x="522593" y="493560"/>
                  </a:cubicBezTo>
                  <a:lnTo>
                    <a:pt x="522593" y="525264"/>
                  </a:lnTo>
                  <a:cubicBezTo>
                    <a:pt x="505740" y="531274"/>
                    <a:pt x="493560" y="547242"/>
                    <a:pt x="493560" y="566143"/>
                  </a:cubicBezTo>
                  <a:cubicBezTo>
                    <a:pt x="493560" y="585043"/>
                    <a:pt x="505740" y="601012"/>
                    <a:pt x="522593" y="607022"/>
                  </a:cubicBezTo>
                  <a:lnTo>
                    <a:pt x="522593" y="647232"/>
                  </a:lnTo>
                  <a:lnTo>
                    <a:pt x="497814" y="672012"/>
                  </a:lnTo>
                  <a:cubicBezTo>
                    <a:pt x="495084" y="674726"/>
                    <a:pt x="493560" y="678413"/>
                    <a:pt x="493560" y="682275"/>
                  </a:cubicBezTo>
                  <a:lnTo>
                    <a:pt x="493560" y="772045"/>
                  </a:lnTo>
                  <a:cubicBezTo>
                    <a:pt x="476707" y="778055"/>
                    <a:pt x="464528" y="794023"/>
                    <a:pt x="464528" y="812923"/>
                  </a:cubicBezTo>
                  <a:cubicBezTo>
                    <a:pt x="464528" y="836933"/>
                    <a:pt x="484066" y="856473"/>
                    <a:pt x="508077" y="856473"/>
                  </a:cubicBezTo>
                  <a:cubicBezTo>
                    <a:pt x="532087" y="856473"/>
                    <a:pt x="551627" y="836933"/>
                    <a:pt x="551627" y="812923"/>
                  </a:cubicBezTo>
                  <a:cubicBezTo>
                    <a:pt x="551627" y="794023"/>
                    <a:pt x="539447" y="778055"/>
                    <a:pt x="522593" y="772045"/>
                  </a:cubicBezTo>
                  <a:lnTo>
                    <a:pt x="522593" y="688285"/>
                  </a:lnTo>
                  <a:lnTo>
                    <a:pt x="547373" y="663505"/>
                  </a:lnTo>
                  <a:cubicBezTo>
                    <a:pt x="550103" y="660790"/>
                    <a:pt x="551627" y="657104"/>
                    <a:pt x="551627" y="653242"/>
                  </a:cubicBezTo>
                  <a:lnTo>
                    <a:pt x="551627" y="607022"/>
                  </a:lnTo>
                  <a:cubicBezTo>
                    <a:pt x="563922" y="602637"/>
                    <a:pt x="573604" y="592955"/>
                    <a:pt x="577988" y="580659"/>
                  </a:cubicBezTo>
                  <a:lnTo>
                    <a:pt x="653242" y="580659"/>
                  </a:lnTo>
                  <a:cubicBezTo>
                    <a:pt x="657088" y="580659"/>
                    <a:pt x="660790" y="579135"/>
                    <a:pt x="663505" y="576406"/>
                  </a:cubicBezTo>
                  <a:lnTo>
                    <a:pt x="702801" y="537110"/>
                  </a:lnTo>
                  <a:lnTo>
                    <a:pt x="772045" y="537110"/>
                  </a:lnTo>
                  <a:cubicBezTo>
                    <a:pt x="778055" y="553963"/>
                    <a:pt x="794023" y="566143"/>
                    <a:pt x="812923" y="566143"/>
                  </a:cubicBezTo>
                  <a:cubicBezTo>
                    <a:pt x="836933" y="566143"/>
                    <a:pt x="856473" y="546603"/>
                    <a:pt x="856473" y="522593"/>
                  </a:cubicBezTo>
                  <a:cubicBezTo>
                    <a:pt x="856473" y="503693"/>
                    <a:pt x="844293" y="487725"/>
                    <a:pt x="827440" y="481715"/>
                  </a:cubicBezTo>
                  <a:lnTo>
                    <a:pt x="827440" y="450011"/>
                  </a:lnTo>
                  <a:lnTo>
                    <a:pt x="856473" y="450011"/>
                  </a:lnTo>
                  <a:cubicBezTo>
                    <a:pt x="864485" y="450011"/>
                    <a:pt x="870989" y="443522"/>
                    <a:pt x="870989" y="435495"/>
                  </a:cubicBezTo>
                  <a:cubicBezTo>
                    <a:pt x="870989" y="195363"/>
                    <a:pt x="675626" y="0"/>
                    <a:pt x="435495" y="0"/>
                  </a:cubicBezTo>
                  <a:close/>
                  <a:moveTo>
                    <a:pt x="87099" y="638726"/>
                  </a:moveTo>
                  <a:cubicBezTo>
                    <a:pt x="79100" y="638726"/>
                    <a:pt x="72583" y="632222"/>
                    <a:pt x="72583" y="624209"/>
                  </a:cubicBezTo>
                  <a:cubicBezTo>
                    <a:pt x="72583" y="616195"/>
                    <a:pt x="79100" y="609692"/>
                    <a:pt x="87099" y="609692"/>
                  </a:cubicBezTo>
                  <a:cubicBezTo>
                    <a:pt x="95098" y="609692"/>
                    <a:pt x="101615" y="616195"/>
                    <a:pt x="101615" y="624209"/>
                  </a:cubicBezTo>
                  <a:cubicBezTo>
                    <a:pt x="101615" y="632222"/>
                    <a:pt x="95098" y="638726"/>
                    <a:pt x="87099" y="638726"/>
                  </a:cubicBezTo>
                  <a:close/>
                  <a:moveTo>
                    <a:pt x="217747" y="537110"/>
                  </a:moveTo>
                  <a:cubicBezTo>
                    <a:pt x="217747" y="545123"/>
                    <a:pt x="224265" y="551627"/>
                    <a:pt x="232263" y="551627"/>
                  </a:cubicBezTo>
                  <a:cubicBezTo>
                    <a:pt x="240262" y="551627"/>
                    <a:pt x="246781" y="545123"/>
                    <a:pt x="246781" y="537110"/>
                  </a:cubicBezTo>
                  <a:cubicBezTo>
                    <a:pt x="246781" y="529097"/>
                    <a:pt x="240262" y="522593"/>
                    <a:pt x="232263" y="522593"/>
                  </a:cubicBezTo>
                  <a:cubicBezTo>
                    <a:pt x="224265" y="522593"/>
                    <a:pt x="217747" y="529097"/>
                    <a:pt x="217747" y="537110"/>
                  </a:cubicBezTo>
                  <a:close/>
                  <a:moveTo>
                    <a:pt x="508077" y="827440"/>
                  </a:moveTo>
                  <a:cubicBezTo>
                    <a:pt x="500078" y="827440"/>
                    <a:pt x="493560" y="820937"/>
                    <a:pt x="493560" y="812923"/>
                  </a:cubicBezTo>
                  <a:cubicBezTo>
                    <a:pt x="493560" y="804910"/>
                    <a:pt x="500078" y="798406"/>
                    <a:pt x="508077" y="798406"/>
                  </a:cubicBezTo>
                  <a:cubicBezTo>
                    <a:pt x="516075" y="798406"/>
                    <a:pt x="522593" y="804910"/>
                    <a:pt x="522593" y="812923"/>
                  </a:cubicBezTo>
                  <a:cubicBezTo>
                    <a:pt x="522593" y="820937"/>
                    <a:pt x="516075" y="827440"/>
                    <a:pt x="508077" y="827440"/>
                  </a:cubicBezTo>
                  <a:close/>
                  <a:moveTo>
                    <a:pt x="713311" y="256579"/>
                  </a:moveTo>
                  <a:cubicBezTo>
                    <a:pt x="739789" y="249524"/>
                    <a:pt x="764656" y="241468"/>
                    <a:pt x="787476" y="232438"/>
                  </a:cubicBezTo>
                  <a:cubicBezTo>
                    <a:pt x="766398" y="196045"/>
                    <a:pt x="739804" y="163267"/>
                    <a:pt x="708898" y="135105"/>
                  </a:cubicBezTo>
                  <a:cubicBezTo>
                    <a:pt x="695093" y="139968"/>
                    <a:pt x="680300" y="144454"/>
                    <a:pt x="664478" y="148474"/>
                  </a:cubicBezTo>
                  <a:cubicBezTo>
                    <a:pt x="684278" y="180672"/>
                    <a:pt x="700798" y="217050"/>
                    <a:pt x="713311" y="256579"/>
                  </a:cubicBezTo>
                  <a:close/>
                  <a:moveTo>
                    <a:pt x="566042" y="420978"/>
                  </a:moveTo>
                  <a:cubicBezTo>
                    <a:pt x="565678" y="384817"/>
                    <a:pt x="563995" y="348453"/>
                    <a:pt x="561004" y="313019"/>
                  </a:cubicBezTo>
                  <a:cubicBezTo>
                    <a:pt x="607355" y="308316"/>
                    <a:pt x="651921" y="301043"/>
                    <a:pt x="693351" y="291447"/>
                  </a:cubicBezTo>
                  <a:cubicBezTo>
                    <a:pt x="703803" y="331948"/>
                    <a:pt x="709957" y="375513"/>
                    <a:pt x="711046" y="420978"/>
                  </a:cubicBezTo>
                  <a:lnTo>
                    <a:pt x="566042" y="420978"/>
                  </a:lnTo>
                  <a:close/>
                  <a:moveTo>
                    <a:pt x="435495" y="145165"/>
                  </a:moveTo>
                  <a:cubicBezTo>
                    <a:pt x="458619" y="145165"/>
                    <a:pt x="481352" y="144337"/>
                    <a:pt x="503620" y="142959"/>
                  </a:cubicBezTo>
                  <a:cubicBezTo>
                    <a:pt x="483312" y="69636"/>
                    <a:pt x="457212" y="29033"/>
                    <a:pt x="435495" y="29033"/>
                  </a:cubicBezTo>
                  <a:cubicBezTo>
                    <a:pt x="413778" y="29033"/>
                    <a:pt x="387677" y="69636"/>
                    <a:pt x="367369" y="142959"/>
                  </a:cubicBezTo>
                  <a:cubicBezTo>
                    <a:pt x="389637" y="144337"/>
                    <a:pt x="412370" y="145165"/>
                    <a:pt x="435495" y="145165"/>
                  </a:cubicBezTo>
                  <a:close/>
                  <a:moveTo>
                    <a:pt x="490933" y="37293"/>
                  </a:moveTo>
                  <a:cubicBezTo>
                    <a:pt x="538402" y="51620"/>
                    <a:pt x="581429" y="84080"/>
                    <a:pt x="616646" y="129385"/>
                  </a:cubicBezTo>
                  <a:cubicBezTo>
                    <a:pt x="590531" y="134307"/>
                    <a:pt x="562427" y="138022"/>
                    <a:pt x="533176" y="140679"/>
                  </a:cubicBezTo>
                  <a:cubicBezTo>
                    <a:pt x="521882" y="97885"/>
                    <a:pt x="507772" y="62072"/>
                    <a:pt x="490933" y="37293"/>
                  </a:cubicBezTo>
                  <a:close/>
                  <a:moveTo>
                    <a:pt x="529605" y="286686"/>
                  </a:moveTo>
                  <a:cubicBezTo>
                    <a:pt x="525003" y="243340"/>
                    <a:pt x="518514" y="204857"/>
                    <a:pt x="510864" y="171628"/>
                  </a:cubicBezTo>
                  <a:cubicBezTo>
                    <a:pt x="486259" y="173283"/>
                    <a:pt x="461058" y="174198"/>
                    <a:pt x="435495" y="174198"/>
                  </a:cubicBezTo>
                  <a:cubicBezTo>
                    <a:pt x="409931" y="174198"/>
                    <a:pt x="384730" y="173283"/>
                    <a:pt x="360140" y="171628"/>
                  </a:cubicBezTo>
                  <a:cubicBezTo>
                    <a:pt x="352489" y="204857"/>
                    <a:pt x="346000" y="243340"/>
                    <a:pt x="341398" y="286686"/>
                  </a:cubicBezTo>
                  <a:cubicBezTo>
                    <a:pt x="372217" y="289052"/>
                    <a:pt x="403703" y="290330"/>
                    <a:pt x="435495" y="290330"/>
                  </a:cubicBezTo>
                  <a:cubicBezTo>
                    <a:pt x="467286" y="290330"/>
                    <a:pt x="498772" y="289052"/>
                    <a:pt x="529605" y="286686"/>
                  </a:cubicBezTo>
                  <a:close/>
                  <a:moveTo>
                    <a:pt x="337813" y="140665"/>
                  </a:moveTo>
                  <a:cubicBezTo>
                    <a:pt x="308562" y="138008"/>
                    <a:pt x="280459" y="134292"/>
                    <a:pt x="254343" y="129371"/>
                  </a:cubicBezTo>
                  <a:cubicBezTo>
                    <a:pt x="289560" y="84050"/>
                    <a:pt x="332573" y="51606"/>
                    <a:pt x="380056" y="37278"/>
                  </a:cubicBezTo>
                  <a:cubicBezTo>
                    <a:pt x="363217" y="62072"/>
                    <a:pt x="349107" y="97885"/>
                    <a:pt x="337813" y="140665"/>
                  </a:cubicBezTo>
                  <a:close/>
                  <a:moveTo>
                    <a:pt x="312743" y="284146"/>
                  </a:moveTo>
                  <a:cubicBezTo>
                    <a:pt x="317069" y="243441"/>
                    <a:pt x="323137" y="204479"/>
                    <a:pt x="330932" y="169175"/>
                  </a:cubicBezTo>
                  <a:cubicBezTo>
                    <a:pt x="297399" y="165981"/>
                    <a:pt x="265507" y="161307"/>
                    <a:pt x="236038" y="155210"/>
                  </a:cubicBezTo>
                  <a:cubicBezTo>
                    <a:pt x="215526" y="186900"/>
                    <a:pt x="198426" y="223423"/>
                    <a:pt x="185666" y="263547"/>
                  </a:cubicBezTo>
                  <a:cubicBezTo>
                    <a:pt x="225412" y="272692"/>
                    <a:pt x="268192" y="279631"/>
                    <a:pt x="312743" y="284146"/>
                  </a:cubicBezTo>
                  <a:close/>
                  <a:moveTo>
                    <a:pt x="309971" y="313019"/>
                  </a:moveTo>
                  <a:cubicBezTo>
                    <a:pt x="306980" y="348453"/>
                    <a:pt x="305296" y="384817"/>
                    <a:pt x="304933" y="420978"/>
                  </a:cubicBezTo>
                  <a:lnTo>
                    <a:pt x="159914" y="420978"/>
                  </a:lnTo>
                  <a:cubicBezTo>
                    <a:pt x="161002" y="375527"/>
                    <a:pt x="167157" y="331948"/>
                    <a:pt x="177609" y="291447"/>
                  </a:cubicBezTo>
                  <a:cubicBezTo>
                    <a:pt x="219054" y="301057"/>
                    <a:pt x="263619" y="308316"/>
                    <a:pt x="309971" y="313019"/>
                  </a:cubicBezTo>
                  <a:close/>
                  <a:moveTo>
                    <a:pt x="435495" y="319362"/>
                  </a:moveTo>
                  <a:cubicBezTo>
                    <a:pt x="402818" y="319362"/>
                    <a:pt x="370432" y="318042"/>
                    <a:pt x="338698" y="315574"/>
                  </a:cubicBezTo>
                  <a:cubicBezTo>
                    <a:pt x="335984" y="348338"/>
                    <a:pt x="334329" y="383540"/>
                    <a:pt x="333981" y="420978"/>
                  </a:cubicBezTo>
                  <a:lnTo>
                    <a:pt x="536994" y="420978"/>
                  </a:lnTo>
                  <a:cubicBezTo>
                    <a:pt x="536660" y="383526"/>
                    <a:pt x="535005" y="348338"/>
                    <a:pt x="532291" y="315574"/>
                  </a:cubicBezTo>
                  <a:cubicBezTo>
                    <a:pt x="500557" y="318042"/>
                    <a:pt x="468171" y="319362"/>
                    <a:pt x="435495" y="319362"/>
                  </a:cubicBezTo>
                  <a:close/>
                  <a:moveTo>
                    <a:pt x="558260" y="284146"/>
                  </a:moveTo>
                  <a:cubicBezTo>
                    <a:pt x="553935" y="243441"/>
                    <a:pt x="547866" y="204479"/>
                    <a:pt x="540071" y="169175"/>
                  </a:cubicBezTo>
                  <a:cubicBezTo>
                    <a:pt x="573590" y="165981"/>
                    <a:pt x="605497" y="161307"/>
                    <a:pt x="634965" y="155224"/>
                  </a:cubicBezTo>
                  <a:cubicBezTo>
                    <a:pt x="655477" y="186928"/>
                    <a:pt x="672578" y="223452"/>
                    <a:pt x="685338" y="263561"/>
                  </a:cubicBezTo>
                  <a:cubicBezTo>
                    <a:pt x="645591" y="272692"/>
                    <a:pt x="602812" y="279631"/>
                    <a:pt x="558260" y="284146"/>
                  </a:cubicBezTo>
                  <a:close/>
                  <a:moveTo>
                    <a:pt x="647392" y="122867"/>
                  </a:moveTo>
                  <a:cubicBezTo>
                    <a:pt x="659788" y="119935"/>
                    <a:pt x="671649" y="116756"/>
                    <a:pt x="682841" y="113301"/>
                  </a:cubicBezTo>
                  <a:cubicBezTo>
                    <a:pt x="654099" y="91163"/>
                    <a:pt x="622351" y="72757"/>
                    <a:pt x="588266" y="58893"/>
                  </a:cubicBezTo>
                  <a:cubicBezTo>
                    <a:pt x="609780" y="76778"/>
                    <a:pt x="629624" y="98277"/>
                    <a:pt x="647392" y="122867"/>
                  </a:cubicBezTo>
                  <a:close/>
                  <a:moveTo>
                    <a:pt x="223583" y="122853"/>
                  </a:moveTo>
                  <a:cubicBezTo>
                    <a:pt x="211186" y="119921"/>
                    <a:pt x="199340" y="116742"/>
                    <a:pt x="188134" y="113286"/>
                  </a:cubicBezTo>
                  <a:cubicBezTo>
                    <a:pt x="216890" y="91163"/>
                    <a:pt x="248624" y="72742"/>
                    <a:pt x="282709" y="58879"/>
                  </a:cubicBezTo>
                  <a:cubicBezTo>
                    <a:pt x="261195" y="76763"/>
                    <a:pt x="241351" y="98277"/>
                    <a:pt x="223583" y="122853"/>
                  </a:cubicBezTo>
                  <a:close/>
                  <a:moveTo>
                    <a:pt x="206512" y="148489"/>
                  </a:moveTo>
                  <a:cubicBezTo>
                    <a:pt x="190674" y="144468"/>
                    <a:pt x="175896" y="139982"/>
                    <a:pt x="162091" y="135120"/>
                  </a:cubicBezTo>
                  <a:cubicBezTo>
                    <a:pt x="131185" y="163267"/>
                    <a:pt x="104592" y="196045"/>
                    <a:pt x="83514" y="232453"/>
                  </a:cubicBezTo>
                  <a:cubicBezTo>
                    <a:pt x="106334" y="241482"/>
                    <a:pt x="131215" y="249538"/>
                    <a:pt x="157678" y="256593"/>
                  </a:cubicBezTo>
                  <a:cubicBezTo>
                    <a:pt x="170191" y="217065"/>
                    <a:pt x="186711" y="180687"/>
                    <a:pt x="206512" y="148489"/>
                  </a:cubicBezTo>
                  <a:close/>
                  <a:moveTo>
                    <a:pt x="69883" y="258234"/>
                  </a:moveTo>
                  <a:cubicBezTo>
                    <a:pt x="94342" y="268076"/>
                    <a:pt x="121067" y="276830"/>
                    <a:pt x="149578" y="284451"/>
                  </a:cubicBezTo>
                  <a:cubicBezTo>
                    <a:pt x="138473" y="327216"/>
                    <a:pt x="131998" y="373146"/>
                    <a:pt x="130895" y="420993"/>
                  </a:cubicBezTo>
                  <a:lnTo>
                    <a:pt x="29279" y="420993"/>
                  </a:lnTo>
                  <a:cubicBezTo>
                    <a:pt x="31341" y="362796"/>
                    <a:pt x="45785" y="307750"/>
                    <a:pt x="69883" y="258234"/>
                  </a:cubicBezTo>
                  <a:close/>
                  <a:moveTo>
                    <a:pt x="362912" y="827440"/>
                  </a:moveTo>
                  <a:cubicBezTo>
                    <a:pt x="362912" y="835453"/>
                    <a:pt x="369430" y="841956"/>
                    <a:pt x="377429" y="841956"/>
                  </a:cubicBezTo>
                  <a:cubicBezTo>
                    <a:pt x="385427" y="841956"/>
                    <a:pt x="391945" y="835453"/>
                    <a:pt x="391945" y="827440"/>
                  </a:cubicBezTo>
                  <a:cubicBezTo>
                    <a:pt x="391945" y="819427"/>
                    <a:pt x="385427" y="812923"/>
                    <a:pt x="377429" y="812923"/>
                  </a:cubicBezTo>
                  <a:cubicBezTo>
                    <a:pt x="369430" y="812923"/>
                    <a:pt x="362912" y="819427"/>
                    <a:pt x="362912" y="827440"/>
                  </a:cubicBezTo>
                  <a:close/>
                  <a:moveTo>
                    <a:pt x="406461" y="537110"/>
                  </a:moveTo>
                  <a:cubicBezTo>
                    <a:pt x="398463" y="537110"/>
                    <a:pt x="391945" y="530607"/>
                    <a:pt x="391945" y="522593"/>
                  </a:cubicBezTo>
                  <a:cubicBezTo>
                    <a:pt x="391945" y="514580"/>
                    <a:pt x="398463" y="508077"/>
                    <a:pt x="406461" y="508077"/>
                  </a:cubicBezTo>
                  <a:cubicBezTo>
                    <a:pt x="414460" y="508077"/>
                    <a:pt x="420978" y="514580"/>
                    <a:pt x="420978" y="522593"/>
                  </a:cubicBezTo>
                  <a:cubicBezTo>
                    <a:pt x="420978" y="530607"/>
                    <a:pt x="414460" y="537110"/>
                    <a:pt x="406461" y="537110"/>
                  </a:cubicBezTo>
                  <a:close/>
                  <a:moveTo>
                    <a:pt x="362912" y="522593"/>
                  </a:moveTo>
                  <a:cubicBezTo>
                    <a:pt x="362912" y="503693"/>
                    <a:pt x="375091" y="487725"/>
                    <a:pt x="391945" y="481715"/>
                  </a:cubicBezTo>
                  <a:lnTo>
                    <a:pt x="391945" y="450011"/>
                  </a:lnTo>
                  <a:lnTo>
                    <a:pt x="333879" y="450011"/>
                  </a:lnTo>
                  <a:lnTo>
                    <a:pt x="333879" y="603683"/>
                  </a:lnTo>
                  <a:lnTo>
                    <a:pt x="377429" y="647232"/>
                  </a:lnTo>
                  <a:lnTo>
                    <a:pt x="391945" y="632716"/>
                  </a:lnTo>
                  <a:lnTo>
                    <a:pt x="391945" y="563472"/>
                  </a:lnTo>
                  <a:cubicBezTo>
                    <a:pt x="375091" y="557462"/>
                    <a:pt x="362912" y="541494"/>
                    <a:pt x="362912" y="522593"/>
                  </a:cubicBezTo>
                  <a:close/>
                  <a:moveTo>
                    <a:pt x="537110" y="580659"/>
                  </a:moveTo>
                  <a:cubicBezTo>
                    <a:pt x="529112" y="580659"/>
                    <a:pt x="522593" y="574156"/>
                    <a:pt x="522593" y="566143"/>
                  </a:cubicBezTo>
                  <a:cubicBezTo>
                    <a:pt x="522593" y="558130"/>
                    <a:pt x="529112" y="551627"/>
                    <a:pt x="537110" y="551627"/>
                  </a:cubicBezTo>
                  <a:cubicBezTo>
                    <a:pt x="545109" y="551627"/>
                    <a:pt x="551627" y="558130"/>
                    <a:pt x="551627" y="566143"/>
                  </a:cubicBezTo>
                  <a:cubicBezTo>
                    <a:pt x="551627" y="574156"/>
                    <a:pt x="545109" y="580659"/>
                    <a:pt x="537110" y="580659"/>
                  </a:cubicBezTo>
                  <a:close/>
                  <a:moveTo>
                    <a:pt x="798406" y="522593"/>
                  </a:moveTo>
                  <a:cubicBezTo>
                    <a:pt x="798406" y="530607"/>
                    <a:pt x="804925" y="537110"/>
                    <a:pt x="812923" y="537110"/>
                  </a:cubicBezTo>
                  <a:cubicBezTo>
                    <a:pt x="820921" y="537110"/>
                    <a:pt x="827440" y="530607"/>
                    <a:pt x="827440" y="522593"/>
                  </a:cubicBezTo>
                  <a:cubicBezTo>
                    <a:pt x="827440" y="514580"/>
                    <a:pt x="820921" y="508077"/>
                    <a:pt x="812923" y="508077"/>
                  </a:cubicBezTo>
                  <a:cubicBezTo>
                    <a:pt x="804925" y="508077"/>
                    <a:pt x="798406" y="514580"/>
                    <a:pt x="798406" y="522593"/>
                  </a:cubicBezTo>
                  <a:close/>
                  <a:moveTo>
                    <a:pt x="798406" y="481715"/>
                  </a:moveTo>
                  <a:cubicBezTo>
                    <a:pt x="786111" y="486099"/>
                    <a:pt x="776429" y="495781"/>
                    <a:pt x="772045" y="508077"/>
                  </a:cubicBezTo>
                  <a:lnTo>
                    <a:pt x="696791" y="508077"/>
                  </a:lnTo>
                  <a:cubicBezTo>
                    <a:pt x="692945" y="508077"/>
                    <a:pt x="689243" y="509602"/>
                    <a:pt x="686528" y="512330"/>
                  </a:cubicBezTo>
                  <a:lnTo>
                    <a:pt x="647232" y="551627"/>
                  </a:lnTo>
                  <a:lnTo>
                    <a:pt x="577988" y="551627"/>
                  </a:lnTo>
                  <a:cubicBezTo>
                    <a:pt x="573604" y="539331"/>
                    <a:pt x="563922" y="529648"/>
                    <a:pt x="551627" y="525264"/>
                  </a:cubicBezTo>
                  <a:lnTo>
                    <a:pt x="551627" y="499570"/>
                  </a:lnTo>
                  <a:lnTo>
                    <a:pt x="601186" y="450011"/>
                  </a:lnTo>
                  <a:lnTo>
                    <a:pt x="798406" y="450011"/>
                  </a:lnTo>
                  <a:lnTo>
                    <a:pt x="798406" y="481715"/>
                  </a:lnTo>
                  <a:close/>
                  <a:moveTo>
                    <a:pt x="721397" y="284436"/>
                  </a:moveTo>
                  <a:cubicBezTo>
                    <a:pt x="732502" y="327201"/>
                    <a:pt x="738977" y="373132"/>
                    <a:pt x="740079" y="420978"/>
                  </a:cubicBezTo>
                  <a:lnTo>
                    <a:pt x="841695" y="420978"/>
                  </a:lnTo>
                  <a:cubicBezTo>
                    <a:pt x="839648" y="362796"/>
                    <a:pt x="825204" y="307750"/>
                    <a:pt x="801092" y="258219"/>
                  </a:cubicBezTo>
                  <a:cubicBezTo>
                    <a:pt x="776632" y="268061"/>
                    <a:pt x="749907" y="276830"/>
                    <a:pt x="721397" y="284436"/>
                  </a:cubicBezTo>
                  <a:close/>
                </a:path>
              </a:pathLst>
            </a:custGeom>
            <a:solidFill>
              <a:schemeClr val="tx1"/>
            </a:solidFill>
            <a:ln w="9438" cap="flat">
              <a:noFill/>
              <a:prstDash val="solid"/>
              <a:miter/>
            </a:ln>
          </p:spPr>
          <p:txBody>
            <a:bodyPr rtlCol="0" anchor="ctr"/>
            <a:lstStyle/>
            <a:p>
              <a:endParaRPr lang="en-US"/>
            </a:p>
          </p:txBody>
        </p:sp>
      </p:grpSp>
      <p:grpSp>
        <p:nvGrpSpPr>
          <p:cNvPr id="48" name="Group 47" descr="An icon of a microscope.">
            <a:extLst>
              <a:ext uri="{FF2B5EF4-FFF2-40B4-BE49-F238E27FC236}">
                <a16:creationId xmlns:a16="http://schemas.microsoft.com/office/drawing/2014/main" id="{EB677C34-633C-0FB9-3250-AAE1E210A266}"/>
              </a:ext>
            </a:extLst>
          </p:cNvPr>
          <p:cNvGrpSpPr/>
          <p:nvPr/>
        </p:nvGrpSpPr>
        <p:grpSpPr>
          <a:xfrm>
            <a:off x="9446584" y="4497288"/>
            <a:ext cx="984365" cy="1074715"/>
            <a:chOff x="9446584" y="5459814"/>
            <a:chExt cx="984365" cy="1074715"/>
          </a:xfrm>
        </p:grpSpPr>
        <p:grpSp>
          <p:nvGrpSpPr>
            <p:cNvPr id="49" name="Group 48">
              <a:extLst>
                <a:ext uri="{FF2B5EF4-FFF2-40B4-BE49-F238E27FC236}">
                  <a16:creationId xmlns:a16="http://schemas.microsoft.com/office/drawing/2014/main" id="{37A7DA3F-5084-3406-65F0-98E018745AF2}"/>
                </a:ext>
              </a:extLst>
            </p:cNvPr>
            <p:cNvGrpSpPr/>
            <p:nvPr/>
          </p:nvGrpSpPr>
          <p:grpSpPr>
            <a:xfrm>
              <a:off x="9596465" y="5459814"/>
              <a:ext cx="707252" cy="706415"/>
              <a:chOff x="9596465" y="5459814"/>
              <a:chExt cx="707252" cy="706415"/>
            </a:xfrm>
          </p:grpSpPr>
          <p:sp>
            <p:nvSpPr>
              <p:cNvPr id="53" name="Freeform 209">
                <a:extLst>
                  <a:ext uri="{FF2B5EF4-FFF2-40B4-BE49-F238E27FC236}">
                    <a16:creationId xmlns:a16="http://schemas.microsoft.com/office/drawing/2014/main" id="{15DC396E-8A79-EB0A-51F5-F45CC35FE34A}"/>
                  </a:ext>
                </a:extLst>
              </p:cNvPr>
              <p:cNvSpPr/>
              <p:nvPr/>
            </p:nvSpPr>
            <p:spPr>
              <a:xfrm>
                <a:off x="9596465" y="5459814"/>
                <a:ext cx="234484" cy="233485"/>
              </a:xfrm>
              <a:custGeom>
                <a:avLst/>
                <a:gdLst>
                  <a:gd name="connsiteX0" fmla="*/ 94536 w 234484"/>
                  <a:gd name="connsiteY0" fmla="*/ 233485 h 233485"/>
                  <a:gd name="connsiteX1" fmla="*/ 92862 w 234484"/>
                  <a:gd name="connsiteY1" fmla="*/ 233485 h 233485"/>
                  <a:gd name="connsiteX2" fmla="*/ 79469 w 234484"/>
                  <a:gd name="connsiteY2" fmla="*/ 225952 h 233485"/>
                  <a:gd name="connsiteX3" fmla="*/ 3298 w 234484"/>
                  <a:gd name="connsiteY3" fmla="*/ 118810 h 233485"/>
                  <a:gd name="connsiteX4" fmla="*/ 4972 w 234484"/>
                  <a:gd name="connsiteY4" fmla="*/ 96210 h 233485"/>
                  <a:gd name="connsiteX5" fmla="*/ 97047 w 234484"/>
                  <a:gd name="connsiteY5" fmla="*/ 4972 h 233485"/>
                  <a:gd name="connsiteX6" fmla="*/ 119647 w 234484"/>
                  <a:gd name="connsiteY6" fmla="*/ 3298 h 233485"/>
                  <a:gd name="connsiteX7" fmla="*/ 226789 w 234484"/>
                  <a:gd name="connsiteY7" fmla="*/ 79469 h 233485"/>
                  <a:gd name="connsiteX8" fmla="*/ 234322 w 234484"/>
                  <a:gd name="connsiteY8" fmla="*/ 92862 h 233485"/>
                  <a:gd name="connsiteX9" fmla="*/ 229300 w 234484"/>
                  <a:gd name="connsiteY9" fmla="*/ 107091 h 233485"/>
                  <a:gd name="connsiteX10" fmla="*/ 107091 w 234484"/>
                  <a:gd name="connsiteY10" fmla="*/ 228463 h 233485"/>
                  <a:gd name="connsiteX11" fmla="*/ 94536 w 234484"/>
                  <a:gd name="connsiteY11" fmla="*/ 233485 h 233485"/>
                  <a:gd name="connsiteX12" fmla="*/ 40965 w 234484"/>
                  <a:gd name="connsiteY12" fmla="*/ 110440 h 233485"/>
                  <a:gd name="connsiteX13" fmla="*/ 96210 w 234484"/>
                  <a:gd name="connsiteY13" fmla="*/ 187448 h 233485"/>
                  <a:gd name="connsiteX14" fmla="*/ 188285 w 234484"/>
                  <a:gd name="connsiteY14" fmla="*/ 95373 h 233485"/>
                  <a:gd name="connsiteX15" fmla="*/ 111277 w 234484"/>
                  <a:gd name="connsiteY15" fmla="*/ 40128 h 233485"/>
                  <a:gd name="connsiteX16" fmla="*/ 40965 w 234484"/>
                  <a:gd name="connsiteY16" fmla="*/ 110440 h 233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4484" h="233485">
                    <a:moveTo>
                      <a:pt x="94536" y="233485"/>
                    </a:moveTo>
                    <a:cubicBezTo>
                      <a:pt x="93699" y="233485"/>
                      <a:pt x="93699" y="233485"/>
                      <a:pt x="92862" y="233485"/>
                    </a:cubicBezTo>
                    <a:cubicBezTo>
                      <a:pt x="87839" y="232648"/>
                      <a:pt x="82817" y="230137"/>
                      <a:pt x="79469" y="225952"/>
                    </a:cubicBezTo>
                    <a:lnTo>
                      <a:pt x="3298" y="118810"/>
                    </a:lnTo>
                    <a:cubicBezTo>
                      <a:pt x="-1725" y="112114"/>
                      <a:pt x="-888" y="102069"/>
                      <a:pt x="4972" y="96210"/>
                    </a:cubicBezTo>
                    <a:lnTo>
                      <a:pt x="97047" y="4972"/>
                    </a:lnTo>
                    <a:cubicBezTo>
                      <a:pt x="102906" y="-888"/>
                      <a:pt x="112951" y="-1725"/>
                      <a:pt x="119647" y="3298"/>
                    </a:cubicBezTo>
                    <a:lnTo>
                      <a:pt x="226789" y="79469"/>
                    </a:lnTo>
                    <a:cubicBezTo>
                      <a:pt x="230974" y="82817"/>
                      <a:pt x="233485" y="87002"/>
                      <a:pt x="234322" y="92862"/>
                    </a:cubicBezTo>
                    <a:cubicBezTo>
                      <a:pt x="235159" y="97884"/>
                      <a:pt x="232648" y="102906"/>
                      <a:pt x="229300" y="107091"/>
                    </a:cubicBezTo>
                    <a:lnTo>
                      <a:pt x="107091" y="228463"/>
                    </a:lnTo>
                    <a:cubicBezTo>
                      <a:pt x="103743" y="231811"/>
                      <a:pt x="98721" y="233485"/>
                      <a:pt x="94536" y="233485"/>
                    </a:cubicBezTo>
                    <a:close/>
                    <a:moveTo>
                      <a:pt x="40965" y="110440"/>
                    </a:moveTo>
                    <a:lnTo>
                      <a:pt x="96210" y="187448"/>
                    </a:lnTo>
                    <a:lnTo>
                      <a:pt x="188285" y="95373"/>
                    </a:lnTo>
                    <a:lnTo>
                      <a:pt x="111277" y="40128"/>
                    </a:lnTo>
                    <a:lnTo>
                      <a:pt x="40965" y="110440"/>
                    </a:lnTo>
                    <a:close/>
                  </a:path>
                </a:pathLst>
              </a:custGeom>
              <a:solidFill>
                <a:schemeClr val="accent1"/>
              </a:solidFill>
              <a:ln w="8370" cap="flat">
                <a:noFill/>
                <a:prstDash val="solid"/>
                <a:miter/>
              </a:ln>
            </p:spPr>
            <p:txBody>
              <a:bodyPr rtlCol="0" anchor="ctr"/>
              <a:lstStyle/>
              <a:p>
                <a:endParaRPr lang="en-US"/>
              </a:p>
            </p:txBody>
          </p:sp>
          <p:sp>
            <p:nvSpPr>
              <p:cNvPr id="54" name="Freeform 210">
                <a:extLst>
                  <a:ext uri="{FF2B5EF4-FFF2-40B4-BE49-F238E27FC236}">
                    <a16:creationId xmlns:a16="http://schemas.microsoft.com/office/drawing/2014/main" id="{AC56FC26-9E27-C7DC-E2BA-86FE4335FE68}"/>
                  </a:ext>
                </a:extLst>
              </p:cNvPr>
              <p:cNvSpPr/>
              <p:nvPr/>
            </p:nvSpPr>
            <p:spPr>
              <a:xfrm>
                <a:off x="10085249" y="5947761"/>
                <a:ext cx="218468" cy="218468"/>
              </a:xfrm>
              <a:custGeom>
                <a:avLst/>
                <a:gdLst>
                  <a:gd name="connsiteX0" fmla="*/ 108816 w 218468"/>
                  <a:gd name="connsiteY0" fmla="*/ 218469 h 218468"/>
                  <a:gd name="connsiteX1" fmla="*/ 96260 w 218468"/>
                  <a:gd name="connsiteY1" fmla="*/ 213447 h 218468"/>
                  <a:gd name="connsiteX2" fmla="*/ 5022 w 218468"/>
                  <a:gd name="connsiteY2" fmla="*/ 121372 h 218468"/>
                  <a:gd name="connsiteX3" fmla="*/ 0 w 218468"/>
                  <a:gd name="connsiteY3" fmla="*/ 108816 h 218468"/>
                  <a:gd name="connsiteX4" fmla="*/ 5022 w 218468"/>
                  <a:gd name="connsiteY4" fmla="*/ 96260 h 218468"/>
                  <a:gd name="connsiteX5" fmla="*/ 96260 w 218468"/>
                  <a:gd name="connsiteY5" fmla="*/ 5022 h 218468"/>
                  <a:gd name="connsiteX6" fmla="*/ 121372 w 218468"/>
                  <a:gd name="connsiteY6" fmla="*/ 5022 h 218468"/>
                  <a:gd name="connsiteX7" fmla="*/ 213447 w 218468"/>
                  <a:gd name="connsiteY7" fmla="*/ 96260 h 218468"/>
                  <a:gd name="connsiteX8" fmla="*/ 218469 w 218468"/>
                  <a:gd name="connsiteY8" fmla="*/ 108816 h 218468"/>
                  <a:gd name="connsiteX9" fmla="*/ 213447 w 218468"/>
                  <a:gd name="connsiteY9" fmla="*/ 121372 h 218468"/>
                  <a:gd name="connsiteX10" fmla="*/ 121372 w 218468"/>
                  <a:gd name="connsiteY10" fmla="*/ 213447 h 218468"/>
                  <a:gd name="connsiteX11" fmla="*/ 108816 w 218468"/>
                  <a:gd name="connsiteY11" fmla="*/ 218469 h 218468"/>
                  <a:gd name="connsiteX12" fmla="*/ 42689 w 218468"/>
                  <a:gd name="connsiteY12" fmla="*/ 108816 h 218468"/>
                  <a:gd name="connsiteX13" fmla="*/ 108816 w 218468"/>
                  <a:gd name="connsiteY13" fmla="*/ 174942 h 218468"/>
                  <a:gd name="connsiteX14" fmla="*/ 174943 w 218468"/>
                  <a:gd name="connsiteY14" fmla="*/ 108816 h 218468"/>
                  <a:gd name="connsiteX15" fmla="*/ 108816 w 218468"/>
                  <a:gd name="connsiteY15" fmla="*/ 42689 h 218468"/>
                  <a:gd name="connsiteX16" fmla="*/ 42689 w 218468"/>
                  <a:gd name="connsiteY16" fmla="*/ 108816 h 21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468" h="218468">
                    <a:moveTo>
                      <a:pt x="108816" y="218469"/>
                    </a:moveTo>
                    <a:cubicBezTo>
                      <a:pt x="104631" y="218469"/>
                      <a:pt x="99608" y="216795"/>
                      <a:pt x="96260" y="213447"/>
                    </a:cubicBezTo>
                    <a:lnTo>
                      <a:pt x="5022" y="121372"/>
                    </a:lnTo>
                    <a:cubicBezTo>
                      <a:pt x="1674" y="118023"/>
                      <a:pt x="0" y="113838"/>
                      <a:pt x="0" y="108816"/>
                    </a:cubicBezTo>
                    <a:cubicBezTo>
                      <a:pt x="0" y="103794"/>
                      <a:pt x="1674" y="99608"/>
                      <a:pt x="5022" y="96260"/>
                    </a:cubicBezTo>
                    <a:lnTo>
                      <a:pt x="96260" y="5022"/>
                    </a:lnTo>
                    <a:cubicBezTo>
                      <a:pt x="102957" y="-1674"/>
                      <a:pt x="114675" y="-1674"/>
                      <a:pt x="121372" y="5022"/>
                    </a:cubicBezTo>
                    <a:lnTo>
                      <a:pt x="213447" y="96260"/>
                    </a:lnTo>
                    <a:cubicBezTo>
                      <a:pt x="216795" y="99608"/>
                      <a:pt x="218469" y="103794"/>
                      <a:pt x="218469" y="108816"/>
                    </a:cubicBezTo>
                    <a:cubicBezTo>
                      <a:pt x="218469" y="113838"/>
                      <a:pt x="216795" y="118023"/>
                      <a:pt x="213447" y="121372"/>
                    </a:cubicBezTo>
                    <a:lnTo>
                      <a:pt x="121372" y="213447"/>
                    </a:lnTo>
                    <a:cubicBezTo>
                      <a:pt x="118023" y="216795"/>
                      <a:pt x="113838" y="218469"/>
                      <a:pt x="108816" y="218469"/>
                    </a:cubicBezTo>
                    <a:close/>
                    <a:moveTo>
                      <a:pt x="42689" y="108816"/>
                    </a:moveTo>
                    <a:lnTo>
                      <a:pt x="108816" y="174942"/>
                    </a:lnTo>
                    <a:lnTo>
                      <a:pt x="174943" y="108816"/>
                    </a:lnTo>
                    <a:lnTo>
                      <a:pt x="108816" y="42689"/>
                    </a:lnTo>
                    <a:lnTo>
                      <a:pt x="42689" y="108816"/>
                    </a:lnTo>
                    <a:close/>
                  </a:path>
                </a:pathLst>
              </a:custGeom>
              <a:solidFill>
                <a:schemeClr val="accent1"/>
              </a:solidFill>
              <a:ln w="8370" cap="flat">
                <a:noFill/>
                <a:prstDash val="solid"/>
                <a:miter/>
              </a:ln>
            </p:spPr>
            <p:txBody>
              <a:bodyPr rtlCol="0" anchor="ctr"/>
              <a:lstStyle/>
              <a:p>
                <a:endParaRPr lang="en-US"/>
              </a:p>
            </p:txBody>
          </p:sp>
        </p:grpSp>
        <p:grpSp>
          <p:nvGrpSpPr>
            <p:cNvPr id="50" name="Graphic 102">
              <a:extLst>
                <a:ext uri="{FF2B5EF4-FFF2-40B4-BE49-F238E27FC236}">
                  <a16:creationId xmlns:a16="http://schemas.microsoft.com/office/drawing/2014/main" id="{67B36AAF-B153-BCFD-9C54-304ED0CA811F}"/>
                </a:ext>
              </a:extLst>
            </p:cNvPr>
            <p:cNvGrpSpPr/>
            <p:nvPr/>
          </p:nvGrpSpPr>
          <p:grpSpPr>
            <a:xfrm>
              <a:off x="9446584" y="5523379"/>
              <a:ext cx="984365" cy="1011150"/>
              <a:chOff x="9446584" y="5523379"/>
              <a:chExt cx="984365" cy="1011150"/>
            </a:xfrm>
            <a:solidFill>
              <a:srgbClr val="000000"/>
            </a:solidFill>
          </p:grpSpPr>
          <p:sp>
            <p:nvSpPr>
              <p:cNvPr id="51" name="Freeform 212">
                <a:extLst>
                  <a:ext uri="{FF2B5EF4-FFF2-40B4-BE49-F238E27FC236}">
                    <a16:creationId xmlns:a16="http://schemas.microsoft.com/office/drawing/2014/main" id="{0F74097C-483C-B824-7EAA-0F6BDD3D5669}"/>
                  </a:ext>
                </a:extLst>
              </p:cNvPr>
              <p:cNvSpPr/>
              <p:nvPr/>
            </p:nvSpPr>
            <p:spPr>
              <a:xfrm>
                <a:off x="9861758" y="6350380"/>
                <a:ext cx="65289" cy="65289"/>
              </a:xfrm>
              <a:custGeom>
                <a:avLst/>
                <a:gdLst>
                  <a:gd name="connsiteX0" fmla="*/ 65290 w 65289"/>
                  <a:gd name="connsiteY0" fmla="*/ 32645 h 65289"/>
                  <a:gd name="connsiteX1" fmla="*/ 32645 w 65289"/>
                  <a:gd name="connsiteY1" fmla="*/ 65290 h 65289"/>
                  <a:gd name="connsiteX2" fmla="*/ 0 w 65289"/>
                  <a:gd name="connsiteY2" fmla="*/ 32645 h 65289"/>
                  <a:gd name="connsiteX3" fmla="*/ 32645 w 65289"/>
                  <a:gd name="connsiteY3" fmla="*/ 0 h 65289"/>
                  <a:gd name="connsiteX4" fmla="*/ 65290 w 65289"/>
                  <a:gd name="connsiteY4" fmla="*/ 32645 h 65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89" h="65289">
                    <a:moveTo>
                      <a:pt x="65290" y="32645"/>
                    </a:moveTo>
                    <a:cubicBezTo>
                      <a:pt x="65290" y="50223"/>
                      <a:pt x="51060" y="65290"/>
                      <a:pt x="32645" y="65290"/>
                    </a:cubicBezTo>
                    <a:cubicBezTo>
                      <a:pt x="15067" y="65290"/>
                      <a:pt x="0" y="51060"/>
                      <a:pt x="0" y="32645"/>
                    </a:cubicBezTo>
                    <a:cubicBezTo>
                      <a:pt x="0" y="15067"/>
                      <a:pt x="14230" y="0"/>
                      <a:pt x="32645" y="0"/>
                    </a:cubicBezTo>
                    <a:cubicBezTo>
                      <a:pt x="51060" y="0"/>
                      <a:pt x="65290" y="15067"/>
                      <a:pt x="65290" y="32645"/>
                    </a:cubicBezTo>
                    <a:close/>
                  </a:path>
                </a:pathLst>
              </a:custGeom>
              <a:solidFill>
                <a:srgbClr val="000000"/>
              </a:solidFill>
              <a:ln w="8370" cap="flat">
                <a:noFill/>
                <a:prstDash val="solid"/>
                <a:miter/>
              </a:ln>
            </p:spPr>
            <p:txBody>
              <a:bodyPr rtlCol="0" anchor="ctr"/>
              <a:lstStyle/>
              <a:p>
                <a:endParaRPr lang="en-US"/>
              </a:p>
            </p:txBody>
          </p:sp>
          <p:sp>
            <p:nvSpPr>
              <p:cNvPr id="52" name="Freeform 213">
                <a:extLst>
                  <a:ext uri="{FF2B5EF4-FFF2-40B4-BE49-F238E27FC236}">
                    <a16:creationId xmlns:a16="http://schemas.microsoft.com/office/drawing/2014/main" id="{AF7FB0F8-FF8C-5181-5EAA-67694A2B0906}"/>
                  </a:ext>
                </a:extLst>
              </p:cNvPr>
              <p:cNvSpPr/>
              <p:nvPr/>
            </p:nvSpPr>
            <p:spPr>
              <a:xfrm>
                <a:off x="9446584" y="5523379"/>
                <a:ext cx="984365" cy="1011150"/>
              </a:xfrm>
              <a:custGeom>
                <a:avLst/>
                <a:gdLst>
                  <a:gd name="connsiteX0" fmla="*/ 965950 w 984365"/>
                  <a:gd name="connsiteY0" fmla="*/ 712326 h 1011150"/>
                  <a:gd name="connsiteX1" fmla="*/ 836208 w 984365"/>
                  <a:gd name="connsiteY1" fmla="*/ 712326 h 1011150"/>
                  <a:gd name="connsiteX2" fmla="*/ 750830 w 984365"/>
                  <a:gd name="connsiteY2" fmla="*/ 712326 h 1011150"/>
                  <a:gd name="connsiteX3" fmla="*/ 534872 w 984365"/>
                  <a:gd name="connsiteY3" fmla="*/ 712326 h 1011150"/>
                  <a:gd name="connsiteX4" fmla="*/ 363278 w 984365"/>
                  <a:gd name="connsiteY4" fmla="*/ 712326 h 1011150"/>
                  <a:gd name="connsiteX5" fmla="*/ 362441 w 984365"/>
                  <a:gd name="connsiteY5" fmla="*/ 712326 h 1011150"/>
                  <a:gd name="connsiteX6" fmla="*/ 298825 w 984365"/>
                  <a:gd name="connsiteY6" fmla="*/ 712326 h 1011150"/>
                  <a:gd name="connsiteX7" fmla="*/ 165735 w 984365"/>
                  <a:gd name="connsiteY7" fmla="*/ 579235 h 1011150"/>
                  <a:gd name="connsiteX8" fmla="*/ 298825 w 984365"/>
                  <a:gd name="connsiteY8" fmla="*/ 446145 h 1011150"/>
                  <a:gd name="connsiteX9" fmla="*/ 333144 w 984365"/>
                  <a:gd name="connsiteY9" fmla="*/ 446145 h 1011150"/>
                  <a:gd name="connsiteX10" fmla="*/ 427730 w 984365"/>
                  <a:gd name="connsiteY10" fmla="*/ 489672 h 1011150"/>
                  <a:gd name="connsiteX11" fmla="*/ 482975 w 984365"/>
                  <a:gd name="connsiteY11" fmla="*/ 476279 h 1011150"/>
                  <a:gd name="connsiteX12" fmla="*/ 567517 w 984365"/>
                  <a:gd name="connsiteY12" fmla="*/ 560820 h 1011150"/>
                  <a:gd name="connsiteX13" fmla="*/ 610206 w 984365"/>
                  <a:gd name="connsiteY13" fmla="*/ 578398 h 1011150"/>
                  <a:gd name="connsiteX14" fmla="*/ 652895 w 984365"/>
                  <a:gd name="connsiteY14" fmla="*/ 560820 h 1011150"/>
                  <a:gd name="connsiteX15" fmla="*/ 775104 w 984365"/>
                  <a:gd name="connsiteY15" fmla="*/ 438612 h 1011150"/>
                  <a:gd name="connsiteX16" fmla="*/ 792682 w 984365"/>
                  <a:gd name="connsiteY16" fmla="*/ 395923 h 1011150"/>
                  <a:gd name="connsiteX17" fmla="*/ 775104 w 984365"/>
                  <a:gd name="connsiteY17" fmla="*/ 353233 h 1011150"/>
                  <a:gd name="connsiteX18" fmla="*/ 440286 w 984365"/>
                  <a:gd name="connsiteY18" fmla="*/ 17578 h 1011150"/>
                  <a:gd name="connsiteX19" fmla="*/ 354070 w 984365"/>
                  <a:gd name="connsiteY19" fmla="*/ 17578 h 1011150"/>
                  <a:gd name="connsiteX20" fmla="*/ 231862 w 984365"/>
                  <a:gd name="connsiteY20" fmla="*/ 139787 h 1011150"/>
                  <a:gd name="connsiteX21" fmla="*/ 231862 w 984365"/>
                  <a:gd name="connsiteY21" fmla="*/ 226002 h 1011150"/>
                  <a:gd name="connsiteX22" fmla="*/ 287944 w 984365"/>
                  <a:gd name="connsiteY22" fmla="*/ 282084 h 1011150"/>
                  <a:gd name="connsiteX23" fmla="*/ 0 w 984365"/>
                  <a:gd name="connsiteY23" fmla="*/ 579235 h 1011150"/>
                  <a:gd name="connsiteX24" fmla="*/ 295477 w 984365"/>
                  <a:gd name="connsiteY24" fmla="*/ 877224 h 1011150"/>
                  <a:gd name="connsiteX25" fmla="*/ 262832 w 984365"/>
                  <a:gd name="connsiteY25" fmla="*/ 975995 h 1011150"/>
                  <a:gd name="connsiteX26" fmla="*/ 232699 w 984365"/>
                  <a:gd name="connsiteY26" fmla="*/ 975995 h 1011150"/>
                  <a:gd name="connsiteX27" fmla="*/ 215121 w 984365"/>
                  <a:gd name="connsiteY27" fmla="*/ 993573 h 1011150"/>
                  <a:gd name="connsiteX28" fmla="*/ 232699 w 984365"/>
                  <a:gd name="connsiteY28" fmla="*/ 1011151 h 1011150"/>
                  <a:gd name="connsiteX29" fmla="*/ 276225 w 984365"/>
                  <a:gd name="connsiteY29" fmla="*/ 1011151 h 1011150"/>
                  <a:gd name="connsiteX30" fmla="*/ 621088 w 984365"/>
                  <a:gd name="connsiteY30" fmla="*/ 1011151 h 1011150"/>
                  <a:gd name="connsiteX31" fmla="*/ 664614 w 984365"/>
                  <a:gd name="connsiteY31" fmla="*/ 1011151 h 1011150"/>
                  <a:gd name="connsiteX32" fmla="*/ 682192 w 984365"/>
                  <a:gd name="connsiteY32" fmla="*/ 993573 h 1011150"/>
                  <a:gd name="connsiteX33" fmla="*/ 664614 w 984365"/>
                  <a:gd name="connsiteY33" fmla="*/ 975995 h 1011150"/>
                  <a:gd name="connsiteX34" fmla="*/ 634480 w 984365"/>
                  <a:gd name="connsiteY34" fmla="*/ 975995 h 1011150"/>
                  <a:gd name="connsiteX35" fmla="*/ 602673 w 984365"/>
                  <a:gd name="connsiteY35" fmla="*/ 878061 h 1011150"/>
                  <a:gd name="connsiteX36" fmla="*/ 708141 w 984365"/>
                  <a:gd name="connsiteY36" fmla="*/ 878061 h 1011150"/>
                  <a:gd name="connsiteX37" fmla="*/ 853786 w 984365"/>
                  <a:gd name="connsiteY37" fmla="*/ 748319 h 1011150"/>
                  <a:gd name="connsiteX38" fmla="*/ 966788 w 984365"/>
                  <a:gd name="connsiteY38" fmla="*/ 748319 h 1011150"/>
                  <a:gd name="connsiteX39" fmla="*/ 984366 w 984365"/>
                  <a:gd name="connsiteY39" fmla="*/ 730741 h 1011150"/>
                  <a:gd name="connsiteX40" fmla="*/ 965950 w 984365"/>
                  <a:gd name="connsiteY40" fmla="*/ 712326 h 1011150"/>
                  <a:gd name="connsiteX41" fmla="*/ 358255 w 984365"/>
                  <a:gd name="connsiteY41" fmla="*/ 421871 h 1011150"/>
                  <a:gd name="connsiteX42" fmla="*/ 352396 w 984365"/>
                  <a:gd name="connsiteY42" fmla="*/ 413500 h 1011150"/>
                  <a:gd name="connsiteX43" fmla="*/ 337329 w 984365"/>
                  <a:gd name="connsiteY43" fmla="*/ 363278 h 1011150"/>
                  <a:gd name="connsiteX44" fmla="*/ 352396 w 984365"/>
                  <a:gd name="connsiteY44" fmla="*/ 313055 h 1011150"/>
                  <a:gd name="connsiteX45" fmla="*/ 358255 w 984365"/>
                  <a:gd name="connsiteY45" fmla="*/ 304685 h 1011150"/>
                  <a:gd name="connsiteX46" fmla="*/ 426893 w 984365"/>
                  <a:gd name="connsiteY46" fmla="*/ 272877 h 1011150"/>
                  <a:gd name="connsiteX47" fmla="*/ 517294 w 984365"/>
                  <a:gd name="connsiteY47" fmla="*/ 363278 h 1011150"/>
                  <a:gd name="connsiteX48" fmla="*/ 477116 w 984365"/>
                  <a:gd name="connsiteY48" fmla="*/ 438612 h 1011150"/>
                  <a:gd name="connsiteX49" fmla="*/ 475442 w 984365"/>
                  <a:gd name="connsiteY49" fmla="*/ 439449 h 1011150"/>
                  <a:gd name="connsiteX50" fmla="*/ 426893 w 984365"/>
                  <a:gd name="connsiteY50" fmla="*/ 453679 h 1011150"/>
                  <a:gd name="connsiteX51" fmla="*/ 358255 w 984365"/>
                  <a:gd name="connsiteY51" fmla="*/ 421871 h 1011150"/>
                  <a:gd name="connsiteX52" fmla="*/ 256973 w 984365"/>
                  <a:gd name="connsiteY52" fmla="*/ 164898 h 1011150"/>
                  <a:gd name="connsiteX53" fmla="*/ 379182 w 984365"/>
                  <a:gd name="connsiteY53" fmla="*/ 42689 h 1011150"/>
                  <a:gd name="connsiteX54" fmla="*/ 415175 w 984365"/>
                  <a:gd name="connsiteY54" fmla="*/ 42689 h 1011150"/>
                  <a:gd name="connsiteX55" fmla="*/ 750830 w 984365"/>
                  <a:gd name="connsiteY55" fmla="*/ 378345 h 1011150"/>
                  <a:gd name="connsiteX56" fmla="*/ 758363 w 984365"/>
                  <a:gd name="connsiteY56" fmla="*/ 395923 h 1011150"/>
                  <a:gd name="connsiteX57" fmla="*/ 750830 w 984365"/>
                  <a:gd name="connsiteY57" fmla="*/ 413500 h 1011150"/>
                  <a:gd name="connsiteX58" fmla="*/ 628621 w 984365"/>
                  <a:gd name="connsiteY58" fmla="*/ 535709 h 1011150"/>
                  <a:gd name="connsiteX59" fmla="*/ 592628 w 984365"/>
                  <a:gd name="connsiteY59" fmla="*/ 535709 h 1011150"/>
                  <a:gd name="connsiteX60" fmla="*/ 512272 w 984365"/>
                  <a:gd name="connsiteY60" fmla="*/ 455353 h 1011150"/>
                  <a:gd name="connsiteX61" fmla="*/ 552450 w 984365"/>
                  <a:gd name="connsiteY61" fmla="*/ 363278 h 1011150"/>
                  <a:gd name="connsiteX62" fmla="*/ 426893 w 984365"/>
                  <a:gd name="connsiteY62" fmla="*/ 237721 h 1011150"/>
                  <a:gd name="connsiteX63" fmla="*/ 334818 w 984365"/>
                  <a:gd name="connsiteY63" fmla="*/ 277899 h 1011150"/>
                  <a:gd name="connsiteX64" fmla="*/ 256973 w 984365"/>
                  <a:gd name="connsiteY64" fmla="*/ 200054 h 1011150"/>
                  <a:gd name="connsiteX65" fmla="*/ 256973 w 984365"/>
                  <a:gd name="connsiteY65" fmla="*/ 164898 h 1011150"/>
                  <a:gd name="connsiteX66" fmla="*/ 297988 w 984365"/>
                  <a:gd name="connsiteY66" fmla="*/ 842068 h 1011150"/>
                  <a:gd name="connsiteX67" fmla="*/ 35156 w 984365"/>
                  <a:gd name="connsiteY67" fmla="*/ 579235 h 1011150"/>
                  <a:gd name="connsiteX68" fmla="*/ 297988 w 984365"/>
                  <a:gd name="connsiteY68" fmla="*/ 316403 h 1011150"/>
                  <a:gd name="connsiteX69" fmla="*/ 310544 w 984365"/>
                  <a:gd name="connsiteY69" fmla="*/ 316403 h 1011150"/>
                  <a:gd name="connsiteX70" fmla="*/ 301336 w 984365"/>
                  <a:gd name="connsiteY70" fmla="*/ 363278 h 1011150"/>
                  <a:gd name="connsiteX71" fmla="*/ 310544 w 984365"/>
                  <a:gd name="connsiteY71" fmla="*/ 410152 h 1011150"/>
                  <a:gd name="connsiteX72" fmla="*/ 297988 w 984365"/>
                  <a:gd name="connsiteY72" fmla="*/ 410152 h 1011150"/>
                  <a:gd name="connsiteX73" fmla="*/ 128905 w 984365"/>
                  <a:gd name="connsiteY73" fmla="*/ 579235 h 1011150"/>
                  <a:gd name="connsiteX74" fmla="*/ 297988 w 984365"/>
                  <a:gd name="connsiteY74" fmla="*/ 748319 h 1011150"/>
                  <a:gd name="connsiteX75" fmla="*/ 337329 w 984365"/>
                  <a:gd name="connsiteY75" fmla="*/ 748319 h 1011150"/>
                  <a:gd name="connsiteX76" fmla="*/ 307196 w 984365"/>
                  <a:gd name="connsiteY76" fmla="*/ 842068 h 1011150"/>
                  <a:gd name="connsiteX77" fmla="*/ 297988 w 984365"/>
                  <a:gd name="connsiteY77" fmla="*/ 842068 h 1011150"/>
                  <a:gd name="connsiteX78" fmla="*/ 300499 w 984365"/>
                  <a:gd name="connsiteY78" fmla="*/ 975995 h 1011150"/>
                  <a:gd name="connsiteX79" fmla="*/ 374996 w 984365"/>
                  <a:gd name="connsiteY79" fmla="*/ 748319 h 1011150"/>
                  <a:gd name="connsiteX80" fmla="*/ 521479 w 984365"/>
                  <a:gd name="connsiteY80" fmla="*/ 748319 h 1011150"/>
                  <a:gd name="connsiteX81" fmla="*/ 595976 w 984365"/>
                  <a:gd name="connsiteY81" fmla="*/ 975995 h 1011150"/>
                  <a:gd name="connsiteX82" fmla="*/ 300499 w 984365"/>
                  <a:gd name="connsiteY82" fmla="*/ 975995 h 1011150"/>
                  <a:gd name="connsiteX83" fmla="*/ 707303 w 984365"/>
                  <a:gd name="connsiteY83" fmla="*/ 842068 h 1011150"/>
                  <a:gd name="connsiteX84" fmla="*/ 590117 w 984365"/>
                  <a:gd name="connsiteY84" fmla="*/ 842068 h 1011150"/>
                  <a:gd name="connsiteX85" fmla="*/ 559146 w 984365"/>
                  <a:gd name="connsiteY85" fmla="*/ 748319 h 1011150"/>
                  <a:gd name="connsiteX86" fmla="*/ 749993 w 984365"/>
                  <a:gd name="connsiteY86" fmla="*/ 748319 h 1011150"/>
                  <a:gd name="connsiteX87" fmla="*/ 816956 w 984365"/>
                  <a:gd name="connsiteY87" fmla="*/ 748319 h 1011150"/>
                  <a:gd name="connsiteX88" fmla="*/ 707303 w 984365"/>
                  <a:gd name="connsiteY88" fmla="*/ 842068 h 101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984365" h="1011150">
                    <a:moveTo>
                      <a:pt x="965950" y="712326"/>
                    </a:moveTo>
                    <a:lnTo>
                      <a:pt x="836208" y="712326"/>
                    </a:lnTo>
                    <a:lnTo>
                      <a:pt x="750830" y="712326"/>
                    </a:lnTo>
                    <a:lnTo>
                      <a:pt x="534872" y="712326"/>
                    </a:lnTo>
                    <a:lnTo>
                      <a:pt x="363278" y="712326"/>
                    </a:lnTo>
                    <a:lnTo>
                      <a:pt x="362441" y="712326"/>
                    </a:lnTo>
                    <a:lnTo>
                      <a:pt x="298825" y="712326"/>
                    </a:lnTo>
                    <a:cubicBezTo>
                      <a:pt x="225165" y="712326"/>
                      <a:pt x="165735" y="652895"/>
                      <a:pt x="165735" y="579235"/>
                    </a:cubicBezTo>
                    <a:cubicBezTo>
                      <a:pt x="165735" y="505575"/>
                      <a:pt x="225165" y="446145"/>
                      <a:pt x="298825" y="446145"/>
                    </a:cubicBezTo>
                    <a:lnTo>
                      <a:pt x="333144" y="446145"/>
                    </a:lnTo>
                    <a:cubicBezTo>
                      <a:pt x="356581" y="472931"/>
                      <a:pt x="390063" y="489672"/>
                      <a:pt x="427730" y="489672"/>
                    </a:cubicBezTo>
                    <a:cubicBezTo>
                      <a:pt x="447819" y="489672"/>
                      <a:pt x="466234" y="484649"/>
                      <a:pt x="482975" y="476279"/>
                    </a:cubicBezTo>
                    <a:lnTo>
                      <a:pt x="567517" y="560820"/>
                    </a:lnTo>
                    <a:cubicBezTo>
                      <a:pt x="579236" y="572539"/>
                      <a:pt x="594302" y="578398"/>
                      <a:pt x="610206" y="578398"/>
                    </a:cubicBezTo>
                    <a:cubicBezTo>
                      <a:pt x="626110" y="578398"/>
                      <a:pt x="642014" y="571702"/>
                      <a:pt x="652895" y="560820"/>
                    </a:cubicBezTo>
                    <a:lnTo>
                      <a:pt x="775104" y="438612"/>
                    </a:lnTo>
                    <a:cubicBezTo>
                      <a:pt x="786823" y="426893"/>
                      <a:pt x="792682" y="411826"/>
                      <a:pt x="792682" y="395923"/>
                    </a:cubicBezTo>
                    <a:cubicBezTo>
                      <a:pt x="792682" y="380019"/>
                      <a:pt x="785986" y="364115"/>
                      <a:pt x="775104" y="353233"/>
                    </a:cubicBezTo>
                    <a:lnTo>
                      <a:pt x="440286" y="17578"/>
                    </a:lnTo>
                    <a:cubicBezTo>
                      <a:pt x="416849" y="-5859"/>
                      <a:pt x="377508" y="-5859"/>
                      <a:pt x="354070" y="17578"/>
                    </a:cubicBezTo>
                    <a:lnTo>
                      <a:pt x="231862" y="139787"/>
                    </a:lnTo>
                    <a:cubicBezTo>
                      <a:pt x="208424" y="163224"/>
                      <a:pt x="208424" y="202565"/>
                      <a:pt x="231862" y="226002"/>
                    </a:cubicBezTo>
                    <a:lnTo>
                      <a:pt x="287944" y="282084"/>
                    </a:lnTo>
                    <a:cubicBezTo>
                      <a:pt x="128068" y="287107"/>
                      <a:pt x="0" y="418523"/>
                      <a:pt x="0" y="579235"/>
                    </a:cubicBezTo>
                    <a:cubicBezTo>
                      <a:pt x="0" y="742459"/>
                      <a:pt x="132253" y="875550"/>
                      <a:pt x="295477" y="877224"/>
                    </a:cubicBezTo>
                    <a:lnTo>
                      <a:pt x="262832" y="975995"/>
                    </a:lnTo>
                    <a:lnTo>
                      <a:pt x="232699" y="975995"/>
                    </a:lnTo>
                    <a:cubicBezTo>
                      <a:pt x="222654" y="975995"/>
                      <a:pt x="215121" y="984365"/>
                      <a:pt x="215121" y="993573"/>
                    </a:cubicBezTo>
                    <a:cubicBezTo>
                      <a:pt x="215121" y="1002780"/>
                      <a:pt x="223491" y="1011151"/>
                      <a:pt x="232699" y="1011151"/>
                    </a:cubicBezTo>
                    <a:lnTo>
                      <a:pt x="276225" y="1011151"/>
                    </a:lnTo>
                    <a:lnTo>
                      <a:pt x="621088" y="1011151"/>
                    </a:lnTo>
                    <a:lnTo>
                      <a:pt x="664614" y="1011151"/>
                    </a:lnTo>
                    <a:cubicBezTo>
                      <a:pt x="674659" y="1011151"/>
                      <a:pt x="682192" y="1002780"/>
                      <a:pt x="682192" y="993573"/>
                    </a:cubicBezTo>
                    <a:cubicBezTo>
                      <a:pt x="682192" y="984365"/>
                      <a:pt x="673822" y="975995"/>
                      <a:pt x="664614" y="975995"/>
                    </a:cubicBezTo>
                    <a:lnTo>
                      <a:pt x="634480" y="975995"/>
                    </a:lnTo>
                    <a:lnTo>
                      <a:pt x="602673" y="878061"/>
                    </a:lnTo>
                    <a:lnTo>
                      <a:pt x="708141" y="878061"/>
                    </a:lnTo>
                    <a:cubicBezTo>
                      <a:pt x="783475" y="878061"/>
                      <a:pt x="845416" y="821142"/>
                      <a:pt x="853786" y="748319"/>
                    </a:cubicBezTo>
                    <a:lnTo>
                      <a:pt x="966788" y="748319"/>
                    </a:lnTo>
                    <a:cubicBezTo>
                      <a:pt x="976832" y="748319"/>
                      <a:pt x="984366" y="739948"/>
                      <a:pt x="984366" y="730741"/>
                    </a:cubicBezTo>
                    <a:cubicBezTo>
                      <a:pt x="984366" y="721533"/>
                      <a:pt x="975995" y="712326"/>
                      <a:pt x="965950" y="712326"/>
                    </a:cubicBezTo>
                    <a:close/>
                    <a:moveTo>
                      <a:pt x="358255" y="421871"/>
                    </a:moveTo>
                    <a:cubicBezTo>
                      <a:pt x="357418" y="418523"/>
                      <a:pt x="354907" y="416012"/>
                      <a:pt x="352396" y="413500"/>
                    </a:cubicBezTo>
                    <a:cubicBezTo>
                      <a:pt x="342352" y="399271"/>
                      <a:pt x="337329" y="381693"/>
                      <a:pt x="337329" y="363278"/>
                    </a:cubicBezTo>
                    <a:cubicBezTo>
                      <a:pt x="337329" y="344863"/>
                      <a:pt x="343189" y="327285"/>
                      <a:pt x="352396" y="313055"/>
                    </a:cubicBezTo>
                    <a:cubicBezTo>
                      <a:pt x="354907" y="311381"/>
                      <a:pt x="357418" y="308033"/>
                      <a:pt x="358255" y="304685"/>
                    </a:cubicBezTo>
                    <a:cubicBezTo>
                      <a:pt x="374996" y="285433"/>
                      <a:pt x="399271" y="272877"/>
                      <a:pt x="426893" y="272877"/>
                    </a:cubicBezTo>
                    <a:cubicBezTo>
                      <a:pt x="476279" y="272877"/>
                      <a:pt x="517294" y="313055"/>
                      <a:pt x="517294" y="363278"/>
                    </a:cubicBezTo>
                    <a:cubicBezTo>
                      <a:pt x="517294" y="394248"/>
                      <a:pt x="501390" y="421871"/>
                      <a:pt x="477116" y="438612"/>
                    </a:cubicBezTo>
                    <a:cubicBezTo>
                      <a:pt x="476279" y="438612"/>
                      <a:pt x="476279" y="439449"/>
                      <a:pt x="475442" y="439449"/>
                    </a:cubicBezTo>
                    <a:cubicBezTo>
                      <a:pt x="461212" y="448656"/>
                      <a:pt x="445308" y="453679"/>
                      <a:pt x="426893" y="453679"/>
                    </a:cubicBezTo>
                    <a:cubicBezTo>
                      <a:pt x="399271" y="453679"/>
                      <a:pt x="374996" y="441123"/>
                      <a:pt x="358255" y="421871"/>
                    </a:cubicBezTo>
                    <a:close/>
                    <a:moveTo>
                      <a:pt x="256973" y="164898"/>
                    </a:moveTo>
                    <a:lnTo>
                      <a:pt x="379182" y="42689"/>
                    </a:lnTo>
                    <a:cubicBezTo>
                      <a:pt x="389226" y="32645"/>
                      <a:pt x="405130" y="32645"/>
                      <a:pt x="415175" y="42689"/>
                    </a:cubicBezTo>
                    <a:lnTo>
                      <a:pt x="750830" y="378345"/>
                    </a:lnTo>
                    <a:cubicBezTo>
                      <a:pt x="755852" y="383367"/>
                      <a:pt x="758363" y="389226"/>
                      <a:pt x="758363" y="395923"/>
                    </a:cubicBezTo>
                    <a:cubicBezTo>
                      <a:pt x="758363" y="402619"/>
                      <a:pt x="755852" y="409315"/>
                      <a:pt x="750830" y="413500"/>
                    </a:cubicBezTo>
                    <a:lnTo>
                      <a:pt x="628621" y="535709"/>
                    </a:lnTo>
                    <a:cubicBezTo>
                      <a:pt x="619414" y="544917"/>
                      <a:pt x="602673" y="544917"/>
                      <a:pt x="592628" y="535709"/>
                    </a:cubicBezTo>
                    <a:lnTo>
                      <a:pt x="512272" y="455353"/>
                    </a:lnTo>
                    <a:cubicBezTo>
                      <a:pt x="537383" y="432753"/>
                      <a:pt x="552450" y="399271"/>
                      <a:pt x="552450" y="363278"/>
                    </a:cubicBezTo>
                    <a:cubicBezTo>
                      <a:pt x="552450" y="293803"/>
                      <a:pt x="496368" y="237721"/>
                      <a:pt x="426893" y="237721"/>
                    </a:cubicBezTo>
                    <a:cubicBezTo>
                      <a:pt x="390900" y="237721"/>
                      <a:pt x="357418" y="253625"/>
                      <a:pt x="334818" y="277899"/>
                    </a:cubicBezTo>
                    <a:lnTo>
                      <a:pt x="256973" y="200054"/>
                    </a:lnTo>
                    <a:cubicBezTo>
                      <a:pt x="246928" y="190846"/>
                      <a:pt x="246928" y="174105"/>
                      <a:pt x="256973" y="164898"/>
                    </a:cubicBezTo>
                    <a:close/>
                    <a:moveTo>
                      <a:pt x="297988" y="842068"/>
                    </a:moveTo>
                    <a:cubicBezTo>
                      <a:pt x="153179" y="842068"/>
                      <a:pt x="35156" y="724044"/>
                      <a:pt x="35156" y="579235"/>
                    </a:cubicBezTo>
                    <a:cubicBezTo>
                      <a:pt x="35156" y="434427"/>
                      <a:pt x="153179" y="316403"/>
                      <a:pt x="297988" y="316403"/>
                    </a:cubicBezTo>
                    <a:lnTo>
                      <a:pt x="310544" y="316403"/>
                    </a:lnTo>
                    <a:cubicBezTo>
                      <a:pt x="304685" y="330633"/>
                      <a:pt x="301336" y="346537"/>
                      <a:pt x="301336" y="363278"/>
                    </a:cubicBezTo>
                    <a:cubicBezTo>
                      <a:pt x="301336" y="380019"/>
                      <a:pt x="304685" y="395923"/>
                      <a:pt x="310544" y="410152"/>
                    </a:cubicBezTo>
                    <a:lnTo>
                      <a:pt x="297988" y="410152"/>
                    </a:lnTo>
                    <a:cubicBezTo>
                      <a:pt x="205076" y="410152"/>
                      <a:pt x="128905" y="485486"/>
                      <a:pt x="128905" y="579235"/>
                    </a:cubicBezTo>
                    <a:cubicBezTo>
                      <a:pt x="128905" y="672148"/>
                      <a:pt x="204239" y="748319"/>
                      <a:pt x="297988" y="748319"/>
                    </a:cubicBezTo>
                    <a:lnTo>
                      <a:pt x="337329" y="748319"/>
                    </a:lnTo>
                    <a:lnTo>
                      <a:pt x="307196" y="842068"/>
                    </a:lnTo>
                    <a:lnTo>
                      <a:pt x="297988" y="842068"/>
                    </a:lnTo>
                    <a:close/>
                    <a:moveTo>
                      <a:pt x="300499" y="975995"/>
                    </a:moveTo>
                    <a:lnTo>
                      <a:pt x="374996" y="748319"/>
                    </a:lnTo>
                    <a:lnTo>
                      <a:pt x="521479" y="748319"/>
                    </a:lnTo>
                    <a:lnTo>
                      <a:pt x="595976" y="975995"/>
                    </a:lnTo>
                    <a:lnTo>
                      <a:pt x="300499" y="975995"/>
                    </a:lnTo>
                    <a:close/>
                    <a:moveTo>
                      <a:pt x="707303" y="842068"/>
                    </a:moveTo>
                    <a:lnTo>
                      <a:pt x="590117" y="842068"/>
                    </a:lnTo>
                    <a:lnTo>
                      <a:pt x="559146" y="748319"/>
                    </a:lnTo>
                    <a:lnTo>
                      <a:pt x="749993" y="748319"/>
                    </a:lnTo>
                    <a:lnTo>
                      <a:pt x="816956" y="748319"/>
                    </a:lnTo>
                    <a:cubicBezTo>
                      <a:pt x="809423" y="801053"/>
                      <a:pt x="762548" y="842068"/>
                      <a:pt x="707303" y="842068"/>
                    </a:cubicBezTo>
                    <a:close/>
                  </a:path>
                </a:pathLst>
              </a:custGeom>
              <a:solidFill>
                <a:schemeClr val="tx1"/>
              </a:solidFill>
              <a:ln w="8370" cap="flat">
                <a:noFill/>
                <a:prstDash val="solid"/>
                <a:miter/>
              </a:ln>
            </p:spPr>
            <p:txBody>
              <a:bodyPr rtlCol="0" anchor="ctr"/>
              <a:lstStyle/>
              <a:p>
                <a:endParaRPr lang="en-US"/>
              </a:p>
            </p:txBody>
          </p:sp>
        </p:grpSp>
      </p:grpSp>
      <p:grpSp>
        <p:nvGrpSpPr>
          <p:cNvPr id="116" name="Group 115" descr="An icon of a graduation cap.">
            <a:extLst>
              <a:ext uri="{FF2B5EF4-FFF2-40B4-BE49-F238E27FC236}">
                <a16:creationId xmlns:a16="http://schemas.microsoft.com/office/drawing/2014/main" id="{BBABEDF7-48D5-7C26-EDEE-258431B1627E}"/>
              </a:ext>
            </a:extLst>
          </p:cNvPr>
          <p:cNvGrpSpPr/>
          <p:nvPr/>
        </p:nvGrpSpPr>
        <p:grpSpPr>
          <a:xfrm>
            <a:off x="10855841" y="4535749"/>
            <a:ext cx="1099185" cy="993219"/>
            <a:chOff x="10855841" y="5498275"/>
            <a:chExt cx="1099185" cy="993219"/>
          </a:xfrm>
        </p:grpSpPr>
        <p:sp>
          <p:nvSpPr>
            <p:cNvPr id="117" name="Freeform 217">
              <a:extLst>
                <a:ext uri="{FF2B5EF4-FFF2-40B4-BE49-F238E27FC236}">
                  <a16:creationId xmlns:a16="http://schemas.microsoft.com/office/drawing/2014/main" id="{CC963F06-2C9E-5915-1FFF-71356CA3DA9F}"/>
                </a:ext>
              </a:extLst>
            </p:cNvPr>
            <p:cNvSpPr/>
            <p:nvPr/>
          </p:nvSpPr>
          <p:spPr>
            <a:xfrm>
              <a:off x="10855841" y="5498275"/>
              <a:ext cx="1099185" cy="794146"/>
            </a:xfrm>
            <a:custGeom>
              <a:avLst/>
              <a:gdLst>
                <a:gd name="connsiteX0" fmla="*/ 1071563 w 1099185"/>
                <a:gd name="connsiteY0" fmla="*/ 212169 h 794146"/>
                <a:gd name="connsiteX1" fmla="*/ 567690 w 1099185"/>
                <a:gd name="connsiteY1" fmla="*/ 3572 h 794146"/>
                <a:gd name="connsiteX2" fmla="*/ 532448 w 1099185"/>
                <a:gd name="connsiteY2" fmla="*/ 3572 h 794146"/>
                <a:gd name="connsiteX3" fmla="*/ 28575 w 1099185"/>
                <a:gd name="connsiteY3" fmla="*/ 212169 h 794146"/>
                <a:gd name="connsiteX4" fmla="*/ 0 w 1099185"/>
                <a:gd name="connsiteY4" fmla="*/ 255032 h 794146"/>
                <a:gd name="connsiteX5" fmla="*/ 28575 w 1099185"/>
                <a:gd name="connsiteY5" fmla="*/ 297894 h 794146"/>
                <a:gd name="connsiteX6" fmla="*/ 144780 w 1099185"/>
                <a:gd name="connsiteY6" fmla="*/ 346472 h 794146"/>
                <a:gd name="connsiteX7" fmla="*/ 144780 w 1099185"/>
                <a:gd name="connsiteY7" fmla="*/ 600789 h 794146"/>
                <a:gd name="connsiteX8" fmla="*/ 186690 w 1099185"/>
                <a:gd name="connsiteY8" fmla="*/ 666512 h 794146"/>
                <a:gd name="connsiteX9" fmla="*/ 203835 w 1099185"/>
                <a:gd name="connsiteY9" fmla="*/ 675084 h 794146"/>
                <a:gd name="connsiteX10" fmla="*/ 550545 w 1099185"/>
                <a:gd name="connsiteY10" fmla="*/ 753189 h 794146"/>
                <a:gd name="connsiteX11" fmla="*/ 802005 w 1099185"/>
                <a:gd name="connsiteY11" fmla="*/ 713184 h 794146"/>
                <a:gd name="connsiteX12" fmla="*/ 802005 w 1099185"/>
                <a:gd name="connsiteY12" fmla="*/ 770334 h 794146"/>
                <a:gd name="connsiteX13" fmla="*/ 825818 w 1099185"/>
                <a:gd name="connsiteY13" fmla="*/ 794147 h 794146"/>
                <a:gd name="connsiteX14" fmla="*/ 849630 w 1099185"/>
                <a:gd name="connsiteY14" fmla="*/ 770334 h 794146"/>
                <a:gd name="connsiteX15" fmla="*/ 849630 w 1099185"/>
                <a:gd name="connsiteY15" fmla="*/ 696992 h 794146"/>
                <a:gd name="connsiteX16" fmla="*/ 914400 w 1099185"/>
                <a:gd name="connsiteY16" fmla="*/ 668417 h 794146"/>
                <a:gd name="connsiteX17" fmla="*/ 954405 w 1099185"/>
                <a:gd name="connsiteY17" fmla="*/ 603647 h 794146"/>
                <a:gd name="connsiteX18" fmla="*/ 954405 w 1099185"/>
                <a:gd name="connsiteY18" fmla="*/ 346472 h 794146"/>
                <a:gd name="connsiteX19" fmla="*/ 1070610 w 1099185"/>
                <a:gd name="connsiteY19" fmla="*/ 297894 h 794146"/>
                <a:gd name="connsiteX20" fmla="*/ 1099185 w 1099185"/>
                <a:gd name="connsiteY20" fmla="*/ 255032 h 794146"/>
                <a:gd name="connsiteX21" fmla="*/ 1071563 w 1099185"/>
                <a:gd name="connsiteY21" fmla="*/ 212169 h 794146"/>
                <a:gd name="connsiteX22" fmla="*/ 223838 w 1099185"/>
                <a:gd name="connsiteY22" fmla="*/ 631269 h 794146"/>
                <a:gd name="connsiteX23" fmla="*/ 206693 w 1099185"/>
                <a:gd name="connsiteY23" fmla="*/ 622697 h 794146"/>
                <a:gd name="connsiteX24" fmla="*/ 192405 w 1099185"/>
                <a:gd name="connsiteY24" fmla="*/ 599837 h 794146"/>
                <a:gd name="connsiteX25" fmla="*/ 192405 w 1099185"/>
                <a:gd name="connsiteY25" fmla="*/ 365522 h 794146"/>
                <a:gd name="connsiteX26" fmla="*/ 532448 w 1099185"/>
                <a:gd name="connsiteY26" fmla="*/ 506492 h 794146"/>
                <a:gd name="connsiteX27" fmla="*/ 550545 w 1099185"/>
                <a:gd name="connsiteY27" fmla="*/ 510302 h 794146"/>
                <a:gd name="connsiteX28" fmla="*/ 568643 w 1099185"/>
                <a:gd name="connsiteY28" fmla="*/ 506492 h 794146"/>
                <a:gd name="connsiteX29" fmla="*/ 802958 w 1099185"/>
                <a:gd name="connsiteY29" fmla="*/ 409337 h 794146"/>
                <a:gd name="connsiteX30" fmla="*/ 802958 w 1099185"/>
                <a:gd name="connsiteY30" fmla="*/ 661749 h 794146"/>
                <a:gd name="connsiteX31" fmla="*/ 223838 w 1099185"/>
                <a:gd name="connsiteY31" fmla="*/ 631269 h 794146"/>
                <a:gd name="connsiteX32" fmla="*/ 907733 w 1099185"/>
                <a:gd name="connsiteY32" fmla="*/ 601742 h 794146"/>
                <a:gd name="connsiteX33" fmla="*/ 893445 w 1099185"/>
                <a:gd name="connsiteY33" fmla="*/ 624602 h 794146"/>
                <a:gd name="connsiteX34" fmla="*/ 849630 w 1099185"/>
                <a:gd name="connsiteY34" fmla="*/ 644604 h 794146"/>
                <a:gd name="connsiteX35" fmla="*/ 849630 w 1099185"/>
                <a:gd name="connsiteY35" fmla="*/ 390287 h 794146"/>
                <a:gd name="connsiteX36" fmla="*/ 907733 w 1099185"/>
                <a:gd name="connsiteY36" fmla="*/ 366474 h 794146"/>
                <a:gd name="connsiteX37" fmla="*/ 907733 w 1099185"/>
                <a:gd name="connsiteY37" fmla="*/ 601742 h 794146"/>
                <a:gd name="connsiteX38" fmla="*/ 825818 w 1099185"/>
                <a:gd name="connsiteY38" fmla="*/ 348377 h 794146"/>
                <a:gd name="connsiteX39" fmla="*/ 559118 w 1099185"/>
                <a:gd name="connsiteY39" fmla="*/ 237887 h 794146"/>
                <a:gd name="connsiteX40" fmla="*/ 528638 w 1099185"/>
                <a:gd name="connsiteY40" fmla="*/ 250269 h 794146"/>
                <a:gd name="connsiteX41" fmla="*/ 541020 w 1099185"/>
                <a:gd name="connsiteY41" fmla="*/ 280749 h 794146"/>
                <a:gd name="connsiteX42" fmla="*/ 764858 w 1099185"/>
                <a:gd name="connsiteY42" fmla="*/ 373142 h 794146"/>
                <a:gd name="connsiteX43" fmla="*/ 550545 w 1099185"/>
                <a:gd name="connsiteY43" fmla="*/ 461724 h 794146"/>
                <a:gd name="connsiteX44" fmla="*/ 48578 w 1099185"/>
                <a:gd name="connsiteY44" fmla="*/ 255032 h 794146"/>
                <a:gd name="connsiteX45" fmla="*/ 549593 w 1099185"/>
                <a:gd name="connsiteY45" fmla="*/ 46434 h 794146"/>
                <a:gd name="connsiteX46" fmla="*/ 1051560 w 1099185"/>
                <a:gd name="connsiteY46" fmla="*/ 255032 h 794146"/>
                <a:gd name="connsiteX47" fmla="*/ 825818 w 1099185"/>
                <a:gd name="connsiteY47" fmla="*/ 348377 h 794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99185" h="794146">
                  <a:moveTo>
                    <a:pt x="1071563" y="212169"/>
                  </a:moveTo>
                  <a:lnTo>
                    <a:pt x="567690" y="3572"/>
                  </a:lnTo>
                  <a:cubicBezTo>
                    <a:pt x="556260" y="-1191"/>
                    <a:pt x="543878" y="-1191"/>
                    <a:pt x="532448" y="3572"/>
                  </a:cubicBezTo>
                  <a:lnTo>
                    <a:pt x="28575" y="212169"/>
                  </a:lnTo>
                  <a:cubicBezTo>
                    <a:pt x="11430" y="219789"/>
                    <a:pt x="0" y="235982"/>
                    <a:pt x="0" y="255032"/>
                  </a:cubicBezTo>
                  <a:cubicBezTo>
                    <a:pt x="0" y="274082"/>
                    <a:pt x="11430" y="291227"/>
                    <a:pt x="28575" y="297894"/>
                  </a:cubicBezTo>
                  <a:lnTo>
                    <a:pt x="144780" y="346472"/>
                  </a:lnTo>
                  <a:lnTo>
                    <a:pt x="144780" y="600789"/>
                  </a:lnTo>
                  <a:cubicBezTo>
                    <a:pt x="144780" y="628412"/>
                    <a:pt x="160973" y="654129"/>
                    <a:pt x="186690" y="666512"/>
                  </a:cubicBezTo>
                  <a:lnTo>
                    <a:pt x="203835" y="675084"/>
                  </a:lnTo>
                  <a:cubicBezTo>
                    <a:pt x="314325" y="726519"/>
                    <a:pt x="432435" y="753189"/>
                    <a:pt x="550545" y="753189"/>
                  </a:cubicBezTo>
                  <a:cubicBezTo>
                    <a:pt x="635318" y="753189"/>
                    <a:pt x="720090" y="739854"/>
                    <a:pt x="802005" y="713184"/>
                  </a:cubicBezTo>
                  <a:lnTo>
                    <a:pt x="802005" y="770334"/>
                  </a:lnTo>
                  <a:cubicBezTo>
                    <a:pt x="802005" y="783669"/>
                    <a:pt x="812483" y="794147"/>
                    <a:pt x="825818" y="794147"/>
                  </a:cubicBezTo>
                  <a:cubicBezTo>
                    <a:pt x="839153" y="794147"/>
                    <a:pt x="849630" y="783669"/>
                    <a:pt x="849630" y="770334"/>
                  </a:cubicBezTo>
                  <a:lnTo>
                    <a:pt x="849630" y="696992"/>
                  </a:lnTo>
                  <a:cubicBezTo>
                    <a:pt x="871538" y="688419"/>
                    <a:pt x="893445" y="678894"/>
                    <a:pt x="914400" y="668417"/>
                  </a:cubicBezTo>
                  <a:cubicBezTo>
                    <a:pt x="939165" y="656034"/>
                    <a:pt x="954405" y="631269"/>
                    <a:pt x="954405" y="603647"/>
                  </a:cubicBezTo>
                  <a:lnTo>
                    <a:pt x="954405" y="346472"/>
                  </a:lnTo>
                  <a:lnTo>
                    <a:pt x="1070610" y="297894"/>
                  </a:lnTo>
                  <a:cubicBezTo>
                    <a:pt x="1087755" y="290274"/>
                    <a:pt x="1099185" y="274082"/>
                    <a:pt x="1099185" y="255032"/>
                  </a:cubicBezTo>
                  <a:cubicBezTo>
                    <a:pt x="1099185" y="235982"/>
                    <a:pt x="1088708" y="219789"/>
                    <a:pt x="1071563" y="212169"/>
                  </a:cubicBezTo>
                  <a:close/>
                  <a:moveTo>
                    <a:pt x="223838" y="631269"/>
                  </a:moveTo>
                  <a:lnTo>
                    <a:pt x="206693" y="622697"/>
                  </a:lnTo>
                  <a:cubicBezTo>
                    <a:pt x="198120" y="618887"/>
                    <a:pt x="192405" y="609362"/>
                    <a:pt x="192405" y="599837"/>
                  </a:cubicBezTo>
                  <a:lnTo>
                    <a:pt x="192405" y="365522"/>
                  </a:lnTo>
                  <a:lnTo>
                    <a:pt x="532448" y="506492"/>
                  </a:lnTo>
                  <a:cubicBezTo>
                    <a:pt x="538163" y="508397"/>
                    <a:pt x="543878" y="510302"/>
                    <a:pt x="550545" y="510302"/>
                  </a:cubicBezTo>
                  <a:cubicBezTo>
                    <a:pt x="557213" y="510302"/>
                    <a:pt x="562928" y="509349"/>
                    <a:pt x="568643" y="506492"/>
                  </a:cubicBezTo>
                  <a:lnTo>
                    <a:pt x="802958" y="409337"/>
                  </a:lnTo>
                  <a:lnTo>
                    <a:pt x="802958" y="661749"/>
                  </a:lnTo>
                  <a:cubicBezTo>
                    <a:pt x="613410" y="727472"/>
                    <a:pt x="407670" y="717947"/>
                    <a:pt x="223838" y="631269"/>
                  </a:cubicBezTo>
                  <a:close/>
                  <a:moveTo>
                    <a:pt x="907733" y="601742"/>
                  </a:moveTo>
                  <a:cubicBezTo>
                    <a:pt x="907733" y="611267"/>
                    <a:pt x="902018" y="619839"/>
                    <a:pt x="893445" y="624602"/>
                  </a:cubicBezTo>
                  <a:cubicBezTo>
                    <a:pt x="879158" y="632222"/>
                    <a:pt x="863918" y="638889"/>
                    <a:pt x="849630" y="644604"/>
                  </a:cubicBezTo>
                  <a:lnTo>
                    <a:pt x="849630" y="390287"/>
                  </a:lnTo>
                  <a:lnTo>
                    <a:pt x="907733" y="366474"/>
                  </a:lnTo>
                  <a:lnTo>
                    <a:pt x="907733" y="601742"/>
                  </a:lnTo>
                  <a:close/>
                  <a:moveTo>
                    <a:pt x="825818" y="348377"/>
                  </a:moveTo>
                  <a:lnTo>
                    <a:pt x="559118" y="237887"/>
                  </a:lnTo>
                  <a:cubicBezTo>
                    <a:pt x="546735" y="233124"/>
                    <a:pt x="533400" y="238839"/>
                    <a:pt x="528638" y="250269"/>
                  </a:cubicBezTo>
                  <a:cubicBezTo>
                    <a:pt x="523875" y="262652"/>
                    <a:pt x="529590" y="275987"/>
                    <a:pt x="541020" y="280749"/>
                  </a:cubicBezTo>
                  <a:lnTo>
                    <a:pt x="764858" y="373142"/>
                  </a:lnTo>
                  <a:lnTo>
                    <a:pt x="550545" y="461724"/>
                  </a:lnTo>
                  <a:lnTo>
                    <a:pt x="48578" y="255032"/>
                  </a:lnTo>
                  <a:lnTo>
                    <a:pt x="549593" y="46434"/>
                  </a:lnTo>
                  <a:lnTo>
                    <a:pt x="1051560" y="255032"/>
                  </a:lnTo>
                  <a:lnTo>
                    <a:pt x="825818" y="348377"/>
                  </a:lnTo>
                  <a:close/>
                </a:path>
              </a:pathLst>
            </a:custGeom>
            <a:solidFill>
              <a:schemeClr val="tx1"/>
            </a:solidFill>
            <a:ln w="9525" cap="flat">
              <a:noFill/>
              <a:prstDash val="solid"/>
              <a:miter/>
            </a:ln>
          </p:spPr>
          <p:txBody>
            <a:bodyPr rtlCol="0" anchor="ctr"/>
            <a:lstStyle/>
            <a:p>
              <a:endParaRPr lang="en-US"/>
            </a:p>
          </p:txBody>
        </p:sp>
        <p:sp>
          <p:nvSpPr>
            <p:cNvPr id="118" name="Freeform 218">
              <a:extLst>
                <a:ext uri="{FF2B5EF4-FFF2-40B4-BE49-F238E27FC236}">
                  <a16:creationId xmlns:a16="http://schemas.microsoft.com/office/drawing/2014/main" id="{7AE630E9-3C96-7B9E-A960-97FA39C962C4}"/>
                </a:ext>
              </a:extLst>
            </p:cNvPr>
            <p:cNvSpPr/>
            <p:nvPr/>
          </p:nvSpPr>
          <p:spPr>
            <a:xfrm>
              <a:off x="11583551" y="6254322"/>
              <a:ext cx="196214" cy="237172"/>
            </a:xfrm>
            <a:custGeom>
              <a:avLst/>
              <a:gdLst>
                <a:gd name="connsiteX0" fmla="*/ 136207 w 196214"/>
                <a:gd name="connsiteY0" fmla="*/ 237173 h 237172"/>
                <a:gd name="connsiteX1" fmla="*/ 60007 w 196214"/>
                <a:gd name="connsiteY1" fmla="*/ 237173 h 237172"/>
                <a:gd name="connsiteX2" fmla="*/ 0 w 196214"/>
                <a:gd name="connsiteY2" fmla="*/ 177165 h 237172"/>
                <a:gd name="connsiteX3" fmla="*/ 0 w 196214"/>
                <a:gd name="connsiteY3" fmla="*/ 98108 h 237172"/>
                <a:gd name="connsiteX4" fmla="*/ 98107 w 196214"/>
                <a:gd name="connsiteY4" fmla="*/ 0 h 237172"/>
                <a:gd name="connsiteX5" fmla="*/ 196215 w 196214"/>
                <a:gd name="connsiteY5" fmla="*/ 98108 h 237172"/>
                <a:gd name="connsiteX6" fmla="*/ 196215 w 196214"/>
                <a:gd name="connsiteY6" fmla="*/ 177165 h 237172"/>
                <a:gd name="connsiteX7" fmla="*/ 136207 w 196214"/>
                <a:gd name="connsiteY7" fmla="*/ 237173 h 237172"/>
                <a:gd name="connsiteX8" fmla="*/ 98107 w 196214"/>
                <a:gd name="connsiteY8" fmla="*/ 47625 h 237172"/>
                <a:gd name="connsiteX9" fmla="*/ 47625 w 196214"/>
                <a:gd name="connsiteY9" fmla="*/ 98108 h 237172"/>
                <a:gd name="connsiteX10" fmla="*/ 47625 w 196214"/>
                <a:gd name="connsiteY10" fmla="*/ 177165 h 237172"/>
                <a:gd name="connsiteX11" fmla="*/ 60007 w 196214"/>
                <a:gd name="connsiteY11" fmla="*/ 189548 h 237172"/>
                <a:gd name="connsiteX12" fmla="*/ 136207 w 196214"/>
                <a:gd name="connsiteY12" fmla="*/ 189548 h 237172"/>
                <a:gd name="connsiteX13" fmla="*/ 148590 w 196214"/>
                <a:gd name="connsiteY13" fmla="*/ 177165 h 237172"/>
                <a:gd name="connsiteX14" fmla="*/ 148590 w 196214"/>
                <a:gd name="connsiteY14" fmla="*/ 98108 h 237172"/>
                <a:gd name="connsiteX15" fmla="*/ 98107 w 196214"/>
                <a:gd name="connsiteY15" fmla="*/ 47625 h 2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6214" h="237172">
                  <a:moveTo>
                    <a:pt x="136207" y="237173"/>
                  </a:moveTo>
                  <a:lnTo>
                    <a:pt x="60007" y="237173"/>
                  </a:lnTo>
                  <a:cubicBezTo>
                    <a:pt x="26670" y="237173"/>
                    <a:pt x="0" y="210502"/>
                    <a:pt x="0" y="177165"/>
                  </a:cubicBezTo>
                  <a:lnTo>
                    <a:pt x="0" y="98108"/>
                  </a:lnTo>
                  <a:cubicBezTo>
                    <a:pt x="0" y="43815"/>
                    <a:pt x="43815" y="0"/>
                    <a:pt x="98107" y="0"/>
                  </a:cubicBezTo>
                  <a:cubicBezTo>
                    <a:pt x="152400" y="0"/>
                    <a:pt x="196215" y="43815"/>
                    <a:pt x="196215" y="98108"/>
                  </a:cubicBezTo>
                  <a:lnTo>
                    <a:pt x="196215" y="177165"/>
                  </a:lnTo>
                  <a:cubicBezTo>
                    <a:pt x="196215" y="210502"/>
                    <a:pt x="169545" y="237173"/>
                    <a:pt x="136207" y="237173"/>
                  </a:cubicBezTo>
                  <a:close/>
                  <a:moveTo>
                    <a:pt x="98107" y="47625"/>
                  </a:moveTo>
                  <a:cubicBezTo>
                    <a:pt x="70485" y="47625"/>
                    <a:pt x="47625" y="70485"/>
                    <a:pt x="47625" y="98108"/>
                  </a:cubicBezTo>
                  <a:lnTo>
                    <a:pt x="47625" y="177165"/>
                  </a:lnTo>
                  <a:cubicBezTo>
                    <a:pt x="47625" y="183833"/>
                    <a:pt x="53340" y="189548"/>
                    <a:pt x="60007" y="189548"/>
                  </a:cubicBezTo>
                  <a:lnTo>
                    <a:pt x="136207" y="189548"/>
                  </a:lnTo>
                  <a:cubicBezTo>
                    <a:pt x="142875" y="189548"/>
                    <a:pt x="148590" y="183833"/>
                    <a:pt x="148590" y="177165"/>
                  </a:cubicBezTo>
                  <a:lnTo>
                    <a:pt x="148590" y="98108"/>
                  </a:lnTo>
                  <a:cubicBezTo>
                    <a:pt x="148590" y="70485"/>
                    <a:pt x="125730" y="47625"/>
                    <a:pt x="98107" y="47625"/>
                  </a:cubicBezTo>
                  <a:close/>
                </a:path>
              </a:pathLst>
            </a:custGeom>
            <a:solidFill>
              <a:schemeClr val="accent1"/>
            </a:solidFill>
            <a:ln w="9525" cap="flat">
              <a:noFill/>
              <a:prstDash val="solid"/>
              <a:miter/>
            </a:ln>
          </p:spPr>
          <p:txBody>
            <a:bodyPr rtlCol="0" anchor="ctr"/>
            <a:lstStyle/>
            <a:p>
              <a:endParaRPr lang="en-US"/>
            </a:p>
          </p:txBody>
        </p:sp>
      </p:grpSp>
      <p:grpSp>
        <p:nvGrpSpPr>
          <p:cNvPr id="119" name="Group 118" descr="An icon of a FAQ paper with checklists.">
            <a:extLst>
              <a:ext uri="{FF2B5EF4-FFF2-40B4-BE49-F238E27FC236}">
                <a16:creationId xmlns:a16="http://schemas.microsoft.com/office/drawing/2014/main" id="{4544C7C8-1D6E-4A04-7785-AF35F7D2E69F}"/>
              </a:ext>
            </a:extLst>
          </p:cNvPr>
          <p:cNvGrpSpPr/>
          <p:nvPr/>
        </p:nvGrpSpPr>
        <p:grpSpPr>
          <a:xfrm>
            <a:off x="12529909" y="4520271"/>
            <a:ext cx="757840" cy="1023037"/>
            <a:chOff x="12529909" y="5482797"/>
            <a:chExt cx="757840" cy="1023037"/>
          </a:xfrm>
        </p:grpSpPr>
        <p:grpSp>
          <p:nvGrpSpPr>
            <p:cNvPr id="120" name="Graphic 94">
              <a:extLst>
                <a:ext uri="{FF2B5EF4-FFF2-40B4-BE49-F238E27FC236}">
                  <a16:creationId xmlns:a16="http://schemas.microsoft.com/office/drawing/2014/main" id="{85963D83-1A9F-CD06-C39C-C585C7B605F7}"/>
                </a:ext>
              </a:extLst>
            </p:cNvPr>
            <p:cNvGrpSpPr/>
            <p:nvPr/>
          </p:nvGrpSpPr>
          <p:grpSpPr>
            <a:xfrm>
              <a:off x="12529909" y="5482797"/>
              <a:ext cx="757840" cy="1023037"/>
              <a:chOff x="12529909" y="5482797"/>
              <a:chExt cx="757840" cy="1023037"/>
            </a:xfrm>
            <a:solidFill>
              <a:srgbClr val="000000"/>
            </a:solidFill>
          </p:grpSpPr>
          <p:sp>
            <p:nvSpPr>
              <p:cNvPr id="122" name="Freeform 222">
                <a:extLst>
                  <a:ext uri="{FF2B5EF4-FFF2-40B4-BE49-F238E27FC236}">
                    <a16:creationId xmlns:a16="http://schemas.microsoft.com/office/drawing/2014/main" id="{02088E11-53BB-CEB9-C6D6-E4F1BD3F1337}"/>
                  </a:ext>
                </a:extLst>
              </p:cNvPr>
              <p:cNvSpPr/>
              <p:nvPr/>
            </p:nvSpPr>
            <p:spPr>
              <a:xfrm>
                <a:off x="12800547" y="5603598"/>
                <a:ext cx="161825" cy="191804"/>
              </a:xfrm>
              <a:custGeom>
                <a:avLst/>
                <a:gdLst>
                  <a:gd name="connsiteX0" fmla="*/ 14377 w 161825"/>
                  <a:gd name="connsiteY0" fmla="*/ 189696 h 191804"/>
                  <a:gd name="connsiteX1" fmla="*/ 21927 w 161825"/>
                  <a:gd name="connsiteY1" fmla="*/ 191584 h 191804"/>
                  <a:gd name="connsiteX2" fmla="*/ 42690 w 161825"/>
                  <a:gd name="connsiteY2" fmla="*/ 177427 h 191804"/>
                  <a:gd name="connsiteX3" fmla="*/ 51184 w 161825"/>
                  <a:gd name="connsiteY3" fmla="*/ 154777 h 191804"/>
                  <a:gd name="connsiteX4" fmla="*/ 110641 w 161825"/>
                  <a:gd name="connsiteY4" fmla="*/ 154777 h 191804"/>
                  <a:gd name="connsiteX5" fmla="*/ 119135 w 161825"/>
                  <a:gd name="connsiteY5" fmla="*/ 177427 h 191804"/>
                  <a:gd name="connsiteX6" fmla="*/ 147448 w 161825"/>
                  <a:gd name="connsiteY6" fmla="*/ 190640 h 191804"/>
                  <a:gd name="connsiteX7" fmla="*/ 160660 w 161825"/>
                  <a:gd name="connsiteY7" fmla="*/ 162327 h 191804"/>
                  <a:gd name="connsiteX8" fmla="*/ 146504 w 161825"/>
                  <a:gd name="connsiteY8" fmla="*/ 124577 h 191804"/>
                  <a:gd name="connsiteX9" fmla="*/ 146504 w 161825"/>
                  <a:gd name="connsiteY9" fmla="*/ 123633 h 191804"/>
                  <a:gd name="connsiteX10" fmla="*/ 104978 w 161825"/>
                  <a:gd name="connsiteY10" fmla="*/ 14156 h 191804"/>
                  <a:gd name="connsiteX11" fmla="*/ 84216 w 161825"/>
                  <a:gd name="connsiteY11" fmla="*/ 0 h 191804"/>
                  <a:gd name="connsiteX12" fmla="*/ 84216 w 161825"/>
                  <a:gd name="connsiteY12" fmla="*/ 0 h 191804"/>
                  <a:gd name="connsiteX13" fmla="*/ 77609 w 161825"/>
                  <a:gd name="connsiteY13" fmla="*/ 0 h 191804"/>
                  <a:gd name="connsiteX14" fmla="*/ 56847 w 161825"/>
                  <a:gd name="connsiteY14" fmla="*/ 14156 h 191804"/>
                  <a:gd name="connsiteX15" fmla="*/ 15321 w 161825"/>
                  <a:gd name="connsiteY15" fmla="*/ 123633 h 191804"/>
                  <a:gd name="connsiteX16" fmla="*/ 15321 w 161825"/>
                  <a:gd name="connsiteY16" fmla="*/ 124577 h 191804"/>
                  <a:gd name="connsiteX17" fmla="*/ 1165 w 161825"/>
                  <a:gd name="connsiteY17" fmla="*/ 160439 h 191804"/>
                  <a:gd name="connsiteX18" fmla="*/ 14377 w 161825"/>
                  <a:gd name="connsiteY18" fmla="*/ 189696 h 191804"/>
                  <a:gd name="connsiteX19" fmla="*/ 80441 w 161825"/>
                  <a:gd name="connsiteY19" fmla="*/ 76445 h 191804"/>
                  <a:gd name="connsiteX20" fmla="*/ 93653 w 161825"/>
                  <a:gd name="connsiteY20" fmla="*/ 110420 h 191804"/>
                  <a:gd name="connsiteX21" fmla="*/ 68172 w 161825"/>
                  <a:gd name="connsiteY21" fmla="*/ 110420 h 191804"/>
                  <a:gd name="connsiteX22" fmla="*/ 80441 w 161825"/>
                  <a:gd name="connsiteY22" fmla="*/ 76445 h 19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1825" h="191804">
                    <a:moveTo>
                      <a:pt x="14377" y="189696"/>
                    </a:moveTo>
                    <a:cubicBezTo>
                      <a:pt x="17209" y="190640"/>
                      <a:pt x="20040" y="191584"/>
                      <a:pt x="21927" y="191584"/>
                    </a:cubicBezTo>
                    <a:cubicBezTo>
                      <a:pt x="30421" y="191584"/>
                      <a:pt x="38915" y="185921"/>
                      <a:pt x="42690" y="177427"/>
                    </a:cubicBezTo>
                    <a:lnTo>
                      <a:pt x="51184" y="154777"/>
                    </a:lnTo>
                    <a:lnTo>
                      <a:pt x="110641" y="154777"/>
                    </a:lnTo>
                    <a:lnTo>
                      <a:pt x="119135" y="177427"/>
                    </a:lnTo>
                    <a:cubicBezTo>
                      <a:pt x="123854" y="188752"/>
                      <a:pt x="136123" y="194415"/>
                      <a:pt x="147448" y="190640"/>
                    </a:cubicBezTo>
                    <a:cubicBezTo>
                      <a:pt x="158773" y="185921"/>
                      <a:pt x="164435" y="173652"/>
                      <a:pt x="160660" y="162327"/>
                    </a:cubicBezTo>
                    <a:lnTo>
                      <a:pt x="146504" y="124577"/>
                    </a:lnTo>
                    <a:cubicBezTo>
                      <a:pt x="146504" y="124577"/>
                      <a:pt x="146504" y="123633"/>
                      <a:pt x="146504" y="123633"/>
                    </a:cubicBezTo>
                    <a:lnTo>
                      <a:pt x="104978" y="14156"/>
                    </a:lnTo>
                    <a:cubicBezTo>
                      <a:pt x="102147" y="5663"/>
                      <a:pt x="93653" y="0"/>
                      <a:pt x="84216" y="0"/>
                    </a:cubicBezTo>
                    <a:cubicBezTo>
                      <a:pt x="84216" y="0"/>
                      <a:pt x="84216" y="0"/>
                      <a:pt x="84216" y="0"/>
                    </a:cubicBezTo>
                    <a:lnTo>
                      <a:pt x="77609" y="0"/>
                    </a:lnTo>
                    <a:cubicBezTo>
                      <a:pt x="68172" y="0"/>
                      <a:pt x="60622" y="5663"/>
                      <a:pt x="56847" y="14156"/>
                    </a:cubicBezTo>
                    <a:lnTo>
                      <a:pt x="15321" y="123633"/>
                    </a:lnTo>
                    <a:cubicBezTo>
                      <a:pt x="15321" y="123633"/>
                      <a:pt x="15321" y="124577"/>
                      <a:pt x="15321" y="124577"/>
                    </a:cubicBezTo>
                    <a:lnTo>
                      <a:pt x="1165" y="160439"/>
                    </a:lnTo>
                    <a:cubicBezTo>
                      <a:pt x="-2610" y="172708"/>
                      <a:pt x="3052" y="184977"/>
                      <a:pt x="14377" y="189696"/>
                    </a:cubicBezTo>
                    <a:close/>
                    <a:moveTo>
                      <a:pt x="80441" y="76445"/>
                    </a:moveTo>
                    <a:lnTo>
                      <a:pt x="93653" y="110420"/>
                    </a:lnTo>
                    <a:lnTo>
                      <a:pt x="68172" y="110420"/>
                    </a:lnTo>
                    <a:lnTo>
                      <a:pt x="80441" y="76445"/>
                    </a:lnTo>
                    <a:close/>
                  </a:path>
                </a:pathLst>
              </a:custGeom>
              <a:solidFill>
                <a:schemeClr val="tx1"/>
              </a:solidFill>
              <a:ln w="9438" cap="flat">
                <a:noFill/>
                <a:prstDash val="solid"/>
                <a:miter/>
              </a:ln>
            </p:spPr>
            <p:txBody>
              <a:bodyPr rtlCol="0" anchor="ctr"/>
              <a:lstStyle/>
              <a:p>
                <a:endParaRPr lang="en-US"/>
              </a:p>
            </p:txBody>
          </p:sp>
          <p:sp>
            <p:nvSpPr>
              <p:cNvPr id="123" name="Freeform 223">
                <a:extLst>
                  <a:ext uri="{FF2B5EF4-FFF2-40B4-BE49-F238E27FC236}">
                    <a16:creationId xmlns:a16="http://schemas.microsoft.com/office/drawing/2014/main" id="{0DAD40E8-0FCB-F8AE-E35A-B2AFF8F6D03B}"/>
                  </a:ext>
                </a:extLst>
              </p:cNvPr>
              <p:cNvSpPr/>
              <p:nvPr/>
            </p:nvSpPr>
            <p:spPr>
              <a:xfrm>
                <a:off x="12980083" y="5598879"/>
                <a:ext cx="189460" cy="188752"/>
              </a:xfrm>
              <a:custGeom>
                <a:avLst/>
                <a:gdLst>
                  <a:gd name="connsiteX0" fmla="*/ 94376 w 189460"/>
                  <a:gd name="connsiteY0" fmla="*/ 188752 h 188752"/>
                  <a:gd name="connsiteX1" fmla="*/ 144396 w 189460"/>
                  <a:gd name="connsiteY1" fmla="*/ 174596 h 188752"/>
                  <a:gd name="connsiteX2" fmla="*/ 151946 w 189460"/>
                  <a:gd name="connsiteY2" fmla="*/ 182146 h 188752"/>
                  <a:gd name="connsiteX3" fmla="*/ 183090 w 189460"/>
                  <a:gd name="connsiteY3" fmla="*/ 182146 h 188752"/>
                  <a:gd name="connsiteX4" fmla="*/ 183090 w 189460"/>
                  <a:gd name="connsiteY4" fmla="*/ 151002 h 188752"/>
                  <a:gd name="connsiteX5" fmla="*/ 175540 w 189460"/>
                  <a:gd name="connsiteY5" fmla="*/ 143452 h 188752"/>
                  <a:gd name="connsiteX6" fmla="*/ 188752 w 189460"/>
                  <a:gd name="connsiteY6" fmla="*/ 94376 h 188752"/>
                  <a:gd name="connsiteX7" fmla="*/ 94376 w 189460"/>
                  <a:gd name="connsiteY7" fmla="*/ 0 h 188752"/>
                  <a:gd name="connsiteX8" fmla="*/ 0 w 189460"/>
                  <a:gd name="connsiteY8" fmla="*/ 94376 h 188752"/>
                  <a:gd name="connsiteX9" fmla="*/ 94376 w 189460"/>
                  <a:gd name="connsiteY9" fmla="*/ 188752 h 188752"/>
                  <a:gd name="connsiteX10" fmla="*/ 94376 w 189460"/>
                  <a:gd name="connsiteY10" fmla="*/ 43413 h 188752"/>
                  <a:gd name="connsiteX11" fmla="*/ 144396 w 189460"/>
                  <a:gd name="connsiteY11" fmla="*/ 93432 h 188752"/>
                  <a:gd name="connsiteX12" fmla="*/ 141564 w 189460"/>
                  <a:gd name="connsiteY12" fmla="*/ 109476 h 188752"/>
                  <a:gd name="connsiteX13" fmla="*/ 135902 w 189460"/>
                  <a:gd name="connsiteY13" fmla="*/ 103814 h 188752"/>
                  <a:gd name="connsiteX14" fmla="*/ 104758 w 189460"/>
                  <a:gd name="connsiteY14" fmla="*/ 103814 h 188752"/>
                  <a:gd name="connsiteX15" fmla="*/ 104758 w 189460"/>
                  <a:gd name="connsiteY15" fmla="*/ 134958 h 188752"/>
                  <a:gd name="connsiteX16" fmla="*/ 111364 w 189460"/>
                  <a:gd name="connsiteY16" fmla="*/ 141564 h 188752"/>
                  <a:gd name="connsiteX17" fmla="*/ 94376 w 189460"/>
                  <a:gd name="connsiteY17" fmla="*/ 144396 h 188752"/>
                  <a:gd name="connsiteX18" fmla="*/ 44357 w 189460"/>
                  <a:gd name="connsiteY18" fmla="*/ 94376 h 188752"/>
                  <a:gd name="connsiteX19" fmla="*/ 94376 w 189460"/>
                  <a:gd name="connsiteY19" fmla="*/ 43413 h 188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9460" h="188752">
                    <a:moveTo>
                      <a:pt x="94376" y="188752"/>
                    </a:moveTo>
                    <a:cubicBezTo>
                      <a:pt x="112308" y="188752"/>
                      <a:pt x="129295" y="184033"/>
                      <a:pt x="144396" y="174596"/>
                    </a:cubicBezTo>
                    <a:lnTo>
                      <a:pt x="151946" y="182146"/>
                    </a:lnTo>
                    <a:cubicBezTo>
                      <a:pt x="160439" y="190640"/>
                      <a:pt x="174596" y="190640"/>
                      <a:pt x="183090" y="182146"/>
                    </a:cubicBezTo>
                    <a:cubicBezTo>
                      <a:pt x="191584" y="173652"/>
                      <a:pt x="191584" y="159496"/>
                      <a:pt x="183090" y="151002"/>
                    </a:cubicBezTo>
                    <a:lnTo>
                      <a:pt x="175540" y="143452"/>
                    </a:lnTo>
                    <a:cubicBezTo>
                      <a:pt x="184034" y="129295"/>
                      <a:pt x="188752" y="112308"/>
                      <a:pt x="188752" y="94376"/>
                    </a:cubicBezTo>
                    <a:cubicBezTo>
                      <a:pt x="188752" y="42469"/>
                      <a:pt x="146283" y="0"/>
                      <a:pt x="94376" y="0"/>
                    </a:cubicBezTo>
                    <a:cubicBezTo>
                      <a:pt x="42469" y="0"/>
                      <a:pt x="0" y="42469"/>
                      <a:pt x="0" y="94376"/>
                    </a:cubicBezTo>
                    <a:cubicBezTo>
                      <a:pt x="0" y="146283"/>
                      <a:pt x="41525" y="188752"/>
                      <a:pt x="94376" y="188752"/>
                    </a:cubicBezTo>
                    <a:close/>
                    <a:moveTo>
                      <a:pt x="94376" y="43413"/>
                    </a:moveTo>
                    <a:cubicBezTo>
                      <a:pt x="121745" y="43413"/>
                      <a:pt x="144396" y="66063"/>
                      <a:pt x="144396" y="93432"/>
                    </a:cubicBezTo>
                    <a:cubicBezTo>
                      <a:pt x="144396" y="99095"/>
                      <a:pt x="143452" y="103814"/>
                      <a:pt x="141564" y="109476"/>
                    </a:cubicBezTo>
                    <a:lnTo>
                      <a:pt x="135902" y="103814"/>
                    </a:lnTo>
                    <a:cubicBezTo>
                      <a:pt x="127408" y="95320"/>
                      <a:pt x="113251" y="95320"/>
                      <a:pt x="104758" y="103814"/>
                    </a:cubicBezTo>
                    <a:cubicBezTo>
                      <a:pt x="96264" y="112308"/>
                      <a:pt x="96264" y="126464"/>
                      <a:pt x="104758" y="134958"/>
                    </a:cubicBezTo>
                    <a:lnTo>
                      <a:pt x="111364" y="141564"/>
                    </a:lnTo>
                    <a:cubicBezTo>
                      <a:pt x="105701" y="143452"/>
                      <a:pt x="100039" y="144396"/>
                      <a:pt x="94376" y="144396"/>
                    </a:cubicBezTo>
                    <a:cubicBezTo>
                      <a:pt x="67007" y="144396"/>
                      <a:pt x="44357" y="121745"/>
                      <a:pt x="44357" y="94376"/>
                    </a:cubicBezTo>
                    <a:cubicBezTo>
                      <a:pt x="44357" y="67007"/>
                      <a:pt x="66063" y="43413"/>
                      <a:pt x="94376" y="43413"/>
                    </a:cubicBezTo>
                    <a:close/>
                  </a:path>
                </a:pathLst>
              </a:custGeom>
              <a:solidFill>
                <a:schemeClr val="tx1"/>
              </a:solidFill>
              <a:ln w="9438" cap="flat">
                <a:noFill/>
                <a:prstDash val="solid"/>
                <a:miter/>
              </a:ln>
            </p:spPr>
            <p:txBody>
              <a:bodyPr rtlCol="0" anchor="ctr"/>
              <a:lstStyle/>
              <a:p>
                <a:endParaRPr lang="en-US"/>
              </a:p>
            </p:txBody>
          </p:sp>
          <p:sp>
            <p:nvSpPr>
              <p:cNvPr id="124" name="Freeform 224">
                <a:extLst>
                  <a:ext uri="{FF2B5EF4-FFF2-40B4-BE49-F238E27FC236}">
                    <a16:creationId xmlns:a16="http://schemas.microsoft.com/office/drawing/2014/main" id="{D9E560EA-29BE-E8E1-8DB8-CD59DD01F867}"/>
                  </a:ext>
                </a:extLst>
              </p:cNvPr>
              <p:cNvSpPr/>
              <p:nvPr/>
            </p:nvSpPr>
            <p:spPr>
              <a:xfrm>
                <a:off x="12669586" y="5605485"/>
                <a:ext cx="128351" cy="190639"/>
              </a:xfrm>
              <a:custGeom>
                <a:avLst/>
                <a:gdLst>
                  <a:gd name="connsiteX0" fmla="*/ 21707 w 128351"/>
                  <a:gd name="connsiteY0" fmla="*/ 190640 h 190639"/>
                  <a:gd name="connsiteX1" fmla="*/ 43413 w 128351"/>
                  <a:gd name="connsiteY1" fmla="*/ 168933 h 190639"/>
                  <a:gd name="connsiteX2" fmla="*/ 43413 w 128351"/>
                  <a:gd name="connsiteY2" fmla="*/ 127408 h 190639"/>
                  <a:gd name="connsiteX3" fmla="*/ 88714 w 128351"/>
                  <a:gd name="connsiteY3" fmla="*/ 127408 h 190639"/>
                  <a:gd name="connsiteX4" fmla="*/ 110420 w 128351"/>
                  <a:gd name="connsiteY4" fmla="*/ 105701 h 190639"/>
                  <a:gd name="connsiteX5" fmla="*/ 88714 w 128351"/>
                  <a:gd name="connsiteY5" fmla="*/ 83995 h 190639"/>
                  <a:gd name="connsiteX6" fmla="*/ 43413 w 128351"/>
                  <a:gd name="connsiteY6" fmla="*/ 83995 h 190639"/>
                  <a:gd name="connsiteX7" fmla="*/ 43413 w 128351"/>
                  <a:gd name="connsiteY7" fmla="*/ 43413 h 190639"/>
                  <a:gd name="connsiteX8" fmla="*/ 106645 w 128351"/>
                  <a:gd name="connsiteY8" fmla="*/ 43413 h 190639"/>
                  <a:gd name="connsiteX9" fmla="*/ 128352 w 128351"/>
                  <a:gd name="connsiteY9" fmla="*/ 21707 h 190639"/>
                  <a:gd name="connsiteX10" fmla="*/ 106645 w 128351"/>
                  <a:gd name="connsiteY10" fmla="*/ 0 h 190639"/>
                  <a:gd name="connsiteX11" fmla="*/ 21707 w 128351"/>
                  <a:gd name="connsiteY11" fmla="*/ 0 h 190639"/>
                  <a:gd name="connsiteX12" fmla="*/ 0 w 128351"/>
                  <a:gd name="connsiteY12" fmla="*/ 21707 h 190639"/>
                  <a:gd name="connsiteX13" fmla="*/ 0 w 128351"/>
                  <a:gd name="connsiteY13" fmla="*/ 169877 h 190639"/>
                  <a:gd name="connsiteX14" fmla="*/ 21707 w 128351"/>
                  <a:gd name="connsiteY14" fmla="*/ 190640 h 190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8351" h="190639">
                    <a:moveTo>
                      <a:pt x="21707" y="190640"/>
                    </a:moveTo>
                    <a:cubicBezTo>
                      <a:pt x="33975" y="190640"/>
                      <a:pt x="43413" y="181202"/>
                      <a:pt x="43413" y="168933"/>
                    </a:cubicBezTo>
                    <a:lnTo>
                      <a:pt x="43413" y="127408"/>
                    </a:lnTo>
                    <a:lnTo>
                      <a:pt x="88714" y="127408"/>
                    </a:lnTo>
                    <a:cubicBezTo>
                      <a:pt x="100982" y="127408"/>
                      <a:pt x="110420" y="117970"/>
                      <a:pt x="110420" y="105701"/>
                    </a:cubicBezTo>
                    <a:cubicBezTo>
                      <a:pt x="110420" y="93432"/>
                      <a:pt x="100982" y="83995"/>
                      <a:pt x="88714" y="83995"/>
                    </a:cubicBezTo>
                    <a:lnTo>
                      <a:pt x="43413" y="83995"/>
                    </a:lnTo>
                    <a:lnTo>
                      <a:pt x="43413" y="43413"/>
                    </a:lnTo>
                    <a:lnTo>
                      <a:pt x="106645" y="43413"/>
                    </a:lnTo>
                    <a:cubicBezTo>
                      <a:pt x="118914" y="43413"/>
                      <a:pt x="128352" y="33975"/>
                      <a:pt x="128352" y="21707"/>
                    </a:cubicBezTo>
                    <a:cubicBezTo>
                      <a:pt x="128352" y="9438"/>
                      <a:pt x="118914" y="0"/>
                      <a:pt x="106645" y="0"/>
                    </a:cubicBezTo>
                    <a:lnTo>
                      <a:pt x="21707" y="0"/>
                    </a:lnTo>
                    <a:cubicBezTo>
                      <a:pt x="9438" y="0"/>
                      <a:pt x="0" y="9438"/>
                      <a:pt x="0" y="21707"/>
                    </a:cubicBezTo>
                    <a:lnTo>
                      <a:pt x="0" y="169877"/>
                    </a:lnTo>
                    <a:cubicBezTo>
                      <a:pt x="0" y="181202"/>
                      <a:pt x="10381" y="190640"/>
                      <a:pt x="21707" y="190640"/>
                    </a:cubicBezTo>
                    <a:close/>
                  </a:path>
                </a:pathLst>
              </a:custGeom>
              <a:solidFill>
                <a:schemeClr val="tx1"/>
              </a:solidFill>
              <a:ln w="9438" cap="flat">
                <a:noFill/>
                <a:prstDash val="solid"/>
                <a:miter/>
              </a:ln>
            </p:spPr>
            <p:txBody>
              <a:bodyPr rtlCol="0" anchor="ctr"/>
              <a:lstStyle/>
              <a:p>
                <a:endParaRPr lang="en-US"/>
              </a:p>
            </p:txBody>
          </p:sp>
          <p:sp>
            <p:nvSpPr>
              <p:cNvPr id="125" name="Freeform 225">
                <a:extLst>
                  <a:ext uri="{FF2B5EF4-FFF2-40B4-BE49-F238E27FC236}">
                    <a16:creationId xmlns:a16="http://schemas.microsoft.com/office/drawing/2014/main" id="{9620E3D3-5364-4576-5794-F83A026670C9}"/>
                  </a:ext>
                </a:extLst>
              </p:cNvPr>
              <p:cNvSpPr/>
              <p:nvPr/>
            </p:nvSpPr>
            <p:spPr>
              <a:xfrm>
                <a:off x="12529909" y="5482797"/>
                <a:ext cx="757840" cy="1023037"/>
              </a:xfrm>
              <a:custGeom>
                <a:avLst/>
                <a:gdLst>
                  <a:gd name="connsiteX0" fmla="*/ 736134 w 757840"/>
                  <a:gd name="connsiteY0" fmla="*/ 0 h 1023037"/>
                  <a:gd name="connsiteX1" fmla="*/ 21707 w 757840"/>
                  <a:gd name="connsiteY1" fmla="*/ 0 h 1023037"/>
                  <a:gd name="connsiteX2" fmla="*/ 0 w 757840"/>
                  <a:gd name="connsiteY2" fmla="*/ 21707 h 1023037"/>
                  <a:gd name="connsiteX3" fmla="*/ 0 w 757840"/>
                  <a:gd name="connsiteY3" fmla="*/ 1000387 h 1023037"/>
                  <a:gd name="connsiteX4" fmla="*/ 21707 w 757840"/>
                  <a:gd name="connsiteY4" fmla="*/ 1022094 h 1023037"/>
                  <a:gd name="connsiteX5" fmla="*/ 736134 w 757840"/>
                  <a:gd name="connsiteY5" fmla="*/ 1023037 h 1023037"/>
                  <a:gd name="connsiteX6" fmla="*/ 736134 w 757840"/>
                  <a:gd name="connsiteY6" fmla="*/ 1023037 h 1023037"/>
                  <a:gd name="connsiteX7" fmla="*/ 751234 w 757840"/>
                  <a:gd name="connsiteY7" fmla="*/ 1016431 h 1023037"/>
                  <a:gd name="connsiteX8" fmla="*/ 757841 w 757840"/>
                  <a:gd name="connsiteY8" fmla="*/ 1001331 h 1023037"/>
                  <a:gd name="connsiteX9" fmla="*/ 757841 w 757840"/>
                  <a:gd name="connsiteY9" fmla="*/ 21707 h 1023037"/>
                  <a:gd name="connsiteX10" fmla="*/ 736134 w 757840"/>
                  <a:gd name="connsiteY10" fmla="*/ 0 h 1023037"/>
                  <a:gd name="connsiteX11" fmla="*/ 713484 w 757840"/>
                  <a:gd name="connsiteY11" fmla="*/ 979624 h 1023037"/>
                  <a:gd name="connsiteX12" fmla="*/ 43413 w 757840"/>
                  <a:gd name="connsiteY12" fmla="*/ 978681 h 1023037"/>
                  <a:gd name="connsiteX13" fmla="*/ 43413 w 757840"/>
                  <a:gd name="connsiteY13" fmla="*/ 44357 h 1023037"/>
                  <a:gd name="connsiteX14" fmla="*/ 713484 w 757840"/>
                  <a:gd name="connsiteY14" fmla="*/ 44357 h 1023037"/>
                  <a:gd name="connsiteX15" fmla="*/ 713484 w 757840"/>
                  <a:gd name="connsiteY15" fmla="*/ 979624 h 102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840" h="1023037">
                    <a:moveTo>
                      <a:pt x="736134" y="0"/>
                    </a:moveTo>
                    <a:lnTo>
                      <a:pt x="21707" y="0"/>
                    </a:lnTo>
                    <a:cubicBezTo>
                      <a:pt x="9438" y="0"/>
                      <a:pt x="0" y="9438"/>
                      <a:pt x="0" y="21707"/>
                    </a:cubicBezTo>
                    <a:lnTo>
                      <a:pt x="0" y="1000387"/>
                    </a:lnTo>
                    <a:cubicBezTo>
                      <a:pt x="0" y="1012656"/>
                      <a:pt x="9438" y="1022094"/>
                      <a:pt x="21707" y="1022094"/>
                    </a:cubicBezTo>
                    <a:lnTo>
                      <a:pt x="736134" y="1023037"/>
                    </a:lnTo>
                    <a:cubicBezTo>
                      <a:pt x="736134" y="1023037"/>
                      <a:pt x="736134" y="1023037"/>
                      <a:pt x="736134" y="1023037"/>
                    </a:cubicBezTo>
                    <a:cubicBezTo>
                      <a:pt x="741797" y="1023037"/>
                      <a:pt x="747459" y="1021150"/>
                      <a:pt x="751234" y="1016431"/>
                    </a:cubicBezTo>
                    <a:cubicBezTo>
                      <a:pt x="755009" y="1012656"/>
                      <a:pt x="757841" y="1006993"/>
                      <a:pt x="757841" y="1001331"/>
                    </a:cubicBezTo>
                    <a:lnTo>
                      <a:pt x="757841" y="21707"/>
                    </a:lnTo>
                    <a:cubicBezTo>
                      <a:pt x="757841" y="9438"/>
                      <a:pt x="748403" y="0"/>
                      <a:pt x="736134" y="0"/>
                    </a:cubicBezTo>
                    <a:close/>
                    <a:moveTo>
                      <a:pt x="713484" y="979624"/>
                    </a:moveTo>
                    <a:lnTo>
                      <a:pt x="43413" y="978681"/>
                    </a:lnTo>
                    <a:lnTo>
                      <a:pt x="43413" y="44357"/>
                    </a:lnTo>
                    <a:lnTo>
                      <a:pt x="713484" y="44357"/>
                    </a:lnTo>
                    <a:lnTo>
                      <a:pt x="713484" y="979624"/>
                    </a:lnTo>
                    <a:close/>
                  </a:path>
                </a:pathLst>
              </a:custGeom>
              <a:solidFill>
                <a:schemeClr val="tx1"/>
              </a:solidFill>
              <a:ln w="9438" cap="flat">
                <a:noFill/>
                <a:prstDash val="solid"/>
                <a:miter/>
              </a:ln>
            </p:spPr>
            <p:txBody>
              <a:bodyPr rtlCol="0" anchor="ctr"/>
              <a:lstStyle/>
              <a:p>
                <a:endParaRPr lang="en-US"/>
              </a:p>
            </p:txBody>
          </p:sp>
        </p:grpSp>
        <p:sp>
          <p:nvSpPr>
            <p:cNvPr id="121" name="Freeform 226">
              <a:extLst>
                <a:ext uri="{FF2B5EF4-FFF2-40B4-BE49-F238E27FC236}">
                  <a16:creationId xmlns:a16="http://schemas.microsoft.com/office/drawing/2014/main" id="{02A17024-9DBA-A615-EB28-91A0581AF299}"/>
                </a:ext>
              </a:extLst>
            </p:cNvPr>
            <p:cNvSpPr/>
            <p:nvPr/>
          </p:nvSpPr>
          <p:spPr>
            <a:xfrm>
              <a:off x="12656609" y="5846381"/>
              <a:ext cx="511282" cy="545258"/>
            </a:xfrm>
            <a:custGeom>
              <a:avLst/>
              <a:gdLst>
                <a:gd name="connsiteX0" fmla="*/ 63940 w 511282"/>
                <a:gd name="connsiteY0" fmla="*/ 545258 h 545258"/>
                <a:gd name="connsiteX1" fmla="*/ 48840 w 511282"/>
                <a:gd name="connsiteY1" fmla="*/ 538652 h 545258"/>
                <a:gd name="connsiteX2" fmla="*/ 6370 w 511282"/>
                <a:gd name="connsiteY2" fmla="*/ 496183 h 545258"/>
                <a:gd name="connsiteX3" fmla="*/ 6370 w 511282"/>
                <a:gd name="connsiteY3" fmla="*/ 465039 h 545258"/>
                <a:gd name="connsiteX4" fmla="*/ 37515 w 511282"/>
                <a:gd name="connsiteY4" fmla="*/ 465039 h 545258"/>
                <a:gd name="connsiteX5" fmla="*/ 63940 w 511282"/>
                <a:gd name="connsiteY5" fmla="*/ 491464 h 545258"/>
                <a:gd name="connsiteX6" fmla="*/ 111128 w 511282"/>
                <a:gd name="connsiteY6" fmla="*/ 444276 h 545258"/>
                <a:gd name="connsiteX7" fmla="*/ 142272 w 511282"/>
                <a:gd name="connsiteY7" fmla="*/ 444276 h 545258"/>
                <a:gd name="connsiteX8" fmla="*/ 142272 w 511282"/>
                <a:gd name="connsiteY8" fmla="*/ 475420 h 545258"/>
                <a:gd name="connsiteX9" fmla="*/ 79040 w 511282"/>
                <a:gd name="connsiteY9" fmla="*/ 538652 h 545258"/>
                <a:gd name="connsiteX10" fmla="*/ 63940 w 511282"/>
                <a:gd name="connsiteY10" fmla="*/ 545258 h 545258"/>
                <a:gd name="connsiteX11" fmla="*/ 490520 w 511282"/>
                <a:gd name="connsiteY11" fmla="*/ 500901 h 545258"/>
                <a:gd name="connsiteX12" fmla="*/ 205504 w 511282"/>
                <a:gd name="connsiteY12" fmla="*/ 500901 h 545258"/>
                <a:gd name="connsiteX13" fmla="*/ 183798 w 511282"/>
                <a:gd name="connsiteY13" fmla="*/ 479195 h 545258"/>
                <a:gd name="connsiteX14" fmla="*/ 205504 w 511282"/>
                <a:gd name="connsiteY14" fmla="*/ 457488 h 545258"/>
                <a:gd name="connsiteX15" fmla="*/ 489576 w 511282"/>
                <a:gd name="connsiteY15" fmla="*/ 457488 h 545258"/>
                <a:gd name="connsiteX16" fmla="*/ 511283 w 511282"/>
                <a:gd name="connsiteY16" fmla="*/ 479195 h 545258"/>
                <a:gd name="connsiteX17" fmla="*/ 490520 w 511282"/>
                <a:gd name="connsiteY17" fmla="*/ 500901 h 545258"/>
                <a:gd name="connsiteX18" fmla="*/ 63940 w 511282"/>
                <a:gd name="connsiteY18" fmla="*/ 404638 h 545258"/>
                <a:gd name="connsiteX19" fmla="*/ 48840 w 511282"/>
                <a:gd name="connsiteY19" fmla="*/ 398031 h 545258"/>
                <a:gd name="connsiteX20" fmla="*/ 6370 w 511282"/>
                <a:gd name="connsiteY20" fmla="*/ 355562 h 545258"/>
                <a:gd name="connsiteX21" fmla="*/ 6370 w 511282"/>
                <a:gd name="connsiteY21" fmla="*/ 324418 h 545258"/>
                <a:gd name="connsiteX22" fmla="*/ 37515 w 511282"/>
                <a:gd name="connsiteY22" fmla="*/ 324418 h 545258"/>
                <a:gd name="connsiteX23" fmla="*/ 63940 w 511282"/>
                <a:gd name="connsiteY23" fmla="*/ 350843 h 545258"/>
                <a:gd name="connsiteX24" fmla="*/ 111128 w 511282"/>
                <a:gd name="connsiteY24" fmla="*/ 303655 h 545258"/>
                <a:gd name="connsiteX25" fmla="*/ 142272 w 511282"/>
                <a:gd name="connsiteY25" fmla="*/ 303655 h 545258"/>
                <a:gd name="connsiteX26" fmla="*/ 142272 w 511282"/>
                <a:gd name="connsiteY26" fmla="*/ 334799 h 545258"/>
                <a:gd name="connsiteX27" fmla="*/ 79040 w 511282"/>
                <a:gd name="connsiteY27" fmla="*/ 398031 h 545258"/>
                <a:gd name="connsiteX28" fmla="*/ 63940 w 511282"/>
                <a:gd name="connsiteY28" fmla="*/ 404638 h 545258"/>
                <a:gd name="connsiteX29" fmla="*/ 490520 w 511282"/>
                <a:gd name="connsiteY29" fmla="*/ 360281 h 545258"/>
                <a:gd name="connsiteX30" fmla="*/ 205504 w 511282"/>
                <a:gd name="connsiteY30" fmla="*/ 360281 h 545258"/>
                <a:gd name="connsiteX31" fmla="*/ 183798 w 511282"/>
                <a:gd name="connsiteY31" fmla="*/ 338574 h 545258"/>
                <a:gd name="connsiteX32" fmla="*/ 205504 w 511282"/>
                <a:gd name="connsiteY32" fmla="*/ 316868 h 545258"/>
                <a:gd name="connsiteX33" fmla="*/ 489576 w 511282"/>
                <a:gd name="connsiteY33" fmla="*/ 316868 h 545258"/>
                <a:gd name="connsiteX34" fmla="*/ 511283 w 511282"/>
                <a:gd name="connsiteY34" fmla="*/ 338574 h 545258"/>
                <a:gd name="connsiteX35" fmla="*/ 490520 w 511282"/>
                <a:gd name="connsiteY35" fmla="*/ 360281 h 545258"/>
                <a:gd name="connsiteX36" fmla="*/ 63940 w 511282"/>
                <a:gd name="connsiteY36" fmla="*/ 256467 h 545258"/>
                <a:gd name="connsiteX37" fmla="*/ 48840 w 511282"/>
                <a:gd name="connsiteY37" fmla="*/ 249861 h 545258"/>
                <a:gd name="connsiteX38" fmla="*/ 6370 w 511282"/>
                <a:gd name="connsiteY38" fmla="*/ 207392 h 545258"/>
                <a:gd name="connsiteX39" fmla="*/ 6370 w 511282"/>
                <a:gd name="connsiteY39" fmla="*/ 176247 h 545258"/>
                <a:gd name="connsiteX40" fmla="*/ 37515 w 511282"/>
                <a:gd name="connsiteY40" fmla="*/ 176247 h 545258"/>
                <a:gd name="connsiteX41" fmla="*/ 63940 w 511282"/>
                <a:gd name="connsiteY41" fmla="*/ 202673 h 545258"/>
                <a:gd name="connsiteX42" fmla="*/ 111128 w 511282"/>
                <a:gd name="connsiteY42" fmla="*/ 155485 h 545258"/>
                <a:gd name="connsiteX43" fmla="*/ 142272 w 511282"/>
                <a:gd name="connsiteY43" fmla="*/ 155485 h 545258"/>
                <a:gd name="connsiteX44" fmla="*/ 142272 w 511282"/>
                <a:gd name="connsiteY44" fmla="*/ 186629 h 545258"/>
                <a:gd name="connsiteX45" fmla="*/ 79040 w 511282"/>
                <a:gd name="connsiteY45" fmla="*/ 249861 h 545258"/>
                <a:gd name="connsiteX46" fmla="*/ 63940 w 511282"/>
                <a:gd name="connsiteY46" fmla="*/ 256467 h 545258"/>
                <a:gd name="connsiteX47" fmla="*/ 490520 w 511282"/>
                <a:gd name="connsiteY47" fmla="*/ 211167 h 545258"/>
                <a:gd name="connsiteX48" fmla="*/ 205504 w 511282"/>
                <a:gd name="connsiteY48" fmla="*/ 211167 h 545258"/>
                <a:gd name="connsiteX49" fmla="*/ 183798 w 511282"/>
                <a:gd name="connsiteY49" fmla="*/ 189460 h 545258"/>
                <a:gd name="connsiteX50" fmla="*/ 205504 w 511282"/>
                <a:gd name="connsiteY50" fmla="*/ 167754 h 545258"/>
                <a:gd name="connsiteX51" fmla="*/ 489576 w 511282"/>
                <a:gd name="connsiteY51" fmla="*/ 167754 h 545258"/>
                <a:gd name="connsiteX52" fmla="*/ 511283 w 511282"/>
                <a:gd name="connsiteY52" fmla="*/ 189460 h 545258"/>
                <a:gd name="connsiteX53" fmla="*/ 490520 w 511282"/>
                <a:gd name="connsiteY53" fmla="*/ 211167 h 545258"/>
                <a:gd name="connsiteX54" fmla="*/ 63940 w 511282"/>
                <a:gd name="connsiteY54" fmla="*/ 107353 h 545258"/>
                <a:gd name="connsiteX55" fmla="*/ 48840 w 511282"/>
                <a:gd name="connsiteY55" fmla="*/ 100747 h 545258"/>
                <a:gd name="connsiteX56" fmla="*/ 6370 w 511282"/>
                <a:gd name="connsiteY56" fmla="*/ 58277 h 545258"/>
                <a:gd name="connsiteX57" fmla="*/ 6370 w 511282"/>
                <a:gd name="connsiteY57" fmla="*/ 27133 h 545258"/>
                <a:gd name="connsiteX58" fmla="*/ 37515 w 511282"/>
                <a:gd name="connsiteY58" fmla="*/ 27133 h 545258"/>
                <a:gd name="connsiteX59" fmla="*/ 63940 w 511282"/>
                <a:gd name="connsiteY59" fmla="*/ 53558 h 545258"/>
                <a:gd name="connsiteX60" fmla="*/ 111128 w 511282"/>
                <a:gd name="connsiteY60" fmla="*/ 6370 h 545258"/>
                <a:gd name="connsiteX61" fmla="*/ 142272 w 511282"/>
                <a:gd name="connsiteY61" fmla="*/ 6370 h 545258"/>
                <a:gd name="connsiteX62" fmla="*/ 142272 w 511282"/>
                <a:gd name="connsiteY62" fmla="*/ 37515 h 545258"/>
                <a:gd name="connsiteX63" fmla="*/ 79040 w 511282"/>
                <a:gd name="connsiteY63" fmla="*/ 100747 h 545258"/>
                <a:gd name="connsiteX64" fmla="*/ 63940 w 511282"/>
                <a:gd name="connsiteY64" fmla="*/ 107353 h 545258"/>
                <a:gd name="connsiteX65" fmla="*/ 490520 w 511282"/>
                <a:gd name="connsiteY65" fmla="*/ 62996 h 545258"/>
                <a:gd name="connsiteX66" fmla="*/ 205504 w 511282"/>
                <a:gd name="connsiteY66" fmla="*/ 62996 h 545258"/>
                <a:gd name="connsiteX67" fmla="*/ 183798 w 511282"/>
                <a:gd name="connsiteY67" fmla="*/ 41290 h 545258"/>
                <a:gd name="connsiteX68" fmla="*/ 205504 w 511282"/>
                <a:gd name="connsiteY68" fmla="*/ 19583 h 545258"/>
                <a:gd name="connsiteX69" fmla="*/ 489576 w 511282"/>
                <a:gd name="connsiteY69" fmla="*/ 19583 h 545258"/>
                <a:gd name="connsiteX70" fmla="*/ 511283 w 511282"/>
                <a:gd name="connsiteY70" fmla="*/ 41290 h 545258"/>
                <a:gd name="connsiteX71" fmla="*/ 490520 w 511282"/>
                <a:gd name="connsiteY71" fmla="*/ 62996 h 54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11282" h="545258">
                  <a:moveTo>
                    <a:pt x="63940" y="545258"/>
                  </a:moveTo>
                  <a:cubicBezTo>
                    <a:pt x="58277" y="545258"/>
                    <a:pt x="52615" y="543371"/>
                    <a:pt x="48840" y="538652"/>
                  </a:cubicBezTo>
                  <a:lnTo>
                    <a:pt x="6370" y="496183"/>
                  </a:lnTo>
                  <a:cubicBezTo>
                    <a:pt x="-2123" y="487689"/>
                    <a:pt x="-2123" y="473532"/>
                    <a:pt x="6370" y="465039"/>
                  </a:cubicBezTo>
                  <a:cubicBezTo>
                    <a:pt x="14864" y="456545"/>
                    <a:pt x="29021" y="456545"/>
                    <a:pt x="37515" y="465039"/>
                  </a:cubicBezTo>
                  <a:lnTo>
                    <a:pt x="63940" y="491464"/>
                  </a:lnTo>
                  <a:lnTo>
                    <a:pt x="111128" y="444276"/>
                  </a:lnTo>
                  <a:cubicBezTo>
                    <a:pt x="119622" y="435782"/>
                    <a:pt x="133778" y="435782"/>
                    <a:pt x="142272" y="444276"/>
                  </a:cubicBezTo>
                  <a:cubicBezTo>
                    <a:pt x="150766" y="452770"/>
                    <a:pt x="150766" y="466926"/>
                    <a:pt x="142272" y="475420"/>
                  </a:cubicBezTo>
                  <a:lnTo>
                    <a:pt x="79040" y="538652"/>
                  </a:lnTo>
                  <a:cubicBezTo>
                    <a:pt x="74321" y="543371"/>
                    <a:pt x="69602" y="545258"/>
                    <a:pt x="63940" y="545258"/>
                  </a:cubicBezTo>
                  <a:close/>
                  <a:moveTo>
                    <a:pt x="490520" y="500901"/>
                  </a:moveTo>
                  <a:lnTo>
                    <a:pt x="205504" y="500901"/>
                  </a:lnTo>
                  <a:cubicBezTo>
                    <a:pt x="193235" y="500901"/>
                    <a:pt x="183798" y="491464"/>
                    <a:pt x="183798" y="479195"/>
                  </a:cubicBezTo>
                  <a:cubicBezTo>
                    <a:pt x="183798" y="466926"/>
                    <a:pt x="193235" y="457488"/>
                    <a:pt x="205504" y="457488"/>
                  </a:cubicBezTo>
                  <a:lnTo>
                    <a:pt x="489576" y="457488"/>
                  </a:lnTo>
                  <a:cubicBezTo>
                    <a:pt x="501845" y="457488"/>
                    <a:pt x="511283" y="466926"/>
                    <a:pt x="511283" y="479195"/>
                  </a:cubicBezTo>
                  <a:cubicBezTo>
                    <a:pt x="511283" y="491464"/>
                    <a:pt x="501845" y="500901"/>
                    <a:pt x="490520" y="500901"/>
                  </a:cubicBezTo>
                  <a:close/>
                  <a:moveTo>
                    <a:pt x="63940" y="404638"/>
                  </a:moveTo>
                  <a:cubicBezTo>
                    <a:pt x="58277" y="404638"/>
                    <a:pt x="52615" y="402750"/>
                    <a:pt x="48840" y="398031"/>
                  </a:cubicBezTo>
                  <a:lnTo>
                    <a:pt x="6370" y="355562"/>
                  </a:lnTo>
                  <a:cubicBezTo>
                    <a:pt x="-2123" y="347068"/>
                    <a:pt x="-2123" y="332912"/>
                    <a:pt x="6370" y="324418"/>
                  </a:cubicBezTo>
                  <a:cubicBezTo>
                    <a:pt x="14864" y="315924"/>
                    <a:pt x="29021" y="315924"/>
                    <a:pt x="37515" y="324418"/>
                  </a:cubicBezTo>
                  <a:lnTo>
                    <a:pt x="63940" y="350843"/>
                  </a:lnTo>
                  <a:lnTo>
                    <a:pt x="111128" y="303655"/>
                  </a:lnTo>
                  <a:cubicBezTo>
                    <a:pt x="119622" y="295161"/>
                    <a:pt x="133778" y="295161"/>
                    <a:pt x="142272" y="303655"/>
                  </a:cubicBezTo>
                  <a:cubicBezTo>
                    <a:pt x="150766" y="312149"/>
                    <a:pt x="150766" y="326306"/>
                    <a:pt x="142272" y="334799"/>
                  </a:cubicBezTo>
                  <a:lnTo>
                    <a:pt x="79040" y="398031"/>
                  </a:lnTo>
                  <a:cubicBezTo>
                    <a:pt x="74321" y="402750"/>
                    <a:pt x="69602" y="404638"/>
                    <a:pt x="63940" y="404638"/>
                  </a:cubicBezTo>
                  <a:close/>
                  <a:moveTo>
                    <a:pt x="490520" y="360281"/>
                  </a:moveTo>
                  <a:lnTo>
                    <a:pt x="205504" y="360281"/>
                  </a:lnTo>
                  <a:cubicBezTo>
                    <a:pt x="193235" y="360281"/>
                    <a:pt x="183798" y="350843"/>
                    <a:pt x="183798" y="338574"/>
                  </a:cubicBezTo>
                  <a:cubicBezTo>
                    <a:pt x="183798" y="326306"/>
                    <a:pt x="193235" y="316868"/>
                    <a:pt x="205504" y="316868"/>
                  </a:cubicBezTo>
                  <a:lnTo>
                    <a:pt x="489576" y="316868"/>
                  </a:lnTo>
                  <a:cubicBezTo>
                    <a:pt x="501845" y="316868"/>
                    <a:pt x="511283" y="326306"/>
                    <a:pt x="511283" y="338574"/>
                  </a:cubicBezTo>
                  <a:cubicBezTo>
                    <a:pt x="511283" y="350843"/>
                    <a:pt x="501845" y="360281"/>
                    <a:pt x="490520" y="360281"/>
                  </a:cubicBezTo>
                  <a:close/>
                  <a:moveTo>
                    <a:pt x="63940" y="256467"/>
                  </a:moveTo>
                  <a:cubicBezTo>
                    <a:pt x="58277" y="256467"/>
                    <a:pt x="52615" y="254580"/>
                    <a:pt x="48840" y="249861"/>
                  </a:cubicBezTo>
                  <a:lnTo>
                    <a:pt x="6370" y="207392"/>
                  </a:lnTo>
                  <a:cubicBezTo>
                    <a:pt x="-2123" y="198898"/>
                    <a:pt x="-2123" y="184741"/>
                    <a:pt x="6370" y="176247"/>
                  </a:cubicBezTo>
                  <a:cubicBezTo>
                    <a:pt x="14864" y="167754"/>
                    <a:pt x="29021" y="167754"/>
                    <a:pt x="37515" y="176247"/>
                  </a:cubicBezTo>
                  <a:lnTo>
                    <a:pt x="63940" y="202673"/>
                  </a:lnTo>
                  <a:lnTo>
                    <a:pt x="111128" y="155485"/>
                  </a:lnTo>
                  <a:cubicBezTo>
                    <a:pt x="119622" y="146991"/>
                    <a:pt x="133778" y="146991"/>
                    <a:pt x="142272" y="155485"/>
                  </a:cubicBezTo>
                  <a:cubicBezTo>
                    <a:pt x="150766" y="163979"/>
                    <a:pt x="150766" y="178135"/>
                    <a:pt x="142272" y="186629"/>
                  </a:cubicBezTo>
                  <a:lnTo>
                    <a:pt x="79040" y="249861"/>
                  </a:lnTo>
                  <a:cubicBezTo>
                    <a:pt x="74321" y="253636"/>
                    <a:pt x="69602" y="256467"/>
                    <a:pt x="63940" y="256467"/>
                  </a:cubicBezTo>
                  <a:close/>
                  <a:moveTo>
                    <a:pt x="490520" y="211167"/>
                  </a:moveTo>
                  <a:lnTo>
                    <a:pt x="205504" y="211167"/>
                  </a:lnTo>
                  <a:cubicBezTo>
                    <a:pt x="193235" y="211167"/>
                    <a:pt x="183798" y="201729"/>
                    <a:pt x="183798" y="189460"/>
                  </a:cubicBezTo>
                  <a:cubicBezTo>
                    <a:pt x="183798" y="177191"/>
                    <a:pt x="193235" y="167754"/>
                    <a:pt x="205504" y="167754"/>
                  </a:cubicBezTo>
                  <a:lnTo>
                    <a:pt x="489576" y="167754"/>
                  </a:lnTo>
                  <a:cubicBezTo>
                    <a:pt x="501845" y="167754"/>
                    <a:pt x="511283" y="177191"/>
                    <a:pt x="511283" y="189460"/>
                  </a:cubicBezTo>
                  <a:cubicBezTo>
                    <a:pt x="511283" y="201729"/>
                    <a:pt x="501845" y="211167"/>
                    <a:pt x="490520" y="211167"/>
                  </a:cubicBezTo>
                  <a:close/>
                  <a:moveTo>
                    <a:pt x="63940" y="107353"/>
                  </a:moveTo>
                  <a:cubicBezTo>
                    <a:pt x="58277" y="107353"/>
                    <a:pt x="52615" y="105465"/>
                    <a:pt x="48840" y="100747"/>
                  </a:cubicBezTo>
                  <a:lnTo>
                    <a:pt x="6370" y="58277"/>
                  </a:lnTo>
                  <a:cubicBezTo>
                    <a:pt x="-2123" y="49783"/>
                    <a:pt x="-2123" y="35627"/>
                    <a:pt x="6370" y="27133"/>
                  </a:cubicBezTo>
                  <a:cubicBezTo>
                    <a:pt x="14864" y="18639"/>
                    <a:pt x="29021" y="18639"/>
                    <a:pt x="37515" y="27133"/>
                  </a:cubicBezTo>
                  <a:lnTo>
                    <a:pt x="63940" y="53558"/>
                  </a:lnTo>
                  <a:lnTo>
                    <a:pt x="111128" y="6370"/>
                  </a:lnTo>
                  <a:cubicBezTo>
                    <a:pt x="119622" y="-2123"/>
                    <a:pt x="133778" y="-2123"/>
                    <a:pt x="142272" y="6370"/>
                  </a:cubicBezTo>
                  <a:cubicBezTo>
                    <a:pt x="150766" y="14864"/>
                    <a:pt x="150766" y="29021"/>
                    <a:pt x="142272" y="37515"/>
                  </a:cubicBezTo>
                  <a:lnTo>
                    <a:pt x="79040" y="100747"/>
                  </a:lnTo>
                  <a:cubicBezTo>
                    <a:pt x="74321" y="105465"/>
                    <a:pt x="69602" y="107353"/>
                    <a:pt x="63940" y="107353"/>
                  </a:cubicBezTo>
                  <a:close/>
                  <a:moveTo>
                    <a:pt x="490520" y="62996"/>
                  </a:moveTo>
                  <a:lnTo>
                    <a:pt x="205504" y="62996"/>
                  </a:lnTo>
                  <a:cubicBezTo>
                    <a:pt x="193235" y="62996"/>
                    <a:pt x="183798" y="53558"/>
                    <a:pt x="183798" y="41290"/>
                  </a:cubicBezTo>
                  <a:cubicBezTo>
                    <a:pt x="183798" y="29021"/>
                    <a:pt x="193235" y="19583"/>
                    <a:pt x="205504" y="19583"/>
                  </a:cubicBezTo>
                  <a:lnTo>
                    <a:pt x="489576" y="19583"/>
                  </a:lnTo>
                  <a:cubicBezTo>
                    <a:pt x="501845" y="19583"/>
                    <a:pt x="511283" y="29021"/>
                    <a:pt x="511283" y="41290"/>
                  </a:cubicBezTo>
                  <a:cubicBezTo>
                    <a:pt x="511283" y="53558"/>
                    <a:pt x="501845" y="62996"/>
                    <a:pt x="490520" y="62996"/>
                  </a:cubicBezTo>
                  <a:close/>
                </a:path>
              </a:pathLst>
            </a:custGeom>
            <a:solidFill>
              <a:schemeClr val="accent1"/>
            </a:solidFill>
            <a:ln w="9438" cap="flat">
              <a:noFill/>
              <a:prstDash val="solid"/>
              <a:miter/>
            </a:ln>
          </p:spPr>
          <p:txBody>
            <a:bodyPr rtlCol="0" anchor="ctr"/>
            <a:lstStyle/>
            <a:p>
              <a:endParaRPr lang="en-US"/>
            </a:p>
          </p:txBody>
        </p:sp>
      </p:grpSp>
      <p:grpSp>
        <p:nvGrpSpPr>
          <p:cNvPr id="155" name="Group 154" descr="An icon of a molecule">
            <a:extLst>
              <a:ext uri="{FF2B5EF4-FFF2-40B4-BE49-F238E27FC236}">
                <a16:creationId xmlns:a16="http://schemas.microsoft.com/office/drawing/2014/main" id="{4E246DAC-904E-F92E-3D9B-06758B57B325}"/>
              </a:ext>
            </a:extLst>
          </p:cNvPr>
          <p:cNvGrpSpPr/>
          <p:nvPr/>
        </p:nvGrpSpPr>
        <p:grpSpPr>
          <a:xfrm>
            <a:off x="13949530" y="4482171"/>
            <a:ext cx="982294" cy="1100137"/>
            <a:chOff x="13949530" y="4482171"/>
            <a:chExt cx="982294" cy="1100137"/>
          </a:xfrm>
        </p:grpSpPr>
        <p:sp>
          <p:nvSpPr>
            <p:cNvPr id="70" name="Freeform 230" descr="An icon of a molecule.">
              <a:extLst>
                <a:ext uri="{FF2B5EF4-FFF2-40B4-BE49-F238E27FC236}">
                  <a16:creationId xmlns:a16="http://schemas.microsoft.com/office/drawing/2014/main" id="{7965F8BF-E6BD-6D86-EADF-58B37F511815}"/>
                </a:ext>
              </a:extLst>
            </p:cNvPr>
            <p:cNvSpPr/>
            <p:nvPr/>
          </p:nvSpPr>
          <p:spPr>
            <a:xfrm>
              <a:off x="13949800" y="4482171"/>
              <a:ext cx="982024" cy="1100137"/>
            </a:xfrm>
            <a:custGeom>
              <a:avLst/>
              <a:gdLst>
                <a:gd name="connsiteX0" fmla="*/ 967087 w 982024"/>
                <a:gd name="connsiteY0" fmla="*/ 275273 h 1100137"/>
                <a:gd name="connsiteX1" fmla="*/ 680384 w 982024"/>
                <a:gd name="connsiteY1" fmla="*/ 222885 h 1100137"/>
                <a:gd name="connsiteX2" fmla="*/ 490837 w 982024"/>
                <a:gd name="connsiteY2" fmla="*/ 0 h 1100137"/>
                <a:gd name="connsiteX3" fmla="*/ 263189 w 982024"/>
                <a:gd name="connsiteY3" fmla="*/ 418148 h 1100137"/>
                <a:gd name="connsiteX4" fmla="*/ 14587 w 982024"/>
                <a:gd name="connsiteY4" fmla="*/ 824865 h 1100137"/>
                <a:gd name="connsiteX5" fmla="*/ 177464 w 982024"/>
                <a:gd name="connsiteY5" fmla="*/ 893445 h 1100137"/>
                <a:gd name="connsiteX6" fmla="*/ 302242 w 982024"/>
                <a:gd name="connsiteY6" fmla="*/ 878205 h 1100137"/>
                <a:gd name="connsiteX7" fmla="*/ 491789 w 982024"/>
                <a:gd name="connsiteY7" fmla="*/ 1100138 h 1100137"/>
                <a:gd name="connsiteX8" fmla="*/ 719437 w 982024"/>
                <a:gd name="connsiteY8" fmla="*/ 681990 h 1100137"/>
                <a:gd name="connsiteX9" fmla="*/ 967087 w 982024"/>
                <a:gd name="connsiteY9" fmla="*/ 275273 h 1100137"/>
                <a:gd name="connsiteX10" fmla="*/ 364154 w 982024"/>
                <a:gd name="connsiteY10" fmla="*/ 186690 h 1100137"/>
                <a:gd name="connsiteX11" fmla="*/ 490837 w 982024"/>
                <a:gd name="connsiteY11" fmla="*/ 47625 h 1100137"/>
                <a:gd name="connsiteX12" fmla="*/ 617519 w 982024"/>
                <a:gd name="connsiteY12" fmla="*/ 186690 h 1100137"/>
                <a:gd name="connsiteX13" fmla="*/ 634664 w 982024"/>
                <a:gd name="connsiteY13" fmla="*/ 234315 h 1100137"/>
                <a:gd name="connsiteX14" fmla="*/ 373679 w 982024"/>
                <a:gd name="connsiteY14" fmla="*/ 346710 h 1100137"/>
                <a:gd name="connsiteX15" fmla="*/ 314624 w 982024"/>
                <a:gd name="connsiteY15" fmla="*/ 382905 h 1100137"/>
                <a:gd name="connsiteX16" fmla="*/ 364154 w 982024"/>
                <a:gd name="connsiteY16" fmla="*/ 186690 h 1100137"/>
                <a:gd name="connsiteX17" fmla="*/ 678479 w 982024"/>
                <a:gd name="connsiteY17" fmla="*/ 549593 h 1100137"/>
                <a:gd name="connsiteX18" fmla="*/ 673717 w 982024"/>
                <a:gd name="connsiteY18" fmla="*/ 655320 h 1100137"/>
                <a:gd name="connsiteX19" fmla="*/ 584182 w 982024"/>
                <a:gd name="connsiteY19" fmla="*/ 711518 h 1100137"/>
                <a:gd name="connsiteX20" fmla="*/ 334627 w 982024"/>
                <a:gd name="connsiteY20" fmla="*/ 820103 h 1100137"/>
                <a:gd name="connsiteX21" fmla="*/ 304147 w 982024"/>
                <a:gd name="connsiteY21" fmla="*/ 549593 h 1100137"/>
                <a:gd name="connsiteX22" fmla="*/ 308909 w 982024"/>
                <a:gd name="connsiteY22" fmla="*/ 443865 h 1100137"/>
                <a:gd name="connsiteX23" fmla="*/ 398444 w 982024"/>
                <a:gd name="connsiteY23" fmla="*/ 387668 h 1100137"/>
                <a:gd name="connsiteX24" fmla="*/ 647999 w 982024"/>
                <a:gd name="connsiteY24" fmla="*/ 279083 h 1100137"/>
                <a:gd name="connsiteX25" fmla="*/ 678479 w 982024"/>
                <a:gd name="connsiteY25" fmla="*/ 549593 h 1100137"/>
                <a:gd name="connsiteX26" fmla="*/ 240329 w 982024"/>
                <a:gd name="connsiteY26" fmla="*/ 841058 h 1100137"/>
                <a:gd name="connsiteX27" fmla="*/ 56497 w 982024"/>
                <a:gd name="connsiteY27" fmla="*/ 801053 h 1100137"/>
                <a:gd name="connsiteX28" fmla="*/ 113647 w 982024"/>
                <a:gd name="connsiteY28" fmla="*/ 621030 h 1100137"/>
                <a:gd name="connsiteX29" fmla="*/ 259379 w 982024"/>
                <a:gd name="connsiteY29" fmla="*/ 480060 h 1100137"/>
                <a:gd name="connsiteX30" fmla="*/ 257474 w 982024"/>
                <a:gd name="connsiteY30" fmla="*/ 548640 h 1100137"/>
                <a:gd name="connsiteX31" fmla="*/ 289859 w 982024"/>
                <a:gd name="connsiteY31" fmla="*/ 830580 h 1100137"/>
                <a:gd name="connsiteX32" fmla="*/ 240329 w 982024"/>
                <a:gd name="connsiteY32" fmla="*/ 841058 h 1100137"/>
                <a:gd name="connsiteX33" fmla="*/ 618472 w 982024"/>
                <a:gd name="connsiteY33" fmla="*/ 913448 h 1100137"/>
                <a:gd name="connsiteX34" fmla="*/ 491789 w 982024"/>
                <a:gd name="connsiteY34" fmla="*/ 1052513 h 1100137"/>
                <a:gd name="connsiteX35" fmla="*/ 365107 w 982024"/>
                <a:gd name="connsiteY35" fmla="*/ 913448 h 1100137"/>
                <a:gd name="connsiteX36" fmla="*/ 347962 w 982024"/>
                <a:gd name="connsiteY36" fmla="*/ 865823 h 1100137"/>
                <a:gd name="connsiteX37" fmla="*/ 607994 w 982024"/>
                <a:gd name="connsiteY37" fmla="*/ 752475 h 1100137"/>
                <a:gd name="connsiteX38" fmla="*/ 667049 w 982024"/>
                <a:gd name="connsiteY38" fmla="*/ 716280 h 1100137"/>
                <a:gd name="connsiteX39" fmla="*/ 618472 w 982024"/>
                <a:gd name="connsiteY39" fmla="*/ 913448 h 1100137"/>
                <a:gd name="connsiteX40" fmla="*/ 723247 w 982024"/>
                <a:gd name="connsiteY40" fmla="*/ 619125 h 1100137"/>
                <a:gd name="connsiteX41" fmla="*/ 725152 w 982024"/>
                <a:gd name="connsiteY41" fmla="*/ 550545 h 1100137"/>
                <a:gd name="connsiteX42" fmla="*/ 692767 w 982024"/>
                <a:gd name="connsiteY42" fmla="*/ 268605 h 1100137"/>
                <a:gd name="connsiteX43" fmla="*/ 742297 w 982024"/>
                <a:gd name="connsiteY43" fmla="*/ 259080 h 1100137"/>
                <a:gd name="connsiteX44" fmla="*/ 806114 w 982024"/>
                <a:gd name="connsiteY44" fmla="*/ 254318 h 1100137"/>
                <a:gd name="connsiteX45" fmla="*/ 926129 w 982024"/>
                <a:gd name="connsiteY45" fmla="*/ 299085 h 1100137"/>
                <a:gd name="connsiteX46" fmla="*/ 868979 w 982024"/>
                <a:gd name="connsiteY46" fmla="*/ 479108 h 1100137"/>
                <a:gd name="connsiteX47" fmla="*/ 723247 w 982024"/>
                <a:gd name="connsiteY47" fmla="*/ 619125 h 110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82024" h="1100137">
                  <a:moveTo>
                    <a:pt x="967087" y="275273"/>
                  </a:moveTo>
                  <a:cubicBezTo>
                    <a:pt x="928034" y="207645"/>
                    <a:pt x="818497" y="191453"/>
                    <a:pt x="680384" y="222885"/>
                  </a:cubicBezTo>
                  <a:cubicBezTo>
                    <a:pt x="638474" y="86678"/>
                    <a:pt x="569894" y="0"/>
                    <a:pt x="490837" y="0"/>
                  </a:cubicBezTo>
                  <a:cubicBezTo>
                    <a:pt x="379394" y="0"/>
                    <a:pt x="287954" y="175260"/>
                    <a:pt x="263189" y="418148"/>
                  </a:cubicBezTo>
                  <a:cubicBezTo>
                    <a:pt x="65069" y="561023"/>
                    <a:pt x="-40658" y="727710"/>
                    <a:pt x="14587" y="824865"/>
                  </a:cubicBezTo>
                  <a:cubicBezTo>
                    <a:pt x="41257" y="870585"/>
                    <a:pt x="99359" y="893445"/>
                    <a:pt x="177464" y="893445"/>
                  </a:cubicBezTo>
                  <a:cubicBezTo>
                    <a:pt x="214612" y="893445"/>
                    <a:pt x="256522" y="887730"/>
                    <a:pt x="302242" y="878205"/>
                  </a:cubicBezTo>
                  <a:cubicBezTo>
                    <a:pt x="344152" y="1013460"/>
                    <a:pt x="412732" y="1100138"/>
                    <a:pt x="491789" y="1100138"/>
                  </a:cubicBezTo>
                  <a:cubicBezTo>
                    <a:pt x="604184" y="1100138"/>
                    <a:pt x="694672" y="924878"/>
                    <a:pt x="719437" y="681990"/>
                  </a:cubicBezTo>
                  <a:cubicBezTo>
                    <a:pt x="916604" y="539115"/>
                    <a:pt x="1023284" y="371475"/>
                    <a:pt x="967087" y="275273"/>
                  </a:cubicBezTo>
                  <a:close/>
                  <a:moveTo>
                    <a:pt x="364154" y="186690"/>
                  </a:moveTo>
                  <a:cubicBezTo>
                    <a:pt x="399397" y="98108"/>
                    <a:pt x="446069" y="47625"/>
                    <a:pt x="490837" y="47625"/>
                  </a:cubicBezTo>
                  <a:cubicBezTo>
                    <a:pt x="536557" y="47625"/>
                    <a:pt x="582277" y="98108"/>
                    <a:pt x="617519" y="186690"/>
                  </a:cubicBezTo>
                  <a:cubicBezTo>
                    <a:pt x="623234" y="201930"/>
                    <a:pt x="628949" y="217170"/>
                    <a:pt x="634664" y="234315"/>
                  </a:cubicBezTo>
                  <a:cubicBezTo>
                    <a:pt x="553702" y="257175"/>
                    <a:pt x="464167" y="295275"/>
                    <a:pt x="373679" y="346710"/>
                  </a:cubicBezTo>
                  <a:cubicBezTo>
                    <a:pt x="353677" y="358140"/>
                    <a:pt x="333674" y="370523"/>
                    <a:pt x="314624" y="382905"/>
                  </a:cubicBezTo>
                  <a:cubicBezTo>
                    <a:pt x="325102" y="309563"/>
                    <a:pt x="341294" y="242888"/>
                    <a:pt x="364154" y="186690"/>
                  </a:cubicBezTo>
                  <a:close/>
                  <a:moveTo>
                    <a:pt x="678479" y="549593"/>
                  </a:moveTo>
                  <a:cubicBezTo>
                    <a:pt x="678479" y="585788"/>
                    <a:pt x="676574" y="621030"/>
                    <a:pt x="673717" y="655320"/>
                  </a:cubicBezTo>
                  <a:cubicBezTo>
                    <a:pt x="645142" y="675323"/>
                    <a:pt x="615614" y="693420"/>
                    <a:pt x="584182" y="711518"/>
                  </a:cubicBezTo>
                  <a:cubicBezTo>
                    <a:pt x="500362" y="760095"/>
                    <a:pt x="413684" y="797243"/>
                    <a:pt x="334627" y="820103"/>
                  </a:cubicBezTo>
                  <a:cubicBezTo>
                    <a:pt x="314624" y="740093"/>
                    <a:pt x="304147" y="646748"/>
                    <a:pt x="304147" y="549593"/>
                  </a:cubicBezTo>
                  <a:cubicBezTo>
                    <a:pt x="304147" y="513398"/>
                    <a:pt x="306052" y="478155"/>
                    <a:pt x="308909" y="443865"/>
                  </a:cubicBezTo>
                  <a:cubicBezTo>
                    <a:pt x="337484" y="423863"/>
                    <a:pt x="367012" y="405765"/>
                    <a:pt x="398444" y="387668"/>
                  </a:cubicBezTo>
                  <a:cubicBezTo>
                    <a:pt x="482264" y="339090"/>
                    <a:pt x="568942" y="301943"/>
                    <a:pt x="647999" y="279083"/>
                  </a:cubicBezTo>
                  <a:cubicBezTo>
                    <a:pt x="667049" y="360045"/>
                    <a:pt x="678479" y="452438"/>
                    <a:pt x="678479" y="549593"/>
                  </a:cubicBezTo>
                  <a:close/>
                  <a:moveTo>
                    <a:pt x="240329" y="841058"/>
                  </a:moveTo>
                  <a:cubicBezTo>
                    <a:pt x="146032" y="854393"/>
                    <a:pt x="78404" y="840105"/>
                    <a:pt x="56497" y="801053"/>
                  </a:cubicBezTo>
                  <a:cubicBezTo>
                    <a:pt x="33637" y="762000"/>
                    <a:pt x="54592" y="696278"/>
                    <a:pt x="113647" y="621030"/>
                  </a:cubicBezTo>
                  <a:cubicBezTo>
                    <a:pt x="150794" y="573405"/>
                    <a:pt x="201277" y="525780"/>
                    <a:pt x="259379" y="480060"/>
                  </a:cubicBezTo>
                  <a:cubicBezTo>
                    <a:pt x="258427" y="502920"/>
                    <a:pt x="257474" y="525780"/>
                    <a:pt x="257474" y="548640"/>
                  </a:cubicBezTo>
                  <a:cubicBezTo>
                    <a:pt x="257474" y="652463"/>
                    <a:pt x="268904" y="748665"/>
                    <a:pt x="289859" y="830580"/>
                  </a:cubicBezTo>
                  <a:cubicBezTo>
                    <a:pt x="272714" y="836295"/>
                    <a:pt x="255569" y="839153"/>
                    <a:pt x="240329" y="841058"/>
                  </a:cubicBezTo>
                  <a:close/>
                  <a:moveTo>
                    <a:pt x="618472" y="913448"/>
                  </a:moveTo>
                  <a:cubicBezTo>
                    <a:pt x="583229" y="1002030"/>
                    <a:pt x="536557" y="1052513"/>
                    <a:pt x="491789" y="1052513"/>
                  </a:cubicBezTo>
                  <a:cubicBezTo>
                    <a:pt x="446069" y="1052513"/>
                    <a:pt x="400349" y="1002030"/>
                    <a:pt x="365107" y="913448"/>
                  </a:cubicBezTo>
                  <a:cubicBezTo>
                    <a:pt x="359392" y="898208"/>
                    <a:pt x="353677" y="882968"/>
                    <a:pt x="347962" y="865823"/>
                  </a:cubicBezTo>
                  <a:cubicBezTo>
                    <a:pt x="428924" y="842963"/>
                    <a:pt x="518459" y="804863"/>
                    <a:pt x="607994" y="752475"/>
                  </a:cubicBezTo>
                  <a:cubicBezTo>
                    <a:pt x="627997" y="741045"/>
                    <a:pt x="647999" y="728663"/>
                    <a:pt x="667049" y="716280"/>
                  </a:cubicBezTo>
                  <a:cubicBezTo>
                    <a:pt x="657524" y="789623"/>
                    <a:pt x="640379" y="857250"/>
                    <a:pt x="618472" y="913448"/>
                  </a:cubicBezTo>
                  <a:close/>
                  <a:moveTo>
                    <a:pt x="723247" y="619125"/>
                  </a:moveTo>
                  <a:cubicBezTo>
                    <a:pt x="724199" y="596265"/>
                    <a:pt x="725152" y="573405"/>
                    <a:pt x="725152" y="550545"/>
                  </a:cubicBezTo>
                  <a:cubicBezTo>
                    <a:pt x="725152" y="446723"/>
                    <a:pt x="713722" y="350520"/>
                    <a:pt x="692767" y="268605"/>
                  </a:cubicBezTo>
                  <a:cubicBezTo>
                    <a:pt x="709912" y="264795"/>
                    <a:pt x="726104" y="261938"/>
                    <a:pt x="742297" y="259080"/>
                  </a:cubicBezTo>
                  <a:cubicBezTo>
                    <a:pt x="765157" y="256223"/>
                    <a:pt x="787064" y="254318"/>
                    <a:pt x="806114" y="254318"/>
                  </a:cubicBezTo>
                  <a:cubicBezTo>
                    <a:pt x="866122" y="254318"/>
                    <a:pt x="908984" y="269558"/>
                    <a:pt x="926129" y="299085"/>
                  </a:cubicBezTo>
                  <a:cubicBezTo>
                    <a:pt x="948989" y="338138"/>
                    <a:pt x="928034" y="403860"/>
                    <a:pt x="868979" y="479108"/>
                  </a:cubicBezTo>
                  <a:cubicBezTo>
                    <a:pt x="831832" y="525780"/>
                    <a:pt x="782302" y="573405"/>
                    <a:pt x="723247" y="619125"/>
                  </a:cubicBezTo>
                  <a:close/>
                </a:path>
              </a:pathLst>
            </a:custGeom>
            <a:solidFill>
              <a:schemeClr val="tx1"/>
            </a:solidFill>
            <a:ln w="9525" cap="flat">
              <a:noFill/>
              <a:prstDash val="solid"/>
              <a:miter/>
            </a:ln>
          </p:spPr>
          <p:txBody>
            <a:bodyPr rtlCol="0" anchor="ctr"/>
            <a:lstStyle/>
            <a:p>
              <a:endParaRPr lang="en-US"/>
            </a:p>
          </p:txBody>
        </p:sp>
        <p:sp>
          <p:nvSpPr>
            <p:cNvPr id="71" name="Freeform 231">
              <a:extLst>
                <a:ext uri="{FF2B5EF4-FFF2-40B4-BE49-F238E27FC236}">
                  <a16:creationId xmlns:a16="http://schemas.microsoft.com/office/drawing/2014/main" id="{42CB11FB-A0A2-32BF-5083-973457D8D38D}"/>
                </a:ext>
              </a:extLst>
            </p:cNvPr>
            <p:cNvSpPr/>
            <p:nvPr/>
          </p:nvSpPr>
          <p:spPr>
            <a:xfrm>
              <a:off x="14347292" y="4939371"/>
              <a:ext cx="186689" cy="186689"/>
            </a:xfrm>
            <a:custGeom>
              <a:avLst/>
              <a:gdLst>
                <a:gd name="connsiteX0" fmla="*/ 93345 w 186689"/>
                <a:gd name="connsiteY0" fmla="*/ 186690 h 186689"/>
                <a:gd name="connsiteX1" fmla="*/ 186690 w 186689"/>
                <a:gd name="connsiteY1" fmla="*/ 93345 h 186689"/>
                <a:gd name="connsiteX2" fmla="*/ 93345 w 186689"/>
                <a:gd name="connsiteY2" fmla="*/ 0 h 186689"/>
                <a:gd name="connsiteX3" fmla="*/ 0 w 186689"/>
                <a:gd name="connsiteY3" fmla="*/ 93345 h 186689"/>
                <a:gd name="connsiteX4" fmla="*/ 93345 w 186689"/>
                <a:gd name="connsiteY4" fmla="*/ 186690 h 186689"/>
                <a:gd name="connsiteX5" fmla="*/ 93345 w 186689"/>
                <a:gd name="connsiteY5" fmla="*/ 45720 h 186689"/>
                <a:gd name="connsiteX6" fmla="*/ 140017 w 186689"/>
                <a:gd name="connsiteY6" fmla="*/ 92393 h 186689"/>
                <a:gd name="connsiteX7" fmla="*/ 93345 w 186689"/>
                <a:gd name="connsiteY7" fmla="*/ 139065 h 186689"/>
                <a:gd name="connsiteX8" fmla="*/ 46672 w 186689"/>
                <a:gd name="connsiteY8" fmla="*/ 92393 h 186689"/>
                <a:gd name="connsiteX9" fmla="*/ 93345 w 186689"/>
                <a:gd name="connsiteY9" fmla="*/ 45720 h 18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689" h="186689">
                  <a:moveTo>
                    <a:pt x="93345" y="186690"/>
                  </a:moveTo>
                  <a:cubicBezTo>
                    <a:pt x="144780" y="186690"/>
                    <a:pt x="186690" y="144780"/>
                    <a:pt x="186690" y="93345"/>
                  </a:cubicBezTo>
                  <a:cubicBezTo>
                    <a:pt x="186690" y="41910"/>
                    <a:pt x="144780" y="0"/>
                    <a:pt x="93345" y="0"/>
                  </a:cubicBezTo>
                  <a:cubicBezTo>
                    <a:pt x="41910" y="0"/>
                    <a:pt x="0" y="41910"/>
                    <a:pt x="0" y="93345"/>
                  </a:cubicBezTo>
                  <a:cubicBezTo>
                    <a:pt x="0" y="144780"/>
                    <a:pt x="41910" y="186690"/>
                    <a:pt x="93345" y="186690"/>
                  </a:cubicBezTo>
                  <a:close/>
                  <a:moveTo>
                    <a:pt x="93345" y="45720"/>
                  </a:moveTo>
                  <a:cubicBezTo>
                    <a:pt x="119063" y="45720"/>
                    <a:pt x="140017" y="66675"/>
                    <a:pt x="140017" y="92393"/>
                  </a:cubicBezTo>
                  <a:cubicBezTo>
                    <a:pt x="140017" y="118110"/>
                    <a:pt x="119063" y="139065"/>
                    <a:pt x="93345" y="139065"/>
                  </a:cubicBezTo>
                  <a:cubicBezTo>
                    <a:pt x="67627" y="139065"/>
                    <a:pt x="46672" y="118110"/>
                    <a:pt x="46672" y="92393"/>
                  </a:cubicBezTo>
                  <a:cubicBezTo>
                    <a:pt x="46672" y="66675"/>
                    <a:pt x="67627" y="45720"/>
                    <a:pt x="93345" y="45720"/>
                  </a:cubicBezTo>
                  <a:close/>
                </a:path>
              </a:pathLst>
            </a:custGeom>
            <a:solidFill>
              <a:srgbClr val="000000"/>
            </a:solidFill>
            <a:ln w="9525" cap="flat">
              <a:noFill/>
              <a:prstDash val="solid"/>
              <a:miter/>
            </a:ln>
          </p:spPr>
          <p:txBody>
            <a:bodyPr rtlCol="0" anchor="ctr"/>
            <a:lstStyle/>
            <a:p>
              <a:endParaRPr lang="en-US"/>
            </a:p>
          </p:txBody>
        </p:sp>
        <p:sp>
          <p:nvSpPr>
            <p:cNvPr id="72" name="Freeform 232">
              <a:extLst>
                <a:ext uri="{FF2B5EF4-FFF2-40B4-BE49-F238E27FC236}">
                  <a16:creationId xmlns:a16="http://schemas.microsoft.com/office/drawing/2014/main" id="{9DCD9E2C-DC0D-F628-1E31-CCD7F68326B7}"/>
                </a:ext>
              </a:extLst>
            </p:cNvPr>
            <p:cNvSpPr/>
            <p:nvPr/>
          </p:nvSpPr>
          <p:spPr>
            <a:xfrm>
              <a:off x="13949530" y="4689040"/>
              <a:ext cx="982216" cy="686575"/>
            </a:xfrm>
            <a:custGeom>
              <a:avLst/>
              <a:gdLst>
                <a:gd name="connsiteX0" fmla="*/ 805432 w 982216"/>
                <a:gd name="connsiteY0" fmla="*/ 686576 h 686575"/>
                <a:gd name="connsiteX1" fmla="*/ 374902 w 982216"/>
                <a:gd name="connsiteY1" fmla="*/ 546558 h 686575"/>
                <a:gd name="connsiteX2" fmla="*/ 14857 w 982216"/>
                <a:gd name="connsiteY2" fmla="*/ 68403 h 686575"/>
                <a:gd name="connsiteX3" fmla="*/ 608264 w 982216"/>
                <a:gd name="connsiteY3" fmla="*/ 139841 h 686575"/>
                <a:gd name="connsiteX4" fmla="*/ 967357 w 982216"/>
                <a:gd name="connsiteY4" fmla="*/ 617996 h 686575"/>
                <a:gd name="connsiteX5" fmla="*/ 967357 w 982216"/>
                <a:gd name="connsiteY5" fmla="*/ 617996 h 686575"/>
                <a:gd name="connsiteX6" fmla="*/ 805432 w 982216"/>
                <a:gd name="connsiteY6" fmla="*/ 686576 h 686575"/>
                <a:gd name="connsiteX7" fmla="*/ 175829 w 982216"/>
                <a:gd name="connsiteY7" fmla="*/ 46496 h 686575"/>
                <a:gd name="connsiteX8" fmla="*/ 55814 w 982216"/>
                <a:gd name="connsiteY8" fmla="*/ 91263 h 686575"/>
                <a:gd name="connsiteX9" fmla="*/ 112964 w 982216"/>
                <a:gd name="connsiteY9" fmla="*/ 271286 h 686575"/>
                <a:gd name="connsiteX10" fmla="*/ 397762 w 982216"/>
                <a:gd name="connsiteY10" fmla="*/ 504648 h 686575"/>
                <a:gd name="connsiteX11" fmla="*/ 742567 w 982216"/>
                <a:gd name="connsiteY11" fmla="*/ 634188 h 686575"/>
                <a:gd name="connsiteX12" fmla="*/ 926399 w 982216"/>
                <a:gd name="connsiteY12" fmla="*/ 594183 h 686575"/>
                <a:gd name="connsiteX13" fmla="*/ 926399 w 982216"/>
                <a:gd name="connsiteY13" fmla="*/ 594183 h 686575"/>
                <a:gd name="connsiteX14" fmla="*/ 869249 w 982216"/>
                <a:gd name="connsiteY14" fmla="*/ 414161 h 686575"/>
                <a:gd name="connsiteX15" fmla="*/ 584452 w 982216"/>
                <a:gd name="connsiteY15" fmla="*/ 180798 h 686575"/>
                <a:gd name="connsiteX16" fmla="*/ 240599 w 982216"/>
                <a:gd name="connsiteY16" fmla="*/ 51258 h 686575"/>
                <a:gd name="connsiteX17" fmla="*/ 175829 w 982216"/>
                <a:gd name="connsiteY17" fmla="*/ 46496 h 686575"/>
                <a:gd name="connsiteX18" fmla="*/ 947354 w 982216"/>
                <a:gd name="connsiteY18" fmla="*/ 606566 h 686575"/>
                <a:gd name="connsiteX19" fmla="*/ 947354 w 982216"/>
                <a:gd name="connsiteY19" fmla="*/ 606566 h 686575"/>
                <a:gd name="connsiteX20" fmla="*/ 947354 w 982216"/>
                <a:gd name="connsiteY20" fmla="*/ 606566 h 6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82216" h="686575">
                  <a:moveTo>
                    <a:pt x="805432" y="686576"/>
                  </a:moveTo>
                  <a:cubicBezTo>
                    <a:pt x="691132" y="686576"/>
                    <a:pt x="533969" y="637998"/>
                    <a:pt x="374902" y="546558"/>
                  </a:cubicBezTo>
                  <a:cubicBezTo>
                    <a:pt x="107249" y="391301"/>
                    <a:pt x="-50866" y="181751"/>
                    <a:pt x="14857" y="68403"/>
                  </a:cubicBezTo>
                  <a:cubicBezTo>
                    <a:pt x="80579" y="-45897"/>
                    <a:pt x="341564" y="-13512"/>
                    <a:pt x="608264" y="139841"/>
                  </a:cubicBezTo>
                  <a:cubicBezTo>
                    <a:pt x="874964" y="294146"/>
                    <a:pt x="1033079" y="503696"/>
                    <a:pt x="967357" y="617996"/>
                  </a:cubicBezTo>
                  <a:lnTo>
                    <a:pt x="967357" y="617996"/>
                  </a:lnTo>
                  <a:cubicBezTo>
                    <a:pt x="940687" y="663716"/>
                    <a:pt x="882584" y="686576"/>
                    <a:pt x="805432" y="686576"/>
                  </a:cubicBezTo>
                  <a:close/>
                  <a:moveTo>
                    <a:pt x="175829" y="46496"/>
                  </a:moveTo>
                  <a:cubicBezTo>
                    <a:pt x="115822" y="46496"/>
                    <a:pt x="72959" y="61736"/>
                    <a:pt x="55814" y="91263"/>
                  </a:cubicBezTo>
                  <a:cubicBezTo>
                    <a:pt x="32954" y="130316"/>
                    <a:pt x="53909" y="196038"/>
                    <a:pt x="112964" y="271286"/>
                  </a:cubicBezTo>
                  <a:cubicBezTo>
                    <a:pt x="177734" y="353201"/>
                    <a:pt x="278699" y="436068"/>
                    <a:pt x="397762" y="504648"/>
                  </a:cubicBezTo>
                  <a:cubicBezTo>
                    <a:pt x="516824" y="573228"/>
                    <a:pt x="639697" y="619901"/>
                    <a:pt x="742567" y="634188"/>
                  </a:cubicBezTo>
                  <a:cubicBezTo>
                    <a:pt x="836864" y="647523"/>
                    <a:pt x="904492" y="633236"/>
                    <a:pt x="926399" y="594183"/>
                  </a:cubicBezTo>
                  <a:lnTo>
                    <a:pt x="926399" y="594183"/>
                  </a:lnTo>
                  <a:cubicBezTo>
                    <a:pt x="949259" y="555131"/>
                    <a:pt x="928304" y="489408"/>
                    <a:pt x="869249" y="414161"/>
                  </a:cubicBezTo>
                  <a:cubicBezTo>
                    <a:pt x="805432" y="333198"/>
                    <a:pt x="703514" y="250331"/>
                    <a:pt x="584452" y="180798"/>
                  </a:cubicBezTo>
                  <a:cubicBezTo>
                    <a:pt x="465389" y="112218"/>
                    <a:pt x="343469" y="66498"/>
                    <a:pt x="240599" y="51258"/>
                  </a:cubicBezTo>
                  <a:cubicBezTo>
                    <a:pt x="216787" y="48401"/>
                    <a:pt x="195832" y="46496"/>
                    <a:pt x="175829" y="46496"/>
                  </a:cubicBezTo>
                  <a:close/>
                  <a:moveTo>
                    <a:pt x="947354" y="606566"/>
                  </a:moveTo>
                  <a:lnTo>
                    <a:pt x="947354" y="606566"/>
                  </a:lnTo>
                  <a:lnTo>
                    <a:pt x="947354" y="606566"/>
                  </a:lnTo>
                  <a:close/>
                </a:path>
              </a:pathLst>
            </a:custGeom>
            <a:solidFill>
              <a:schemeClr val="accent1"/>
            </a:solidFill>
            <a:ln w="9525" cap="flat">
              <a:noFill/>
              <a:prstDash val="solid"/>
              <a:miter/>
            </a:ln>
          </p:spPr>
          <p:txBody>
            <a:bodyPr rtlCol="0" anchor="ctr"/>
            <a:lstStyle/>
            <a:p>
              <a:endParaRPr lang="en-US"/>
            </a:p>
          </p:txBody>
        </p:sp>
      </p:grpSp>
      <p:grpSp>
        <p:nvGrpSpPr>
          <p:cNvPr id="45" name="Group 44" descr="A contact card icon.">
            <a:extLst>
              <a:ext uri="{FF2B5EF4-FFF2-40B4-BE49-F238E27FC236}">
                <a16:creationId xmlns:a16="http://schemas.microsoft.com/office/drawing/2014/main" id="{E50BB74A-8AE7-56FC-2E01-AAB56D21780E}"/>
              </a:ext>
            </a:extLst>
          </p:cNvPr>
          <p:cNvGrpSpPr/>
          <p:nvPr/>
        </p:nvGrpSpPr>
        <p:grpSpPr>
          <a:xfrm>
            <a:off x="15556025" y="4690020"/>
            <a:ext cx="989329" cy="683537"/>
            <a:chOff x="15305583" y="5653485"/>
            <a:chExt cx="989329" cy="683537"/>
          </a:xfrm>
        </p:grpSpPr>
        <p:sp>
          <p:nvSpPr>
            <p:cNvPr id="46" name="Freeform 234">
              <a:extLst>
                <a:ext uri="{FF2B5EF4-FFF2-40B4-BE49-F238E27FC236}">
                  <a16:creationId xmlns:a16="http://schemas.microsoft.com/office/drawing/2014/main" id="{5CF6957D-B377-55CC-D613-ADC97FA312B2}"/>
                </a:ext>
              </a:extLst>
            </p:cNvPr>
            <p:cNvSpPr/>
            <p:nvPr/>
          </p:nvSpPr>
          <p:spPr>
            <a:xfrm>
              <a:off x="15305583" y="5653485"/>
              <a:ext cx="989329" cy="683537"/>
            </a:xfrm>
            <a:custGeom>
              <a:avLst/>
              <a:gdLst>
                <a:gd name="connsiteX0" fmla="*/ 870989 w 989329"/>
                <a:gd name="connsiteY0" fmla="*/ 117394 h 683537"/>
                <a:gd name="connsiteX1" fmla="*/ 870989 w 989329"/>
                <a:gd name="connsiteY1" fmla="*/ 0 h 683537"/>
                <a:gd name="connsiteX2" fmla="*/ 0 w 989329"/>
                <a:gd name="connsiteY2" fmla="*/ 0 h 683537"/>
                <a:gd name="connsiteX3" fmla="*/ 0 w 989329"/>
                <a:gd name="connsiteY3" fmla="*/ 566143 h 683537"/>
                <a:gd name="connsiteX4" fmla="*/ 117394 w 989329"/>
                <a:gd name="connsiteY4" fmla="*/ 566143 h 683537"/>
                <a:gd name="connsiteX5" fmla="*/ 117394 w 989329"/>
                <a:gd name="connsiteY5" fmla="*/ 683537 h 683537"/>
                <a:gd name="connsiteX6" fmla="*/ 989330 w 989329"/>
                <a:gd name="connsiteY6" fmla="*/ 683537 h 683537"/>
                <a:gd name="connsiteX7" fmla="*/ 989330 w 989329"/>
                <a:gd name="connsiteY7" fmla="*/ 117394 h 683537"/>
                <a:gd name="connsiteX8" fmla="*/ 870989 w 989329"/>
                <a:gd name="connsiteY8" fmla="*/ 117394 h 683537"/>
                <a:gd name="connsiteX9" fmla="*/ 43549 w 989329"/>
                <a:gd name="connsiteY9" fmla="*/ 43549 h 683537"/>
                <a:gd name="connsiteX10" fmla="*/ 827440 w 989329"/>
                <a:gd name="connsiteY10" fmla="*/ 43549 h 683537"/>
                <a:gd name="connsiteX11" fmla="*/ 827440 w 989329"/>
                <a:gd name="connsiteY11" fmla="*/ 521647 h 683537"/>
                <a:gd name="connsiteX12" fmla="*/ 43549 w 989329"/>
                <a:gd name="connsiteY12" fmla="*/ 521647 h 683537"/>
                <a:gd name="connsiteX13" fmla="*/ 43549 w 989329"/>
                <a:gd name="connsiteY13" fmla="*/ 43549 h 683537"/>
                <a:gd name="connsiteX14" fmla="*/ 944834 w 989329"/>
                <a:gd name="connsiteY14" fmla="*/ 639041 h 683537"/>
                <a:gd name="connsiteX15" fmla="*/ 160944 w 989329"/>
                <a:gd name="connsiteY15" fmla="*/ 639041 h 683537"/>
                <a:gd name="connsiteX16" fmla="*/ 160944 w 989329"/>
                <a:gd name="connsiteY16" fmla="*/ 565196 h 683537"/>
                <a:gd name="connsiteX17" fmla="*/ 870989 w 989329"/>
                <a:gd name="connsiteY17" fmla="*/ 565196 h 683537"/>
                <a:gd name="connsiteX18" fmla="*/ 870989 w 989329"/>
                <a:gd name="connsiteY18" fmla="*/ 160944 h 683537"/>
                <a:gd name="connsiteX19" fmla="*/ 943887 w 989329"/>
                <a:gd name="connsiteY19" fmla="*/ 160944 h 683537"/>
                <a:gd name="connsiteX20" fmla="*/ 943887 w 989329"/>
                <a:gd name="connsiteY20" fmla="*/ 639041 h 683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89329" h="683537">
                  <a:moveTo>
                    <a:pt x="870989" y="117394"/>
                  </a:moveTo>
                  <a:lnTo>
                    <a:pt x="870989" y="0"/>
                  </a:lnTo>
                  <a:lnTo>
                    <a:pt x="0" y="0"/>
                  </a:lnTo>
                  <a:lnTo>
                    <a:pt x="0" y="566143"/>
                  </a:lnTo>
                  <a:lnTo>
                    <a:pt x="117394" y="566143"/>
                  </a:lnTo>
                  <a:lnTo>
                    <a:pt x="117394" y="683537"/>
                  </a:lnTo>
                  <a:lnTo>
                    <a:pt x="989330" y="683537"/>
                  </a:lnTo>
                  <a:lnTo>
                    <a:pt x="989330" y="117394"/>
                  </a:lnTo>
                  <a:lnTo>
                    <a:pt x="870989" y="117394"/>
                  </a:lnTo>
                  <a:close/>
                  <a:moveTo>
                    <a:pt x="43549" y="43549"/>
                  </a:moveTo>
                  <a:lnTo>
                    <a:pt x="827440" y="43549"/>
                  </a:lnTo>
                  <a:lnTo>
                    <a:pt x="827440" y="521647"/>
                  </a:lnTo>
                  <a:lnTo>
                    <a:pt x="43549" y="521647"/>
                  </a:lnTo>
                  <a:lnTo>
                    <a:pt x="43549" y="43549"/>
                  </a:lnTo>
                  <a:close/>
                  <a:moveTo>
                    <a:pt x="944834" y="639041"/>
                  </a:moveTo>
                  <a:lnTo>
                    <a:pt x="160944" y="639041"/>
                  </a:lnTo>
                  <a:lnTo>
                    <a:pt x="160944" y="565196"/>
                  </a:lnTo>
                  <a:lnTo>
                    <a:pt x="870989" y="565196"/>
                  </a:lnTo>
                  <a:lnTo>
                    <a:pt x="870989" y="160944"/>
                  </a:lnTo>
                  <a:lnTo>
                    <a:pt x="943887" y="160944"/>
                  </a:lnTo>
                  <a:lnTo>
                    <a:pt x="943887" y="639041"/>
                  </a:lnTo>
                  <a:close/>
                </a:path>
              </a:pathLst>
            </a:custGeom>
            <a:solidFill>
              <a:schemeClr val="tx1"/>
            </a:solidFill>
            <a:ln w="9438" cap="flat">
              <a:noFill/>
              <a:prstDash val="solid"/>
              <a:miter/>
            </a:ln>
          </p:spPr>
          <p:txBody>
            <a:bodyPr rtlCol="0" anchor="ctr"/>
            <a:lstStyle/>
            <a:p>
              <a:endParaRPr lang="en-US"/>
            </a:p>
          </p:txBody>
        </p:sp>
        <p:sp>
          <p:nvSpPr>
            <p:cNvPr id="47" name="Freeform 235">
              <a:extLst>
                <a:ext uri="{FF2B5EF4-FFF2-40B4-BE49-F238E27FC236}">
                  <a16:creationId xmlns:a16="http://schemas.microsoft.com/office/drawing/2014/main" id="{73AF5BD6-76E9-5017-0BDE-D80E573307AA}"/>
                </a:ext>
              </a:extLst>
            </p:cNvPr>
            <p:cNvSpPr/>
            <p:nvPr/>
          </p:nvSpPr>
          <p:spPr>
            <a:xfrm>
              <a:off x="15425817" y="5768038"/>
              <a:ext cx="639040" cy="304846"/>
            </a:xfrm>
            <a:custGeom>
              <a:avLst/>
              <a:gdLst>
                <a:gd name="connsiteX0" fmla="*/ 302006 w 639040"/>
                <a:gd name="connsiteY0" fmla="*/ 42603 h 304846"/>
                <a:gd name="connsiteX1" fmla="*/ 320941 w 639040"/>
                <a:gd name="connsiteY1" fmla="*/ 23668 h 304846"/>
                <a:gd name="connsiteX2" fmla="*/ 620106 w 639040"/>
                <a:gd name="connsiteY2" fmla="*/ 23668 h 304846"/>
                <a:gd name="connsiteX3" fmla="*/ 639041 w 639040"/>
                <a:gd name="connsiteY3" fmla="*/ 42603 h 304846"/>
                <a:gd name="connsiteX4" fmla="*/ 620106 w 639040"/>
                <a:gd name="connsiteY4" fmla="*/ 61537 h 304846"/>
                <a:gd name="connsiteX5" fmla="*/ 320941 w 639040"/>
                <a:gd name="connsiteY5" fmla="*/ 61537 h 304846"/>
                <a:gd name="connsiteX6" fmla="*/ 302006 w 639040"/>
                <a:gd name="connsiteY6" fmla="*/ 42603 h 304846"/>
                <a:gd name="connsiteX7" fmla="*/ 620106 w 639040"/>
                <a:gd name="connsiteY7" fmla="*/ 149583 h 304846"/>
                <a:gd name="connsiteX8" fmla="*/ 320941 w 639040"/>
                <a:gd name="connsiteY8" fmla="*/ 149583 h 304846"/>
                <a:gd name="connsiteX9" fmla="*/ 302006 w 639040"/>
                <a:gd name="connsiteY9" fmla="*/ 168517 h 304846"/>
                <a:gd name="connsiteX10" fmla="*/ 320941 w 639040"/>
                <a:gd name="connsiteY10" fmla="*/ 187452 h 304846"/>
                <a:gd name="connsiteX11" fmla="*/ 620106 w 639040"/>
                <a:gd name="connsiteY11" fmla="*/ 187452 h 304846"/>
                <a:gd name="connsiteX12" fmla="*/ 639041 w 639040"/>
                <a:gd name="connsiteY12" fmla="*/ 168517 h 304846"/>
                <a:gd name="connsiteX13" fmla="*/ 620106 w 639040"/>
                <a:gd name="connsiteY13" fmla="*/ 149583 h 304846"/>
                <a:gd name="connsiteX14" fmla="*/ 620106 w 639040"/>
                <a:gd name="connsiteY14" fmla="*/ 266977 h 304846"/>
                <a:gd name="connsiteX15" fmla="*/ 320941 w 639040"/>
                <a:gd name="connsiteY15" fmla="*/ 266977 h 304846"/>
                <a:gd name="connsiteX16" fmla="*/ 302006 w 639040"/>
                <a:gd name="connsiteY16" fmla="*/ 285912 h 304846"/>
                <a:gd name="connsiteX17" fmla="*/ 320941 w 639040"/>
                <a:gd name="connsiteY17" fmla="*/ 304846 h 304846"/>
                <a:gd name="connsiteX18" fmla="*/ 620106 w 639040"/>
                <a:gd name="connsiteY18" fmla="*/ 304846 h 304846"/>
                <a:gd name="connsiteX19" fmla="*/ 639041 w 639040"/>
                <a:gd name="connsiteY19" fmla="*/ 285912 h 304846"/>
                <a:gd name="connsiteX20" fmla="*/ 620106 w 639040"/>
                <a:gd name="connsiteY20" fmla="*/ 266977 h 304846"/>
                <a:gd name="connsiteX21" fmla="*/ 228161 w 639040"/>
                <a:gd name="connsiteY21" fmla="*/ 18935 h 304846"/>
                <a:gd name="connsiteX22" fmla="*/ 228161 w 639040"/>
                <a:gd name="connsiteY22" fmla="*/ 209227 h 304846"/>
                <a:gd name="connsiteX23" fmla="*/ 209227 w 639040"/>
                <a:gd name="connsiteY23" fmla="*/ 228161 h 304846"/>
                <a:gd name="connsiteX24" fmla="*/ 18935 w 639040"/>
                <a:gd name="connsiteY24" fmla="*/ 228161 h 304846"/>
                <a:gd name="connsiteX25" fmla="*/ 0 w 639040"/>
                <a:gd name="connsiteY25" fmla="*/ 209227 h 304846"/>
                <a:gd name="connsiteX26" fmla="*/ 0 w 639040"/>
                <a:gd name="connsiteY26" fmla="*/ 18935 h 304846"/>
                <a:gd name="connsiteX27" fmla="*/ 18935 w 639040"/>
                <a:gd name="connsiteY27" fmla="*/ 0 h 304846"/>
                <a:gd name="connsiteX28" fmla="*/ 209227 w 639040"/>
                <a:gd name="connsiteY28" fmla="*/ 0 h 304846"/>
                <a:gd name="connsiteX29" fmla="*/ 228161 w 639040"/>
                <a:gd name="connsiteY29" fmla="*/ 18935 h 304846"/>
                <a:gd name="connsiteX30" fmla="*/ 190292 w 639040"/>
                <a:gd name="connsiteY30" fmla="*/ 37869 h 304846"/>
                <a:gd name="connsiteX31" fmla="*/ 37869 w 639040"/>
                <a:gd name="connsiteY31" fmla="*/ 37869 h 304846"/>
                <a:gd name="connsiteX32" fmla="*/ 37869 w 639040"/>
                <a:gd name="connsiteY32" fmla="*/ 190292 h 304846"/>
                <a:gd name="connsiteX33" fmla="*/ 190292 w 639040"/>
                <a:gd name="connsiteY33" fmla="*/ 190292 h 304846"/>
                <a:gd name="connsiteX34" fmla="*/ 190292 w 639040"/>
                <a:gd name="connsiteY34" fmla="*/ 37869 h 304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39040" h="304846">
                  <a:moveTo>
                    <a:pt x="302006" y="42603"/>
                  </a:moveTo>
                  <a:cubicBezTo>
                    <a:pt x="302006" y="32189"/>
                    <a:pt x="310527" y="23668"/>
                    <a:pt x="320941" y="23668"/>
                  </a:cubicBezTo>
                  <a:lnTo>
                    <a:pt x="620106" y="23668"/>
                  </a:lnTo>
                  <a:cubicBezTo>
                    <a:pt x="630520" y="23668"/>
                    <a:pt x="639041" y="32189"/>
                    <a:pt x="639041" y="42603"/>
                  </a:cubicBezTo>
                  <a:cubicBezTo>
                    <a:pt x="639041" y="53017"/>
                    <a:pt x="630520" y="61537"/>
                    <a:pt x="620106" y="61537"/>
                  </a:cubicBezTo>
                  <a:lnTo>
                    <a:pt x="320941" y="61537"/>
                  </a:lnTo>
                  <a:cubicBezTo>
                    <a:pt x="310527" y="61537"/>
                    <a:pt x="302006" y="53017"/>
                    <a:pt x="302006" y="42603"/>
                  </a:cubicBezTo>
                  <a:close/>
                  <a:moveTo>
                    <a:pt x="620106" y="149583"/>
                  </a:moveTo>
                  <a:lnTo>
                    <a:pt x="320941" y="149583"/>
                  </a:lnTo>
                  <a:cubicBezTo>
                    <a:pt x="310527" y="149583"/>
                    <a:pt x="302006" y="158103"/>
                    <a:pt x="302006" y="168517"/>
                  </a:cubicBezTo>
                  <a:cubicBezTo>
                    <a:pt x="302006" y="178931"/>
                    <a:pt x="310527" y="187452"/>
                    <a:pt x="320941" y="187452"/>
                  </a:cubicBezTo>
                  <a:lnTo>
                    <a:pt x="620106" y="187452"/>
                  </a:lnTo>
                  <a:cubicBezTo>
                    <a:pt x="630520" y="187452"/>
                    <a:pt x="639041" y="178931"/>
                    <a:pt x="639041" y="168517"/>
                  </a:cubicBezTo>
                  <a:cubicBezTo>
                    <a:pt x="639041" y="158103"/>
                    <a:pt x="630520" y="149583"/>
                    <a:pt x="620106" y="149583"/>
                  </a:cubicBezTo>
                  <a:close/>
                  <a:moveTo>
                    <a:pt x="620106" y="266977"/>
                  </a:moveTo>
                  <a:lnTo>
                    <a:pt x="320941" y="266977"/>
                  </a:lnTo>
                  <a:cubicBezTo>
                    <a:pt x="310527" y="266977"/>
                    <a:pt x="302006" y="275498"/>
                    <a:pt x="302006" y="285912"/>
                  </a:cubicBezTo>
                  <a:cubicBezTo>
                    <a:pt x="302006" y="296326"/>
                    <a:pt x="310527" y="304846"/>
                    <a:pt x="320941" y="304846"/>
                  </a:cubicBezTo>
                  <a:lnTo>
                    <a:pt x="620106" y="304846"/>
                  </a:lnTo>
                  <a:cubicBezTo>
                    <a:pt x="630520" y="304846"/>
                    <a:pt x="639041" y="296326"/>
                    <a:pt x="639041" y="285912"/>
                  </a:cubicBezTo>
                  <a:cubicBezTo>
                    <a:pt x="639041" y="275498"/>
                    <a:pt x="630520" y="266977"/>
                    <a:pt x="620106" y="266977"/>
                  </a:cubicBezTo>
                  <a:close/>
                  <a:moveTo>
                    <a:pt x="228161" y="18935"/>
                  </a:moveTo>
                  <a:lnTo>
                    <a:pt x="228161" y="209227"/>
                  </a:lnTo>
                  <a:cubicBezTo>
                    <a:pt x="228161" y="219641"/>
                    <a:pt x="219641" y="228161"/>
                    <a:pt x="209227" y="228161"/>
                  </a:cubicBezTo>
                  <a:lnTo>
                    <a:pt x="18935" y="228161"/>
                  </a:lnTo>
                  <a:cubicBezTo>
                    <a:pt x="8521" y="228161"/>
                    <a:pt x="0" y="219641"/>
                    <a:pt x="0" y="209227"/>
                  </a:cubicBezTo>
                  <a:lnTo>
                    <a:pt x="0" y="18935"/>
                  </a:lnTo>
                  <a:cubicBezTo>
                    <a:pt x="0" y="8521"/>
                    <a:pt x="8521" y="0"/>
                    <a:pt x="18935" y="0"/>
                  </a:cubicBezTo>
                  <a:lnTo>
                    <a:pt x="209227" y="0"/>
                  </a:lnTo>
                  <a:cubicBezTo>
                    <a:pt x="220587" y="0"/>
                    <a:pt x="228161" y="8521"/>
                    <a:pt x="228161" y="18935"/>
                  </a:cubicBezTo>
                  <a:close/>
                  <a:moveTo>
                    <a:pt x="190292" y="37869"/>
                  </a:moveTo>
                  <a:lnTo>
                    <a:pt x="37869" y="37869"/>
                  </a:lnTo>
                  <a:lnTo>
                    <a:pt x="37869" y="190292"/>
                  </a:lnTo>
                  <a:lnTo>
                    <a:pt x="190292" y="190292"/>
                  </a:lnTo>
                  <a:lnTo>
                    <a:pt x="190292" y="37869"/>
                  </a:lnTo>
                  <a:close/>
                </a:path>
              </a:pathLst>
            </a:custGeom>
            <a:solidFill>
              <a:schemeClr val="accent1"/>
            </a:solidFill>
            <a:ln w="9438" cap="flat">
              <a:noFill/>
              <a:prstDash val="solid"/>
              <a:miter/>
            </a:ln>
          </p:spPr>
          <p:txBody>
            <a:bodyPr rtlCol="0" anchor="ctr"/>
            <a:lstStyle/>
            <a:p>
              <a:endParaRPr lang="en-US"/>
            </a:p>
          </p:txBody>
        </p:sp>
      </p:grpSp>
      <p:grpSp>
        <p:nvGrpSpPr>
          <p:cNvPr id="126" name="Group 125" descr="An icon of a globe on a stand.">
            <a:extLst>
              <a:ext uri="{FF2B5EF4-FFF2-40B4-BE49-F238E27FC236}">
                <a16:creationId xmlns:a16="http://schemas.microsoft.com/office/drawing/2014/main" id="{81FA707E-3C39-0F71-EFE8-F7AE12B4EF7C}"/>
              </a:ext>
            </a:extLst>
          </p:cNvPr>
          <p:cNvGrpSpPr/>
          <p:nvPr/>
        </p:nvGrpSpPr>
        <p:grpSpPr>
          <a:xfrm>
            <a:off x="2798862" y="6409694"/>
            <a:ext cx="800273" cy="1006504"/>
            <a:chOff x="2798862" y="7372220"/>
            <a:chExt cx="800273" cy="1006504"/>
          </a:xfrm>
        </p:grpSpPr>
        <p:grpSp>
          <p:nvGrpSpPr>
            <p:cNvPr id="127" name="Group 126">
              <a:extLst>
                <a:ext uri="{FF2B5EF4-FFF2-40B4-BE49-F238E27FC236}">
                  <a16:creationId xmlns:a16="http://schemas.microsoft.com/office/drawing/2014/main" id="{B7B3F1D0-E05A-8F2A-B357-8970CCA74AD1}"/>
                </a:ext>
              </a:extLst>
            </p:cNvPr>
            <p:cNvGrpSpPr/>
            <p:nvPr/>
          </p:nvGrpSpPr>
          <p:grpSpPr>
            <a:xfrm>
              <a:off x="2935855" y="7385477"/>
              <a:ext cx="662406" cy="668507"/>
              <a:chOff x="2935855" y="7385477"/>
              <a:chExt cx="662406" cy="668507"/>
            </a:xfrm>
          </p:grpSpPr>
          <p:sp>
            <p:nvSpPr>
              <p:cNvPr id="129" name="Freeform 238">
                <a:extLst>
                  <a:ext uri="{FF2B5EF4-FFF2-40B4-BE49-F238E27FC236}">
                    <a16:creationId xmlns:a16="http://schemas.microsoft.com/office/drawing/2014/main" id="{33BDD13D-4C70-9176-539E-A7E2B704DECF}"/>
                  </a:ext>
                </a:extLst>
              </p:cNvPr>
              <p:cNvSpPr/>
              <p:nvPr/>
            </p:nvSpPr>
            <p:spPr>
              <a:xfrm>
                <a:off x="2935855" y="7390715"/>
                <a:ext cx="259670" cy="260668"/>
              </a:xfrm>
              <a:custGeom>
                <a:avLst/>
                <a:gdLst>
                  <a:gd name="connsiteX0" fmla="*/ 97269 w 259670"/>
                  <a:gd name="connsiteY0" fmla="*/ 260668 h 260668"/>
                  <a:gd name="connsiteX1" fmla="*/ 10190 w 259670"/>
                  <a:gd name="connsiteY1" fmla="*/ 235031 h 260668"/>
                  <a:gd name="connsiteX2" fmla="*/ 3564 w 259670"/>
                  <a:gd name="connsiteY2" fmla="*/ 205595 h 260668"/>
                  <a:gd name="connsiteX3" fmla="*/ 32906 w 259670"/>
                  <a:gd name="connsiteY3" fmla="*/ 198948 h 260668"/>
                  <a:gd name="connsiteX4" fmla="*/ 181508 w 259670"/>
                  <a:gd name="connsiteY4" fmla="*/ 181857 h 260668"/>
                  <a:gd name="connsiteX5" fmla="*/ 198545 w 259670"/>
                  <a:gd name="connsiteY5" fmla="*/ 32780 h 260668"/>
                  <a:gd name="connsiteX6" fmla="*/ 205171 w 259670"/>
                  <a:gd name="connsiteY6" fmla="*/ 3345 h 260668"/>
                  <a:gd name="connsiteX7" fmla="*/ 234512 w 259670"/>
                  <a:gd name="connsiteY7" fmla="*/ 9991 h 260668"/>
                  <a:gd name="connsiteX8" fmla="*/ 211796 w 259670"/>
                  <a:gd name="connsiteY8" fmla="*/ 212242 h 260668"/>
                  <a:gd name="connsiteX9" fmla="*/ 97269 w 259670"/>
                  <a:gd name="connsiteY9" fmla="*/ 260668 h 26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9670" h="260668">
                    <a:moveTo>
                      <a:pt x="97269" y="260668"/>
                    </a:moveTo>
                    <a:cubicBezTo>
                      <a:pt x="66980" y="260668"/>
                      <a:pt x="37639" y="252122"/>
                      <a:pt x="10190" y="235031"/>
                    </a:cubicBezTo>
                    <a:cubicBezTo>
                      <a:pt x="-222" y="228384"/>
                      <a:pt x="-3061" y="215091"/>
                      <a:pt x="3564" y="205595"/>
                    </a:cubicBezTo>
                    <a:cubicBezTo>
                      <a:pt x="10190" y="195150"/>
                      <a:pt x="23441" y="192302"/>
                      <a:pt x="32906" y="198948"/>
                    </a:cubicBezTo>
                    <a:cubicBezTo>
                      <a:pt x="80231" y="229334"/>
                      <a:pt x="141755" y="221737"/>
                      <a:pt x="181508" y="181857"/>
                    </a:cubicBezTo>
                    <a:cubicBezTo>
                      <a:pt x="221261" y="141977"/>
                      <a:pt x="227887" y="80257"/>
                      <a:pt x="198545" y="32780"/>
                    </a:cubicBezTo>
                    <a:cubicBezTo>
                      <a:pt x="191920" y="22335"/>
                      <a:pt x="195706" y="9042"/>
                      <a:pt x="205171" y="3345"/>
                    </a:cubicBezTo>
                    <a:cubicBezTo>
                      <a:pt x="215582" y="-3302"/>
                      <a:pt x="228833" y="496"/>
                      <a:pt x="234512" y="9991"/>
                    </a:cubicBezTo>
                    <a:cubicBezTo>
                      <a:pt x="275212" y="74560"/>
                      <a:pt x="265747" y="158119"/>
                      <a:pt x="211796" y="212242"/>
                    </a:cubicBezTo>
                    <a:cubicBezTo>
                      <a:pt x="180561" y="243577"/>
                      <a:pt x="139862" y="260668"/>
                      <a:pt x="97269" y="260668"/>
                    </a:cubicBezTo>
                    <a:close/>
                  </a:path>
                </a:pathLst>
              </a:custGeom>
              <a:solidFill>
                <a:schemeClr val="accent1"/>
              </a:solidFill>
              <a:ln w="9435" cap="flat">
                <a:noFill/>
                <a:prstDash val="solid"/>
                <a:miter/>
              </a:ln>
            </p:spPr>
            <p:txBody>
              <a:bodyPr rtlCol="0" anchor="ctr"/>
              <a:lstStyle/>
              <a:p>
                <a:endParaRPr lang="en-US"/>
              </a:p>
            </p:txBody>
          </p:sp>
          <p:sp>
            <p:nvSpPr>
              <p:cNvPr id="130" name="Freeform 239">
                <a:extLst>
                  <a:ext uri="{FF2B5EF4-FFF2-40B4-BE49-F238E27FC236}">
                    <a16:creationId xmlns:a16="http://schemas.microsoft.com/office/drawing/2014/main" id="{C5A0C20D-A94E-DF11-D821-E15CC498EDF0}"/>
                  </a:ext>
                </a:extLst>
              </p:cNvPr>
              <p:cNvSpPr/>
              <p:nvPr/>
            </p:nvSpPr>
            <p:spPr>
              <a:xfrm>
                <a:off x="2951960" y="7741588"/>
                <a:ext cx="331678" cy="312396"/>
              </a:xfrm>
              <a:custGeom>
                <a:avLst/>
                <a:gdLst>
                  <a:gd name="connsiteX0" fmla="*/ 296967 w 331678"/>
                  <a:gd name="connsiteY0" fmla="*/ 312396 h 312396"/>
                  <a:gd name="connsiteX1" fmla="*/ 291288 w 331678"/>
                  <a:gd name="connsiteY1" fmla="*/ 311447 h 312396"/>
                  <a:gd name="connsiteX2" fmla="*/ 277091 w 331678"/>
                  <a:gd name="connsiteY2" fmla="*/ 284860 h 312396"/>
                  <a:gd name="connsiteX3" fmla="*/ 285609 w 331678"/>
                  <a:gd name="connsiteY3" fmla="*/ 256374 h 312396"/>
                  <a:gd name="connsiteX4" fmla="*/ 278984 w 331678"/>
                  <a:gd name="connsiteY4" fmla="*/ 206998 h 312396"/>
                  <a:gd name="connsiteX5" fmla="*/ 237337 w 331678"/>
                  <a:gd name="connsiteY5" fmla="*/ 179462 h 312396"/>
                  <a:gd name="connsiteX6" fmla="*/ 170135 w 331678"/>
                  <a:gd name="connsiteY6" fmla="*/ 86407 h 312396"/>
                  <a:gd name="connsiteX7" fmla="*/ 159723 w 331678"/>
                  <a:gd name="connsiteY7" fmla="*/ 54123 h 312396"/>
                  <a:gd name="connsiteX8" fmla="*/ 106719 w 331678"/>
                  <a:gd name="connsiteY8" fmla="*/ 54123 h 312396"/>
                  <a:gd name="connsiteX9" fmla="*/ 36677 w 331678"/>
                  <a:gd name="connsiteY9" fmla="*/ 124389 h 312396"/>
                  <a:gd name="connsiteX10" fmla="*/ 6389 w 331678"/>
                  <a:gd name="connsiteY10" fmla="*/ 124389 h 312396"/>
                  <a:gd name="connsiteX11" fmla="*/ 6389 w 331678"/>
                  <a:gd name="connsiteY11" fmla="*/ 94004 h 312396"/>
                  <a:gd name="connsiteX12" fmla="*/ 76431 w 331678"/>
                  <a:gd name="connsiteY12" fmla="*/ 23738 h 312396"/>
                  <a:gd name="connsiteX13" fmla="*/ 133221 w 331678"/>
                  <a:gd name="connsiteY13" fmla="*/ 0 h 312396"/>
                  <a:gd name="connsiteX14" fmla="*/ 190012 w 331678"/>
                  <a:gd name="connsiteY14" fmla="*/ 23738 h 312396"/>
                  <a:gd name="connsiteX15" fmla="*/ 212728 w 331678"/>
                  <a:gd name="connsiteY15" fmla="*/ 92105 h 312396"/>
                  <a:gd name="connsiteX16" fmla="*/ 244909 w 331678"/>
                  <a:gd name="connsiteY16" fmla="*/ 135783 h 312396"/>
                  <a:gd name="connsiteX17" fmla="*/ 315898 w 331678"/>
                  <a:gd name="connsiteY17" fmla="*/ 183260 h 312396"/>
                  <a:gd name="connsiteX18" fmla="*/ 327256 w 331678"/>
                  <a:gd name="connsiteY18" fmla="*/ 268718 h 312396"/>
                  <a:gd name="connsiteX19" fmla="*/ 318737 w 331678"/>
                  <a:gd name="connsiteY19" fmla="*/ 297204 h 312396"/>
                  <a:gd name="connsiteX20" fmla="*/ 296967 w 331678"/>
                  <a:gd name="connsiteY20" fmla="*/ 312396 h 312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1678" h="312396">
                    <a:moveTo>
                      <a:pt x="296967" y="312396"/>
                    </a:moveTo>
                    <a:cubicBezTo>
                      <a:pt x="295074" y="312396"/>
                      <a:pt x="293181" y="312396"/>
                      <a:pt x="291288" y="311447"/>
                    </a:cubicBezTo>
                    <a:cubicBezTo>
                      <a:pt x="279930" y="307649"/>
                      <a:pt x="273305" y="296254"/>
                      <a:pt x="277091" y="284860"/>
                    </a:cubicBezTo>
                    <a:lnTo>
                      <a:pt x="285609" y="256374"/>
                    </a:lnTo>
                    <a:cubicBezTo>
                      <a:pt x="290342" y="239282"/>
                      <a:pt x="288449" y="221241"/>
                      <a:pt x="278984" y="206998"/>
                    </a:cubicBezTo>
                    <a:cubicBezTo>
                      <a:pt x="269519" y="191806"/>
                      <a:pt x="254374" y="182310"/>
                      <a:pt x="237337" y="179462"/>
                    </a:cubicBezTo>
                    <a:cubicBezTo>
                      <a:pt x="193798" y="171865"/>
                      <a:pt x="163510" y="131036"/>
                      <a:pt x="170135" y="86407"/>
                    </a:cubicBezTo>
                    <a:cubicBezTo>
                      <a:pt x="172028" y="75013"/>
                      <a:pt x="168242" y="62669"/>
                      <a:pt x="159723" y="54123"/>
                    </a:cubicBezTo>
                    <a:cubicBezTo>
                      <a:pt x="145526" y="39880"/>
                      <a:pt x="120917" y="39880"/>
                      <a:pt x="106719" y="54123"/>
                    </a:cubicBezTo>
                    <a:lnTo>
                      <a:pt x="36677" y="124389"/>
                    </a:lnTo>
                    <a:cubicBezTo>
                      <a:pt x="28159" y="132935"/>
                      <a:pt x="14908" y="132935"/>
                      <a:pt x="6389" y="124389"/>
                    </a:cubicBezTo>
                    <a:cubicBezTo>
                      <a:pt x="-2130" y="115843"/>
                      <a:pt x="-2130" y="102550"/>
                      <a:pt x="6389" y="94004"/>
                    </a:cubicBezTo>
                    <a:lnTo>
                      <a:pt x="76431" y="23738"/>
                    </a:lnTo>
                    <a:cubicBezTo>
                      <a:pt x="91575" y="8546"/>
                      <a:pt x="111451" y="0"/>
                      <a:pt x="133221" y="0"/>
                    </a:cubicBezTo>
                    <a:cubicBezTo>
                      <a:pt x="154991" y="0"/>
                      <a:pt x="174868" y="8546"/>
                      <a:pt x="190012" y="23738"/>
                    </a:cubicBezTo>
                    <a:cubicBezTo>
                      <a:pt x="207995" y="41779"/>
                      <a:pt x="216514" y="67417"/>
                      <a:pt x="212728" y="92105"/>
                    </a:cubicBezTo>
                    <a:cubicBezTo>
                      <a:pt x="209888" y="112994"/>
                      <a:pt x="224086" y="132935"/>
                      <a:pt x="244909" y="135783"/>
                    </a:cubicBezTo>
                    <a:cubicBezTo>
                      <a:pt x="274251" y="140531"/>
                      <a:pt x="299807" y="157622"/>
                      <a:pt x="315898" y="183260"/>
                    </a:cubicBezTo>
                    <a:cubicBezTo>
                      <a:pt x="331988" y="208897"/>
                      <a:pt x="335774" y="239282"/>
                      <a:pt x="327256" y="268718"/>
                    </a:cubicBezTo>
                    <a:lnTo>
                      <a:pt x="318737" y="297204"/>
                    </a:lnTo>
                    <a:cubicBezTo>
                      <a:pt x="314951" y="306699"/>
                      <a:pt x="306432" y="312396"/>
                      <a:pt x="296967" y="312396"/>
                    </a:cubicBezTo>
                    <a:close/>
                  </a:path>
                </a:pathLst>
              </a:custGeom>
              <a:solidFill>
                <a:schemeClr val="accent1"/>
              </a:solidFill>
              <a:ln w="9435" cap="flat">
                <a:noFill/>
                <a:prstDash val="solid"/>
                <a:miter/>
              </a:ln>
            </p:spPr>
            <p:txBody>
              <a:bodyPr rtlCol="0" anchor="ctr"/>
              <a:lstStyle/>
              <a:p>
                <a:endParaRPr lang="en-US"/>
              </a:p>
            </p:txBody>
          </p:sp>
          <p:sp>
            <p:nvSpPr>
              <p:cNvPr id="131" name="Freeform 240">
                <a:extLst>
                  <a:ext uri="{FF2B5EF4-FFF2-40B4-BE49-F238E27FC236}">
                    <a16:creationId xmlns:a16="http://schemas.microsoft.com/office/drawing/2014/main" id="{21357E94-ECB9-61F2-C92B-EEB3E685804D}"/>
                  </a:ext>
                </a:extLst>
              </p:cNvPr>
              <p:cNvSpPr/>
              <p:nvPr/>
            </p:nvSpPr>
            <p:spPr>
              <a:xfrm>
                <a:off x="3229524" y="7385477"/>
                <a:ext cx="368737" cy="458660"/>
              </a:xfrm>
              <a:custGeom>
                <a:avLst/>
                <a:gdLst>
                  <a:gd name="connsiteX0" fmla="*/ 93231 w 368737"/>
                  <a:gd name="connsiteY0" fmla="*/ 458661 h 458660"/>
                  <a:gd name="connsiteX1" fmla="*/ 26976 w 368737"/>
                  <a:gd name="connsiteY1" fmla="*/ 431124 h 458660"/>
                  <a:gd name="connsiteX2" fmla="*/ 26976 w 368737"/>
                  <a:gd name="connsiteY2" fmla="*/ 299139 h 458660"/>
                  <a:gd name="connsiteX3" fmla="*/ 44959 w 368737"/>
                  <a:gd name="connsiteY3" fmla="*/ 281098 h 458660"/>
                  <a:gd name="connsiteX4" fmla="*/ 62943 w 368737"/>
                  <a:gd name="connsiteY4" fmla="*/ 223176 h 458660"/>
                  <a:gd name="connsiteX5" fmla="*/ 103643 w 368737"/>
                  <a:gd name="connsiteY5" fmla="*/ 10481 h 458660"/>
                  <a:gd name="connsiteX6" fmla="*/ 132985 w 368737"/>
                  <a:gd name="connsiteY6" fmla="*/ 2885 h 458660"/>
                  <a:gd name="connsiteX7" fmla="*/ 140557 w 368737"/>
                  <a:gd name="connsiteY7" fmla="*/ 32320 h 458660"/>
                  <a:gd name="connsiteX8" fmla="*/ 105536 w 368737"/>
                  <a:gd name="connsiteY8" fmla="*/ 216530 h 458660"/>
                  <a:gd name="connsiteX9" fmla="*/ 75247 w 368737"/>
                  <a:gd name="connsiteY9" fmla="*/ 311483 h 458660"/>
                  <a:gd name="connsiteX10" fmla="*/ 57264 w 368737"/>
                  <a:gd name="connsiteY10" fmla="*/ 329524 h 458660"/>
                  <a:gd name="connsiteX11" fmla="*/ 57264 w 368737"/>
                  <a:gd name="connsiteY11" fmla="*/ 400739 h 458660"/>
                  <a:gd name="connsiteX12" fmla="*/ 97964 w 368737"/>
                  <a:gd name="connsiteY12" fmla="*/ 414982 h 458660"/>
                  <a:gd name="connsiteX13" fmla="*/ 134878 w 368737"/>
                  <a:gd name="connsiteY13" fmla="*/ 393143 h 458660"/>
                  <a:gd name="connsiteX14" fmla="*/ 299570 w 368737"/>
                  <a:gd name="connsiteY14" fmla="*/ 318130 h 458660"/>
                  <a:gd name="connsiteX15" fmla="*/ 349735 w 368737"/>
                  <a:gd name="connsiteY15" fmla="*/ 324776 h 458660"/>
                  <a:gd name="connsiteX16" fmla="*/ 368665 w 368737"/>
                  <a:gd name="connsiteY16" fmla="*/ 349464 h 458660"/>
                  <a:gd name="connsiteX17" fmla="*/ 344056 w 368737"/>
                  <a:gd name="connsiteY17" fmla="*/ 368455 h 458660"/>
                  <a:gd name="connsiteX18" fmla="*/ 293891 w 368737"/>
                  <a:gd name="connsiteY18" fmla="*/ 361808 h 458660"/>
                  <a:gd name="connsiteX19" fmla="*/ 170845 w 368737"/>
                  <a:gd name="connsiteY19" fmla="*/ 417831 h 458660"/>
                  <a:gd name="connsiteX20" fmla="*/ 102696 w 368737"/>
                  <a:gd name="connsiteY20" fmla="*/ 458661 h 458660"/>
                  <a:gd name="connsiteX21" fmla="*/ 93231 w 368737"/>
                  <a:gd name="connsiteY21" fmla="*/ 458661 h 45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68737" h="458660">
                    <a:moveTo>
                      <a:pt x="93231" y="458661"/>
                    </a:moveTo>
                    <a:cubicBezTo>
                      <a:pt x="68622" y="458661"/>
                      <a:pt x="44959" y="449165"/>
                      <a:pt x="26976" y="431124"/>
                    </a:cubicBezTo>
                    <a:cubicBezTo>
                      <a:pt x="-8992" y="395042"/>
                      <a:pt x="-8992" y="335221"/>
                      <a:pt x="26976" y="299139"/>
                    </a:cubicBezTo>
                    <a:lnTo>
                      <a:pt x="44959" y="281098"/>
                    </a:lnTo>
                    <a:cubicBezTo>
                      <a:pt x="60103" y="265905"/>
                      <a:pt x="66729" y="244066"/>
                      <a:pt x="62943" y="223176"/>
                    </a:cubicBezTo>
                    <a:cubicBezTo>
                      <a:pt x="50638" y="150062"/>
                      <a:pt x="64836" y="75049"/>
                      <a:pt x="103643" y="10481"/>
                    </a:cubicBezTo>
                    <a:cubicBezTo>
                      <a:pt x="109322" y="36"/>
                      <a:pt x="122573" y="-2812"/>
                      <a:pt x="132985" y="2885"/>
                    </a:cubicBezTo>
                    <a:cubicBezTo>
                      <a:pt x="143396" y="8582"/>
                      <a:pt x="146236" y="21875"/>
                      <a:pt x="140557" y="32320"/>
                    </a:cubicBezTo>
                    <a:cubicBezTo>
                      <a:pt x="107429" y="87393"/>
                      <a:pt x="95124" y="152911"/>
                      <a:pt x="105536" y="216530"/>
                    </a:cubicBezTo>
                    <a:cubicBezTo>
                      <a:pt x="111215" y="251662"/>
                      <a:pt x="99857" y="286795"/>
                      <a:pt x="75247" y="311483"/>
                    </a:cubicBezTo>
                    <a:lnTo>
                      <a:pt x="57264" y="329524"/>
                    </a:lnTo>
                    <a:cubicBezTo>
                      <a:pt x="37387" y="349464"/>
                      <a:pt x="37387" y="380799"/>
                      <a:pt x="57264" y="400739"/>
                    </a:cubicBezTo>
                    <a:cubicBezTo>
                      <a:pt x="67675" y="411184"/>
                      <a:pt x="82820" y="416881"/>
                      <a:pt x="97964" y="414982"/>
                    </a:cubicBezTo>
                    <a:cubicBezTo>
                      <a:pt x="113108" y="413083"/>
                      <a:pt x="126359" y="405487"/>
                      <a:pt x="134878" y="393143"/>
                    </a:cubicBezTo>
                    <a:cubicBezTo>
                      <a:pt x="170845" y="338070"/>
                      <a:pt x="234261" y="309584"/>
                      <a:pt x="299570" y="318130"/>
                    </a:cubicBezTo>
                    <a:lnTo>
                      <a:pt x="349735" y="324776"/>
                    </a:lnTo>
                    <a:cubicBezTo>
                      <a:pt x="361093" y="326675"/>
                      <a:pt x="369612" y="337120"/>
                      <a:pt x="368665" y="349464"/>
                    </a:cubicBezTo>
                    <a:cubicBezTo>
                      <a:pt x="366772" y="360859"/>
                      <a:pt x="356361" y="369404"/>
                      <a:pt x="344056" y="368455"/>
                    </a:cubicBezTo>
                    <a:lnTo>
                      <a:pt x="293891" y="361808"/>
                    </a:lnTo>
                    <a:cubicBezTo>
                      <a:pt x="245619" y="355161"/>
                      <a:pt x="198294" y="377001"/>
                      <a:pt x="170845" y="417831"/>
                    </a:cubicBezTo>
                    <a:cubicBezTo>
                      <a:pt x="155701" y="441569"/>
                      <a:pt x="130145" y="456761"/>
                      <a:pt x="102696" y="458661"/>
                    </a:cubicBezTo>
                    <a:cubicBezTo>
                      <a:pt x="98910" y="458661"/>
                      <a:pt x="96071" y="458661"/>
                      <a:pt x="93231" y="458661"/>
                    </a:cubicBezTo>
                    <a:close/>
                  </a:path>
                </a:pathLst>
              </a:custGeom>
              <a:solidFill>
                <a:schemeClr val="accent1"/>
              </a:solidFill>
              <a:ln w="9435" cap="flat">
                <a:noFill/>
                <a:prstDash val="solid"/>
                <a:miter/>
              </a:ln>
            </p:spPr>
            <p:txBody>
              <a:bodyPr rtlCol="0" anchor="ctr"/>
              <a:lstStyle/>
              <a:p>
                <a:endParaRPr lang="en-US"/>
              </a:p>
            </p:txBody>
          </p:sp>
        </p:grpSp>
        <p:sp>
          <p:nvSpPr>
            <p:cNvPr id="128" name="Freeform 241">
              <a:extLst>
                <a:ext uri="{FF2B5EF4-FFF2-40B4-BE49-F238E27FC236}">
                  <a16:creationId xmlns:a16="http://schemas.microsoft.com/office/drawing/2014/main" id="{BC086B17-9ADF-67EF-E72D-D273D30DE274}"/>
                </a:ext>
              </a:extLst>
            </p:cNvPr>
            <p:cNvSpPr/>
            <p:nvPr/>
          </p:nvSpPr>
          <p:spPr>
            <a:xfrm>
              <a:off x="2798862" y="7372220"/>
              <a:ext cx="800273" cy="1006504"/>
            </a:xfrm>
            <a:custGeom>
              <a:avLst/>
              <a:gdLst>
                <a:gd name="connsiteX0" fmla="*/ 715088 w 800273"/>
                <a:gd name="connsiteY0" fmla="*/ 566871 h 1006504"/>
                <a:gd name="connsiteX1" fmla="*/ 800274 w 800273"/>
                <a:gd name="connsiteY1" fmla="*/ 341832 h 1006504"/>
                <a:gd name="connsiteX2" fmla="*/ 459530 w 800273"/>
                <a:gd name="connsiteY2" fmla="*/ 0 h 1006504"/>
                <a:gd name="connsiteX3" fmla="*/ 235208 w 800273"/>
                <a:gd name="connsiteY3" fmla="*/ 85458 h 1006504"/>
                <a:gd name="connsiteX4" fmla="*/ 165166 w 800273"/>
                <a:gd name="connsiteY4" fmla="*/ 15193 h 1006504"/>
                <a:gd name="connsiteX5" fmla="*/ 134878 w 800273"/>
                <a:gd name="connsiteY5" fmla="*/ 15193 h 1006504"/>
                <a:gd name="connsiteX6" fmla="*/ 134878 w 800273"/>
                <a:gd name="connsiteY6" fmla="*/ 667522 h 1006504"/>
                <a:gd name="connsiteX7" fmla="*/ 278747 w 800273"/>
                <a:gd name="connsiteY7" fmla="*/ 765323 h 1006504"/>
                <a:gd name="connsiteX8" fmla="*/ 278747 w 800273"/>
                <a:gd name="connsiteY8" fmla="*/ 791910 h 1006504"/>
                <a:gd name="connsiteX9" fmla="*/ 211545 w 800273"/>
                <a:gd name="connsiteY9" fmla="*/ 962826 h 1006504"/>
                <a:gd name="connsiteX10" fmla="*/ 100803 w 800273"/>
                <a:gd name="connsiteY10" fmla="*/ 962826 h 1006504"/>
                <a:gd name="connsiteX11" fmla="*/ 79034 w 800273"/>
                <a:gd name="connsiteY11" fmla="*/ 984665 h 1006504"/>
                <a:gd name="connsiteX12" fmla="*/ 100803 w 800273"/>
                <a:gd name="connsiteY12" fmla="*/ 1006505 h 1006504"/>
                <a:gd name="connsiteX13" fmla="*/ 220063 w 800273"/>
                <a:gd name="connsiteY13" fmla="*/ 1006505 h 1006504"/>
                <a:gd name="connsiteX14" fmla="*/ 578791 w 800273"/>
                <a:gd name="connsiteY14" fmla="*/ 1006505 h 1006504"/>
                <a:gd name="connsiteX15" fmla="*/ 698051 w 800273"/>
                <a:gd name="connsiteY15" fmla="*/ 1006505 h 1006504"/>
                <a:gd name="connsiteX16" fmla="*/ 719820 w 800273"/>
                <a:gd name="connsiteY16" fmla="*/ 984665 h 1006504"/>
                <a:gd name="connsiteX17" fmla="*/ 698051 w 800273"/>
                <a:gd name="connsiteY17" fmla="*/ 962826 h 1006504"/>
                <a:gd name="connsiteX18" fmla="*/ 588256 w 800273"/>
                <a:gd name="connsiteY18" fmla="*/ 962826 h 1006504"/>
                <a:gd name="connsiteX19" fmla="*/ 521053 w 800273"/>
                <a:gd name="connsiteY19" fmla="*/ 797608 h 1006504"/>
                <a:gd name="connsiteX20" fmla="*/ 784183 w 800273"/>
                <a:gd name="connsiteY20" fmla="*/ 666572 h 1006504"/>
                <a:gd name="connsiteX21" fmla="*/ 784183 w 800273"/>
                <a:gd name="connsiteY21" fmla="*/ 636187 h 1006504"/>
                <a:gd name="connsiteX22" fmla="*/ 715088 w 800273"/>
                <a:gd name="connsiteY22" fmla="*/ 566871 h 1006504"/>
                <a:gd name="connsiteX23" fmla="*/ 756734 w 800273"/>
                <a:gd name="connsiteY23" fmla="*/ 340882 h 1006504"/>
                <a:gd name="connsiteX24" fmla="*/ 459530 w 800273"/>
                <a:gd name="connsiteY24" fmla="*/ 639036 h 1006504"/>
                <a:gd name="connsiteX25" fmla="*/ 162326 w 800273"/>
                <a:gd name="connsiteY25" fmla="*/ 340882 h 1006504"/>
                <a:gd name="connsiteX26" fmla="*/ 459530 w 800273"/>
                <a:gd name="connsiteY26" fmla="*/ 42729 h 1006504"/>
                <a:gd name="connsiteX27" fmla="*/ 756734 w 800273"/>
                <a:gd name="connsiteY27" fmla="*/ 340882 h 1006504"/>
                <a:gd name="connsiteX28" fmla="*/ 532412 w 800273"/>
                <a:gd name="connsiteY28" fmla="*/ 962826 h 1006504"/>
                <a:gd name="connsiteX29" fmla="*/ 267389 w 800273"/>
                <a:gd name="connsiteY29" fmla="*/ 962826 h 1006504"/>
                <a:gd name="connsiteX30" fmla="*/ 322286 w 800273"/>
                <a:gd name="connsiteY30" fmla="*/ 791910 h 1006504"/>
                <a:gd name="connsiteX31" fmla="*/ 322286 w 800273"/>
                <a:gd name="connsiteY31" fmla="*/ 781465 h 1006504"/>
                <a:gd name="connsiteX32" fmla="*/ 459530 w 800273"/>
                <a:gd name="connsiteY32" fmla="*/ 802355 h 1006504"/>
                <a:gd name="connsiteX33" fmla="*/ 478461 w 800273"/>
                <a:gd name="connsiteY33" fmla="*/ 802355 h 1006504"/>
                <a:gd name="connsiteX34" fmla="*/ 532412 w 800273"/>
                <a:gd name="connsiteY34" fmla="*/ 962826 h 1006504"/>
                <a:gd name="connsiteX35" fmla="*/ 309982 w 800273"/>
                <a:gd name="connsiteY35" fmla="*/ 731140 h 1006504"/>
                <a:gd name="connsiteX36" fmla="*/ 307142 w 800273"/>
                <a:gd name="connsiteY36" fmla="*/ 730191 h 1006504"/>
                <a:gd name="connsiteX37" fmla="*/ 165166 w 800273"/>
                <a:gd name="connsiteY37" fmla="*/ 637136 h 1006504"/>
                <a:gd name="connsiteX38" fmla="*/ 150022 w 800273"/>
                <a:gd name="connsiteY38" fmla="*/ 60770 h 1006504"/>
                <a:gd name="connsiteX39" fmla="*/ 203973 w 800273"/>
                <a:gd name="connsiteY39" fmla="*/ 114893 h 1006504"/>
                <a:gd name="connsiteX40" fmla="*/ 118787 w 800273"/>
                <a:gd name="connsiteY40" fmla="*/ 339933 h 1006504"/>
                <a:gd name="connsiteX41" fmla="*/ 459530 w 800273"/>
                <a:gd name="connsiteY41" fmla="*/ 681765 h 1006504"/>
                <a:gd name="connsiteX42" fmla="*/ 683853 w 800273"/>
                <a:gd name="connsiteY42" fmla="*/ 596307 h 1006504"/>
                <a:gd name="connsiteX43" fmla="*/ 737804 w 800273"/>
                <a:gd name="connsiteY43" fmla="*/ 650430 h 1006504"/>
                <a:gd name="connsiteX44" fmla="*/ 309982 w 800273"/>
                <a:gd name="connsiteY44" fmla="*/ 731140 h 1006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00273" h="1006504">
                  <a:moveTo>
                    <a:pt x="715088" y="566871"/>
                  </a:moveTo>
                  <a:cubicBezTo>
                    <a:pt x="768092" y="507050"/>
                    <a:pt x="800274" y="428239"/>
                    <a:pt x="800274" y="341832"/>
                  </a:cubicBezTo>
                  <a:cubicBezTo>
                    <a:pt x="800274" y="153824"/>
                    <a:pt x="647886" y="0"/>
                    <a:pt x="459530" y="0"/>
                  </a:cubicBezTo>
                  <a:cubicBezTo>
                    <a:pt x="373398" y="0"/>
                    <a:pt x="294838" y="32284"/>
                    <a:pt x="235208" y="85458"/>
                  </a:cubicBezTo>
                  <a:lnTo>
                    <a:pt x="165166" y="15193"/>
                  </a:lnTo>
                  <a:cubicBezTo>
                    <a:pt x="156647" y="6647"/>
                    <a:pt x="143396" y="6647"/>
                    <a:pt x="134878" y="15193"/>
                  </a:cubicBezTo>
                  <a:cubicBezTo>
                    <a:pt x="-44959" y="194654"/>
                    <a:pt x="-44959" y="487110"/>
                    <a:pt x="134878" y="667522"/>
                  </a:cubicBezTo>
                  <a:cubicBezTo>
                    <a:pt x="177471" y="710251"/>
                    <a:pt x="226689" y="742535"/>
                    <a:pt x="278747" y="765323"/>
                  </a:cubicBezTo>
                  <a:lnTo>
                    <a:pt x="278747" y="791910"/>
                  </a:lnTo>
                  <a:cubicBezTo>
                    <a:pt x="278747" y="856479"/>
                    <a:pt x="255084" y="916299"/>
                    <a:pt x="211545" y="962826"/>
                  </a:cubicBezTo>
                  <a:lnTo>
                    <a:pt x="100803" y="962826"/>
                  </a:lnTo>
                  <a:cubicBezTo>
                    <a:pt x="88499" y="962826"/>
                    <a:pt x="79034" y="972322"/>
                    <a:pt x="79034" y="984665"/>
                  </a:cubicBezTo>
                  <a:cubicBezTo>
                    <a:pt x="79034" y="997009"/>
                    <a:pt x="88499" y="1006505"/>
                    <a:pt x="100803" y="1006505"/>
                  </a:cubicBezTo>
                  <a:lnTo>
                    <a:pt x="220063" y="1006505"/>
                  </a:lnTo>
                  <a:lnTo>
                    <a:pt x="578791" y="1006505"/>
                  </a:lnTo>
                  <a:lnTo>
                    <a:pt x="698051" y="1006505"/>
                  </a:lnTo>
                  <a:cubicBezTo>
                    <a:pt x="710355" y="1006505"/>
                    <a:pt x="719820" y="997009"/>
                    <a:pt x="719820" y="984665"/>
                  </a:cubicBezTo>
                  <a:cubicBezTo>
                    <a:pt x="719820" y="972322"/>
                    <a:pt x="710355" y="962826"/>
                    <a:pt x="698051" y="962826"/>
                  </a:cubicBezTo>
                  <a:lnTo>
                    <a:pt x="588256" y="962826"/>
                  </a:lnTo>
                  <a:cubicBezTo>
                    <a:pt x="546609" y="918198"/>
                    <a:pt x="522946" y="859327"/>
                    <a:pt x="521053" y="797608"/>
                  </a:cubicBezTo>
                  <a:cubicBezTo>
                    <a:pt x="617597" y="784314"/>
                    <a:pt x="710355" y="741585"/>
                    <a:pt x="784183" y="666572"/>
                  </a:cubicBezTo>
                  <a:cubicBezTo>
                    <a:pt x="792702" y="658026"/>
                    <a:pt x="792702" y="644733"/>
                    <a:pt x="784183" y="636187"/>
                  </a:cubicBezTo>
                  <a:lnTo>
                    <a:pt x="715088" y="566871"/>
                  </a:lnTo>
                  <a:close/>
                  <a:moveTo>
                    <a:pt x="756734" y="340882"/>
                  </a:moveTo>
                  <a:cubicBezTo>
                    <a:pt x="756734" y="505151"/>
                    <a:pt x="623276" y="639036"/>
                    <a:pt x="459530" y="639036"/>
                  </a:cubicBezTo>
                  <a:cubicBezTo>
                    <a:pt x="295784" y="639036"/>
                    <a:pt x="162326" y="505151"/>
                    <a:pt x="162326" y="340882"/>
                  </a:cubicBezTo>
                  <a:cubicBezTo>
                    <a:pt x="162326" y="176613"/>
                    <a:pt x="295784" y="42729"/>
                    <a:pt x="459530" y="42729"/>
                  </a:cubicBezTo>
                  <a:cubicBezTo>
                    <a:pt x="623276" y="42729"/>
                    <a:pt x="756734" y="176613"/>
                    <a:pt x="756734" y="340882"/>
                  </a:cubicBezTo>
                  <a:close/>
                  <a:moveTo>
                    <a:pt x="532412" y="962826"/>
                  </a:moveTo>
                  <a:lnTo>
                    <a:pt x="267389" y="962826"/>
                  </a:lnTo>
                  <a:cubicBezTo>
                    <a:pt x="303356" y="913450"/>
                    <a:pt x="322286" y="853630"/>
                    <a:pt x="322286" y="791910"/>
                  </a:cubicBezTo>
                  <a:lnTo>
                    <a:pt x="322286" y="781465"/>
                  </a:lnTo>
                  <a:cubicBezTo>
                    <a:pt x="366772" y="795708"/>
                    <a:pt x="413151" y="802355"/>
                    <a:pt x="459530" y="802355"/>
                  </a:cubicBezTo>
                  <a:cubicBezTo>
                    <a:pt x="466156" y="802355"/>
                    <a:pt x="471835" y="802355"/>
                    <a:pt x="478461" y="802355"/>
                  </a:cubicBezTo>
                  <a:cubicBezTo>
                    <a:pt x="480354" y="860277"/>
                    <a:pt x="499284" y="916299"/>
                    <a:pt x="532412" y="962826"/>
                  </a:cubicBezTo>
                  <a:close/>
                  <a:moveTo>
                    <a:pt x="309982" y="731140"/>
                  </a:moveTo>
                  <a:cubicBezTo>
                    <a:pt x="309035" y="731140"/>
                    <a:pt x="308089" y="730191"/>
                    <a:pt x="307142" y="730191"/>
                  </a:cubicBezTo>
                  <a:cubicBezTo>
                    <a:pt x="255084" y="710251"/>
                    <a:pt x="206812" y="678916"/>
                    <a:pt x="165166" y="637136"/>
                  </a:cubicBezTo>
                  <a:cubicBezTo>
                    <a:pt x="7099" y="478565"/>
                    <a:pt x="2366" y="225039"/>
                    <a:pt x="150022" y="60770"/>
                  </a:cubicBezTo>
                  <a:lnTo>
                    <a:pt x="203973" y="114893"/>
                  </a:lnTo>
                  <a:cubicBezTo>
                    <a:pt x="150968" y="174714"/>
                    <a:pt x="118787" y="253525"/>
                    <a:pt x="118787" y="339933"/>
                  </a:cubicBezTo>
                  <a:cubicBezTo>
                    <a:pt x="118787" y="527940"/>
                    <a:pt x="271175" y="681765"/>
                    <a:pt x="459530" y="681765"/>
                  </a:cubicBezTo>
                  <a:cubicBezTo>
                    <a:pt x="545663" y="681765"/>
                    <a:pt x="624223" y="649480"/>
                    <a:pt x="683853" y="596307"/>
                  </a:cubicBezTo>
                  <a:lnTo>
                    <a:pt x="737804" y="650430"/>
                  </a:lnTo>
                  <a:cubicBezTo>
                    <a:pt x="619490" y="759626"/>
                    <a:pt x="451958" y="786213"/>
                    <a:pt x="309982" y="731140"/>
                  </a:cubicBezTo>
                  <a:close/>
                </a:path>
              </a:pathLst>
            </a:custGeom>
            <a:solidFill>
              <a:schemeClr val="tx1"/>
            </a:solidFill>
            <a:ln w="9435" cap="flat">
              <a:noFill/>
              <a:prstDash val="solid"/>
              <a:miter/>
            </a:ln>
          </p:spPr>
          <p:txBody>
            <a:bodyPr rtlCol="0" anchor="ctr"/>
            <a:lstStyle/>
            <a:p>
              <a:endParaRPr lang="en-US"/>
            </a:p>
          </p:txBody>
        </p:sp>
      </p:grpSp>
      <p:grpSp>
        <p:nvGrpSpPr>
          <p:cNvPr id="55" name="Group 54" descr="An icon of three connected people.">
            <a:extLst>
              <a:ext uri="{FF2B5EF4-FFF2-40B4-BE49-F238E27FC236}">
                <a16:creationId xmlns:a16="http://schemas.microsoft.com/office/drawing/2014/main" id="{F45D2E33-CF66-DF9A-5818-1296345C076E}"/>
              </a:ext>
            </a:extLst>
          </p:cNvPr>
          <p:cNvGrpSpPr/>
          <p:nvPr/>
        </p:nvGrpSpPr>
        <p:grpSpPr>
          <a:xfrm>
            <a:off x="4378181" y="6430116"/>
            <a:ext cx="975179" cy="965661"/>
            <a:chOff x="4378181" y="7392642"/>
            <a:chExt cx="975179" cy="965661"/>
          </a:xfrm>
        </p:grpSpPr>
        <p:grpSp>
          <p:nvGrpSpPr>
            <p:cNvPr id="56" name="Group 55">
              <a:extLst>
                <a:ext uri="{FF2B5EF4-FFF2-40B4-BE49-F238E27FC236}">
                  <a16:creationId xmlns:a16="http://schemas.microsoft.com/office/drawing/2014/main" id="{D684A55D-156F-CE7D-F1B8-4CA10BBAF9D0}"/>
                </a:ext>
              </a:extLst>
            </p:cNvPr>
            <p:cNvGrpSpPr/>
            <p:nvPr/>
          </p:nvGrpSpPr>
          <p:grpSpPr>
            <a:xfrm>
              <a:off x="4670720" y="7392642"/>
              <a:ext cx="397676" cy="435493"/>
              <a:chOff x="4670720" y="7392642"/>
              <a:chExt cx="397676" cy="435493"/>
            </a:xfrm>
          </p:grpSpPr>
          <p:sp>
            <p:nvSpPr>
              <p:cNvPr id="63" name="Freeform 245">
                <a:extLst>
                  <a:ext uri="{FF2B5EF4-FFF2-40B4-BE49-F238E27FC236}">
                    <a16:creationId xmlns:a16="http://schemas.microsoft.com/office/drawing/2014/main" id="{C1D7E7C7-80D2-E677-4E35-9F623091DD4B}"/>
                  </a:ext>
                </a:extLst>
              </p:cNvPr>
              <p:cNvSpPr/>
              <p:nvPr/>
            </p:nvSpPr>
            <p:spPr>
              <a:xfrm>
                <a:off x="4755977" y="7392642"/>
                <a:ext cx="227214" cy="227214"/>
              </a:xfrm>
              <a:custGeom>
                <a:avLst/>
                <a:gdLst>
                  <a:gd name="connsiteX0" fmla="*/ 113607 w 227214"/>
                  <a:gd name="connsiteY0" fmla="*/ 227215 h 227214"/>
                  <a:gd name="connsiteX1" fmla="*/ 0 w 227214"/>
                  <a:gd name="connsiteY1" fmla="*/ 113607 h 227214"/>
                  <a:gd name="connsiteX2" fmla="*/ 113607 w 227214"/>
                  <a:gd name="connsiteY2" fmla="*/ 0 h 227214"/>
                  <a:gd name="connsiteX3" fmla="*/ 227215 w 227214"/>
                  <a:gd name="connsiteY3" fmla="*/ 113607 h 227214"/>
                  <a:gd name="connsiteX4" fmla="*/ 113607 w 227214"/>
                  <a:gd name="connsiteY4" fmla="*/ 227215 h 227214"/>
                  <a:gd name="connsiteX5" fmla="*/ 113607 w 227214"/>
                  <a:gd name="connsiteY5" fmla="*/ 44496 h 227214"/>
                  <a:gd name="connsiteX6" fmla="*/ 44496 w 227214"/>
                  <a:gd name="connsiteY6" fmla="*/ 113607 h 227214"/>
                  <a:gd name="connsiteX7" fmla="*/ 113607 w 227214"/>
                  <a:gd name="connsiteY7" fmla="*/ 182718 h 227214"/>
                  <a:gd name="connsiteX8" fmla="*/ 182718 w 227214"/>
                  <a:gd name="connsiteY8" fmla="*/ 113607 h 227214"/>
                  <a:gd name="connsiteX9" fmla="*/ 113607 w 227214"/>
                  <a:gd name="connsiteY9" fmla="*/ 44496 h 227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214" h="227214">
                    <a:moveTo>
                      <a:pt x="113607" y="227215"/>
                    </a:moveTo>
                    <a:cubicBezTo>
                      <a:pt x="51123" y="227215"/>
                      <a:pt x="0" y="176091"/>
                      <a:pt x="0" y="113607"/>
                    </a:cubicBezTo>
                    <a:cubicBezTo>
                      <a:pt x="0" y="51123"/>
                      <a:pt x="51123" y="0"/>
                      <a:pt x="113607" y="0"/>
                    </a:cubicBezTo>
                    <a:cubicBezTo>
                      <a:pt x="176091" y="0"/>
                      <a:pt x="227215" y="51123"/>
                      <a:pt x="227215" y="113607"/>
                    </a:cubicBezTo>
                    <a:cubicBezTo>
                      <a:pt x="227215" y="176091"/>
                      <a:pt x="176091" y="227215"/>
                      <a:pt x="113607" y="227215"/>
                    </a:cubicBezTo>
                    <a:close/>
                    <a:moveTo>
                      <a:pt x="113607" y="44496"/>
                    </a:moveTo>
                    <a:cubicBezTo>
                      <a:pt x="74791" y="44496"/>
                      <a:pt x="44496" y="75738"/>
                      <a:pt x="44496" y="113607"/>
                    </a:cubicBezTo>
                    <a:cubicBezTo>
                      <a:pt x="44496" y="151476"/>
                      <a:pt x="75738" y="182718"/>
                      <a:pt x="113607" y="182718"/>
                    </a:cubicBezTo>
                    <a:cubicBezTo>
                      <a:pt x="151476" y="182718"/>
                      <a:pt x="182718" y="151476"/>
                      <a:pt x="182718" y="113607"/>
                    </a:cubicBezTo>
                    <a:cubicBezTo>
                      <a:pt x="182718" y="75738"/>
                      <a:pt x="152423" y="44496"/>
                      <a:pt x="113607" y="44496"/>
                    </a:cubicBezTo>
                    <a:close/>
                  </a:path>
                </a:pathLst>
              </a:custGeom>
              <a:solidFill>
                <a:schemeClr val="accent1"/>
              </a:solidFill>
              <a:ln w="9438" cap="flat">
                <a:noFill/>
                <a:prstDash val="solid"/>
                <a:miter/>
              </a:ln>
            </p:spPr>
            <p:txBody>
              <a:bodyPr rtlCol="0" anchor="ctr"/>
              <a:lstStyle/>
              <a:p>
                <a:endParaRPr lang="en-US"/>
              </a:p>
            </p:txBody>
          </p:sp>
          <p:sp>
            <p:nvSpPr>
              <p:cNvPr id="64" name="Freeform 246">
                <a:extLst>
                  <a:ext uri="{FF2B5EF4-FFF2-40B4-BE49-F238E27FC236}">
                    <a16:creationId xmlns:a16="http://schemas.microsoft.com/office/drawing/2014/main" id="{E4E50343-BC17-2364-DC3D-5DE8776BB4B6}"/>
                  </a:ext>
                </a:extLst>
              </p:cNvPr>
              <p:cNvSpPr/>
              <p:nvPr/>
            </p:nvSpPr>
            <p:spPr>
              <a:xfrm>
                <a:off x="4670720" y="7629323"/>
                <a:ext cx="397676" cy="198812"/>
              </a:xfrm>
              <a:custGeom>
                <a:avLst/>
                <a:gdLst>
                  <a:gd name="connsiteX0" fmla="*/ 346553 w 397676"/>
                  <a:gd name="connsiteY0" fmla="*/ 198813 h 198812"/>
                  <a:gd name="connsiteX1" fmla="*/ 346553 w 397676"/>
                  <a:gd name="connsiteY1" fmla="*/ 198813 h 198812"/>
                  <a:gd name="connsiteX2" fmla="*/ 48334 w 397676"/>
                  <a:gd name="connsiteY2" fmla="*/ 198813 h 198812"/>
                  <a:gd name="connsiteX3" fmla="*/ 51 w 397676"/>
                  <a:gd name="connsiteY3" fmla="*/ 150530 h 198812"/>
                  <a:gd name="connsiteX4" fmla="*/ 51 w 397676"/>
                  <a:gd name="connsiteY4" fmla="*/ 122128 h 198812"/>
                  <a:gd name="connsiteX5" fmla="*/ 33186 w 397676"/>
                  <a:gd name="connsiteY5" fmla="*/ 36922 h 198812"/>
                  <a:gd name="connsiteX6" fmla="*/ 116498 w 397676"/>
                  <a:gd name="connsiteY6" fmla="*/ 0 h 198812"/>
                  <a:gd name="connsiteX7" fmla="*/ 125019 w 397676"/>
                  <a:gd name="connsiteY7" fmla="*/ 0 h 198812"/>
                  <a:gd name="connsiteX8" fmla="*/ 129753 w 397676"/>
                  <a:gd name="connsiteY8" fmla="*/ 1893 h 198812"/>
                  <a:gd name="connsiteX9" fmla="*/ 197917 w 397676"/>
                  <a:gd name="connsiteY9" fmla="*/ 17041 h 198812"/>
                  <a:gd name="connsiteX10" fmla="*/ 197917 w 397676"/>
                  <a:gd name="connsiteY10" fmla="*/ 17041 h 198812"/>
                  <a:gd name="connsiteX11" fmla="*/ 264188 w 397676"/>
                  <a:gd name="connsiteY11" fmla="*/ 1893 h 198812"/>
                  <a:gd name="connsiteX12" fmla="*/ 268921 w 397676"/>
                  <a:gd name="connsiteY12" fmla="*/ 0 h 198812"/>
                  <a:gd name="connsiteX13" fmla="*/ 275549 w 397676"/>
                  <a:gd name="connsiteY13" fmla="*/ 0 h 198812"/>
                  <a:gd name="connsiteX14" fmla="*/ 397676 w 397676"/>
                  <a:gd name="connsiteY14" fmla="*/ 121181 h 198812"/>
                  <a:gd name="connsiteX15" fmla="*/ 397676 w 397676"/>
                  <a:gd name="connsiteY15" fmla="*/ 150530 h 198812"/>
                  <a:gd name="connsiteX16" fmla="*/ 346553 w 397676"/>
                  <a:gd name="connsiteY16" fmla="*/ 198813 h 198812"/>
                  <a:gd name="connsiteX17" fmla="*/ 116498 w 397676"/>
                  <a:gd name="connsiteY17" fmla="*/ 44496 h 198812"/>
                  <a:gd name="connsiteX18" fmla="*/ 65375 w 397676"/>
                  <a:gd name="connsiteY18" fmla="*/ 67218 h 198812"/>
                  <a:gd name="connsiteX19" fmla="*/ 44547 w 397676"/>
                  <a:gd name="connsiteY19" fmla="*/ 121181 h 198812"/>
                  <a:gd name="connsiteX20" fmla="*/ 44547 w 397676"/>
                  <a:gd name="connsiteY20" fmla="*/ 150530 h 198812"/>
                  <a:gd name="connsiteX21" fmla="*/ 49281 w 397676"/>
                  <a:gd name="connsiteY21" fmla="*/ 155263 h 198812"/>
                  <a:gd name="connsiteX22" fmla="*/ 347500 w 397676"/>
                  <a:gd name="connsiteY22" fmla="*/ 155263 h 198812"/>
                  <a:gd name="connsiteX23" fmla="*/ 347500 w 397676"/>
                  <a:gd name="connsiteY23" fmla="*/ 155263 h 198812"/>
                  <a:gd name="connsiteX24" fmla="*/ 354127 w 397676"/>
                  <a:gd name="connsiteY24" fmla="*/ 149583 h 198812"/>
                  <a:gd name="connsiteX25" fmla="*/ 354127 w 397676"/>
                  <a:gd name="connsiteY25" fmla="*/ 122128 h 198812"/>
                  <a:gd name="connsiteX26" fmla="*/ 280282 w 397676"/>
                  <a:gd name="connsiteY26" fmla="*/ 44496 h 198812"/>
                  <a:gd name="connsiteX27" fmla="*/ 200757 w 397676"/>
                  <a:gd name="connsiteY27" fmla="*/ 62484 h 198812"/>
                  <a:gd name="connsiteX28" fmla="*/ 199810 w 397676"/>
                  <a:gd name="connsiteY28" fmla="*/ 62484 h 198812"/>
                  <a:gd name="connsiteX29" fmla="*/ 116498 w 397676"/>
                  <a:gd name="connsiteY29" fmla="*/ 44496 h 198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7676" h="198812">
                    <a:moveTo>
                      <a:pt x="346553" y="198813"/>
                    </a:moveTo>
                    <a:cubicBezTo>
                      <a:pt x="346553" y="198813"/>
                      <a:pt x="346553" y="198813"/>
                      <a:pt x="346553" y="198813"/>
                    </a:cubicBezTo>
                    <a:lnTo>
                      <a:pt x="48334" y="198813"/>
                    </a:lnTo>
                    <a:cubicBezTo>
                      <a:pt x="21826" y="198813"/>
                      <a:pt x="51" y="177038"/>
                      <a:pt x="51" y="150530"/>
                    </a:cubicBezTo>
                    <a:lnTo>
                      <a:pt x="51" y="122128"/>
                    </a:lnTo>
                    <a:cubicBezTo>
                      <a:pt x="-896" y="89939"/>
                      <a:pt x="11412" y="59644"/>
                      <a:pt x="33186" y="36922"/>
                    </a:cubicBezTo>
                    <a:cubicBezTo>
                      <a:pt x="54961" y="14201"/>
                      <a:pt x="85256" y="947"/>
                      <a:pt x="116498" y="0"/>
                    </a:cubicBezTo>
                    <a:lnTo>
                      <a:pt x="125019" y="0"/>
                    </a:lnTo>
                    <a:lnTo>
                      <a:pt x="129753" y="1893"/>
                    </a:lnTo>
                    <a:cubicBezTo>
                      <a:pt x="150581" y="12307"/>
                      <a:pt x="175195" y="17041"/>
                      <a:pt x="197917" y="17041"/>
                    </a:cubicBezTo>
                    <a:lnTo>
                      <a:pt x="197917" y="17041"/>
                    </a:lnTo>
                    <a:cubicBezTo>
                      <a:pt x="220638" y="17041"/>
                      <a:pt x="243360" y="11361"/>
                      <a:pt x="264188" y="1893"/>
                    </a:cubicBezTo>
                    <a:lnTo>
                      <a:pt x="268921" y="0"/>
                    </a:lnTo>
                    <a:lnTo>
                      <a:pt x="275549" y="0"/>
                    </a:lnTo>
                    <a:cubicBezTo>
                      <a:pt x="342766" y="0"/>
                      <a:pt x="397676" y="54910"/>
                      <a:pt x="397676" y="121181"/>
                    </a:cubicBezTo>
                    <a:lnTo>
                      <a:pt x="397676" y="150530"/>
                    </a:lnTo>
                    <a:cubicBezTo>
                      <a:pt x="395783" y="177985"/>
                      <a:pt x="374008" y="198813"/>
                      <a:pt x="346553" y="198813"/>
                    </a:cubicBezTo>
                    <a:close/>
                    <a:moveTo>
                      <a:pt x="116498" y="44496"/>
                    </a:moveTo>
                    <a:cubicBezTo>
                      <a:pt x="97564" y="45443"/>
                      <a:pt x="79576" y="53017"/>
                      <a:pt x="65375" y="67218"/>
                    </a:cubicBezTo>
                    <a:cubicBezTo>
                      <a:pt x="51174" y="81419"/>
                      <a:pt x="43600" y="100353"/>
                      <a:pt x="44547" y="121181"/>
                    </a:cubicBezTo>
                    <a:lnTo>
                      <a:pt x="44547" y="150530"/>
                    </a:lnTo>
                    <a:cubicBezTo>
                      <a:pt x="44547" y="153370"/>
                      <a:pt x="46441" y="155263"/>
                      <a:pt x="49281" y="155263"/>
                    </a:cubicBezTo>
                    <a:lnTo>
                      <a:pt x="347500" y="155263"/>
                    </a:lnTo>
                    <a:cubicBezTo>
                      <a:pt x="347500" y="155263"/>
                      <a:pt x="347500" y="155263"/>
                      <a:pt x="347500" y="155263"/>
                    </a:cubicBezTo>
                    <a:cubicBezTo>
                      <a:pt x="351287" y="155263"/>
                      <a:pt x="354127" y="152423"/>
                      <a:pt x="354127" y="149583"/>
                    </a:cubicBezTo>
                    <a:lnTo>
                      <a:pt x="354127" y="122128"/>
                    </a:lnTo>
                    <a:cubicBezTo>
                      <a:pt x="354127" y="80472"/>
                      <a:pt x="320991" y="46390"/>
                      <a:pt x="280282" y="44496"/>
                    </a:cubicBezTo>
                    <a:cubicBezTo>
                      <a:pt x="255667" y="55857"/>
                      <a:pt x="227265" y="61537"/>
                      <a:pt x="200757" y="62484"/>
                    </a:cubicBezTo>
                    <a:lnTo>
                      <a:pt x="199810" y="62484"/>
                    </a:lnTo>
                    <a:cubicBezTo>
                      <a:pt x="170462" y="61537"/>
                      <a:pt x="142060" y="55857"/>
                      <a:pt x="116498" y="44496"/>
                    </a:cubicBezTo>
                    <a:close/>
                  </a:path>
                </a:pathLst>
              </a:custGeom>
              <a:solidFill>
                <a:schemeClr val="accent1"/>
              </a:solidFill>
              <a:ln w="9438" cap="flat">
                <a:noFill/>
                <a:prstDash val="solid"/>
                <a:miter/>
              </a:ln>
            </p:spPr>
            <p:txBody>
              <a:bodyPr rtlCol="0" anchor="ctr"/>
              <a:lstStyle/>
              <a:p>
                <a:endParaRPr lang="en-US"/>
              </a:p>
            </p:txBody>
          </p:sp>
        </p:grpSp>
        <p:grpSp>
          <p:nvGrpSpPr>
            <p:cNvPr id="57" name="Graphic 104">
              <a:extLst>
                <a:ext uri="{FF2B5EF4-FFF2-40B4-BE49-F238E27FC236}">
                  <a16:creationId xmlns:a16="http://schemas.microsoft.com/office/drawing/2014/main" id="{3983A75D-25C2-210A-F79B-2042A8A0C473}"/>
                </a:ext>
              </a:extLst>
            </p:cNvPr>
            <p:cNvGrpSpPr/>
            <p:nvPr/>
          </p:nvGrpSpPr>
          <p:grpSpPr>
            <a:xfrm>
              <a:off x="4378181" y="7866952"/>
              <a:ext cx="975179" cy="491351"/>
              <a:chOff x="4378181" y="7866952"/>
              <a:chExt cx="975179" cy="491351"/>
            </a:xfrm>
            <a:solidFill>
              <a:srgbClr val="000000"/>
            </a:solidFill>
          </p:grpSpPr>
          <p:sp>
            <p:nvSpPr>
              <p:cNvPr id="58" name="Freeform 248">
                <a:extLst>
                  <a:ext uri="{FF2B5EF4-FFF2-40B4-BE49-F238E27FC236}">
                    <a16:creationId xmlns:a16="http://schemas.microsoft.com/office/drawing/2014/main" id="{238D5DF0-305C-D685-484E-E02CE13FB4B4}"/>
                  </a:ext>
                </a:extLst>
              </p:cNvPr>
              <p:cNvSpPr/>
              <p:nvPr/>
            </p:nvSpPr>
            <p:spPr>
              <a:xfrm>
                <a:off x="5039995" y="7922809"/>
                <a:ext cx="227214" cy="227214"/>
              </a:xfrm>
              <a:custGeom>
                <a:avLst/>
                <a:gdLst>
                  <a:gd name="connsiteX0" fmla="*/ 113607 w 227214"/>
                  <a:gd name="connsiteY0" fmla="*/ 227215 h 227214"/>
                  <a:gd name="connsiteX1" fmla="*/ 227215 w 227214"/>
                  <a:gd name="connsiteY1" fmla="*/ 113607 h 227214"/>
                  <a:gd name="connsiteX2" fmla="*/ 113607 w 227214"/>
                  <a:gd name="connsiteY2" fmla="*/ 0 h 227214"/>
                  <a:gd name="connsiteX3" fmla="*/ 0 w 227214"/>
                  <a:gd name="connsiteY3" fmla="*/ 113607 h 227214"/>
                  <a:gd name="connsiteX4" fmla="*/ 113607 w 227214"/>
                  <a:gd name="connsiteY4" fmla="*/ 227215 h 227214"/>
                  <a:gd name="connsiteX5" fmla="*/ 113607 w 227214"/>
                  <a:gd name="connsiteY5" fmla="*/ 44496 h 227214"/>
                  <a:gd name="connsiteX6" fmla="*/ 182718 w 227214"/>
                  <a:gd name="connsiteY6" fmla="*/ 113607 h 227214"/>
                  <a:gd name="connsiteX7" fmla="*/ 113607 w 227214"/>
                  <a:gd name="connsiteY7" fmla="*/ 182718 h 227214"/>
                  <a:gd name="connsiteX8" fmla="*/ 44496 w 227214"/>
                  <a:gd name="connsiteY8" fmla="*/ 113607 h 227214"/>
                  <a:gd name="connsiteX9" fmla="*/ 113607 w 227214"/>
                  <a:gd name="connsiteY9" fmla="*/ 44496 h 227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214" h="227214">
                    <a:moveTo>
                      <a:pt x="113607" y="227215"/>
                    </a:moveTo>
                    <a:cubicBezTo>
                      <a:pt x="176091" y="227215"/>
                      <a:pt x="227215" y="176091"/>
                      <a:pt x="227215" y="113607"/>
                    </a:cubicBezTo>
                    <a:cubicBezTo>
                      <a:pt x="227215" y="51123"/>
                      <a:pt x="176091" y="0"/>
                      <a:pt x="113607" y="0"/>
                    </a:cubicBezTo>
                    <a:cubicBezTo>
                      <a:pt x="51123" y="0"/>
                      <a:pt x="0" y="51123"/>
                      <a:pt x="0" y="113607"/>
                    </a:cubicBezTo>
                    <a:cubicBezTo>
                      <a:pt x="0" y="176091"/>
                      <a:pt x="51123" y="227215"/>
                      <a:pt x="113607" y="227215"/>
                    </a:cubicBezTo>
                    <a:close/>
                    <a:moveTo>
                      <a:pt x="113607" y="44496"/>
                    </a:moveTo>
                    <a:cubicBezTo>
                      <a:pt x="152423" y="44496"/>
                      <a:pt x="182718" y="75738"/>
                      <a:pt x="182718" y="113607"/>
                    </a:cubicBezTo>
                    <a:cubicBezTo>
                      <a:pt x="182718" y="151476"/>
                      <a:pt x="151476" y="182718"/>
                      <a:pt x="113607" y="182718"/>
                    </a:cubicBezTo>
                    <a:cubicBezTo>
                      <a:pt x="75738" y="182718"/>
                      <a:pt x="44496" y="151476"/>
                      <a:pt x="44496" y="113607"/>
                    </a:cubicBezTo>
                    <a:cubicBezTo>
                      <a:pt x="44496" y="75738"/>
                      <a:pt x="74791" y="44496"/>
                      <a:pt x="113607" y="44496"/>
                    </a:cubicBezTo>
                    <a:close/>
                  </a:path>
                </a:pathLst>
              </a:custGeom>
              <a:solidFill>
                <a:schemeClr val="tx1"/>
              </a:solidFill>
              <a:ln w="9438" cap="flat">
                <a:noFill/>
                <a:prstDash val="solid"/>
                <a:miter/>
              </a:ln>
            </p:spPr>
            <p:txBody>
              <a:bodyPr rtlCol="0" anchor="ctr"/>
              <a:lstStyle/>
              <a:p>
                <a:endParaRPr lang="en-US"/>
              </a:p>
            </p:txBody>
          </p:sp>
          <p:sp>
            <p:nvSpPr>
              <p:cNvPr id="59" name="Freeform 249">
                <a:extLst>
                  <a:ext uri="{FF2B5EF4-FFF2-40B4-BE49-F238E27FC236}">
                    <a16:creationId xmlns:a16="http://schemas.microsoft.com/office/drawing/2014/main" id="{E2BBD657-21D3-6B16-5301-4F1978F608BF}"/>
                  </a:ext>
                </a:extLst>
              </p:cNvPr>
              <p:cNvSpPr/>
              <p:nvPr/>
            </p:nvSpPr>
            <p:spPr>
              <a:xfrm>
                <a:off x="4955685" y="8159491"/>
                <a:ext cx="397676" cy="198812"/>
              </a:xfrm>
              <a:custGeom>
                <a:avLst/>
                <a:gdLst>
                  <a:gd name="connsiteX0" fmla="*/ 275549 w 397676"/>
                  <a:gd name="connsiteY0" fmla="*/ 0 h 198812"/>
                  <a:gd name="connsiteX1" fmla="*/ 268921 w 397676"/>
                  <a:gd name="connsiteY1" fmla="*/ 0 h 198812"/>
                  <a:gd name="connsiteX2" fmla="*/ 264188 w 397676"/>
                  <a:gd name="connsiteY2" fmla="*/ 1893 h 198812"/>
                  <a:gd name="connsiteX3" fmla="*/ 197917 w 397676"/>
                  <a:gd name="connsiteY3" fmla="*/ 17041 h 198812"/>
                  <a:gd name="connsiteX4" fmla="*/ 197917 w 397676"/>
                  <a:gd name="connsiteY4" fmla="*/ 17041 h 198812"/>
                  <a:gd name="connsiteX5" fmla="*/ 129753 w 397676"/>
                  <a:gd name="connsiteY5" fmla="*/ 1893 h 198812"/>
                  <a:gd name="connsiteX6" fmla="*/ 125019 w 397676"/>
                  <a:gd name="connsiteY6" fmla="*/ 0 h 198812"/>
                  <a:gd name="connsiteX7" fmla="*/ 116498 w 397676"/>
                  <a:gd name="connsiteY7" fmla="*/ 0 h 198812"/>
                  <a:gd name="connsiteX8" fmla="*/ 33186 w 397676"/>
                  <a:gd name="connsiteY8" fmla="*/ 36922 h 198812"/>
                  <a:gd name="connsiteX9" fmla="*/ 51 w 397676"/>
                  <a:gd name="connsiteY9" fmla="*/ 122128 h 198812"/>
                  <a:gd name="connsiteX10" fmla="*/ 51 w 397676"/>
                  <a:gd name="connsiteY10" fmla="*/ 150530 h 198812"/>
                  <a:gd name="connsiteX11" fmla="*/ 48334 w 397676"/>
                  <a:gd name="connsiteY11" fmla="*/ 198813 h 198812"/>
                  <a:gd name="connsiteX12" fmla="*/ 346553 w 397676"/>
                  <a:gd name="connsiteY12" fmla="*/ 198813 h 198812"/>
                  <a:gd name="connsiteX13" fmla="*/ 346553 w 397676"/>
                  <a:gd name="connsiteY13" fmla="*/ 198813 h 198812"/>
                  <a:gd name="connsiteX14" fmla="*/ 397676 w 397676"/>
                  <a:gd name="connsiteY14" fmla="*/ 150530 h 198812"/>
                  <a:gd name="connsiteX15" fmla="*/ 397676 w 397676"/>
                  <a:gd name="connsiteY15" fmla="*/ 121181 h 198812"/>
                  <a:gd name="connsiteX16" fmla="*/ 275549 w 397676"/>
                  <a:gd name="connsiteY16" fmla="*/ 0 h 198812"/>
                  <a:gd name="connsiteX17" fmla="*/ 352233 w 397676"/>
                  <a:gd name="connsiteY17" fmla="*/ 148636 h 198812"/>
                  <a:gd name="connsiteX18" fmla="*/ 345606 w 397676"/>
                  <a:gd name="connsiteY18" fmla="*/ 154317 h 198812"/>
                  <a:gd name="connsiteX19" fmla="*/ 345606 w 397676"/>
                  <a:gd name="connsiteY19" fmla="*/ 154317 h 198812"/>
                  <a:gd name="connsiteX20" fmla="*/ 47387 w 397676"/>
                  <a:gd name="connsiteY20" fmla="*/ 154317 h 198812"/>
                  <a:gd name="connsiteX21" fmla="*/ 42654 w 397676"/>
                  <a:gd name="connsiteY21" fmla="*/ 149583 h 198812"/>
                  <a:gd name="connsiteX22" fmla="*/ 42654 w 397676"/>
                  <a:gd name="connsiteY22" fmla="*/ 120234 h 198812"/>
                  <a:gd name="connsiteX23" fmla="*/ 63482 w 397676"/>
                  <a:gd name="connsiteY23" fmla="*/ 66271 h 198812"/>
                  <a:gd name="connsiteX24" fmla="*/ 114605 w 397676"/>
                  <a:gd name="connsiteY24" fmla="*/ 43549 h 198812"/>
                  <a:gd name="connsiteX25" fmla="*/ 196970 w 397676"/>
                  <a:gd name="connsiteY25" fmla="*/ 61537 h 198812"/>
                  <a:gd name="connsiteX26" fmla="*/ 197917 w 397676"/>
                  <a:gd name="connsiteY26" fmla="*/ 61537 h 198812"/>
                  <a:gd name="connsiteX27" fmla="*/ 277442 w 397676"/>
                  <a:gd name="connsiteY27" fmla="*/ 43549 h 198812"/>
                  <a:gd name="connsiteX28" fmla="*/ 351287 w 397676"/>
                  <a:gd name="connsiteY28" fmla="*/ 121181 h 198812"/>
                  <a:gd name="connsiteX29" fmla="*/ 351287 w 397676"/>
                  <a:gd name="connsiteY29" fmla="*/ 148636 h 198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7676" h="198812">
                    <a:moveTo>
                      <a:pt x="275549" y="0"/>
                    </a:moveTo>
                    <a:lnTo>
                      <a:pt x="268921" y="0"/>
                    </a:lnTo>
                    <a:lnTo>
                      <a:pt x="264188" y="1893"/>
                    </a:lnTo>
                    <a:cubicBezTo>
                      <a:pt x="243360" y="12307"/>
                      <a:pt x="220638" y="17041"/>
                      <a:pt x="197917" y="17041"/>
                    </a:cubicBezTo>
                    <a:lnTo>
                      <a:pt x="197917" y="17041"/>
                    </a:lnTo>
                    <a:cubicBezTo>
                      <a:pt x="174249" y="17041"/>
                      <a:pt x="150581" y="11361"/>
                      <a:pt x="129753" y="1893"/>
                    </a:cubicBezTo>
                    <a:lnTo>
                      <a:pt x="125019" y="0"/>
                    </a:lnTo>
                    <a:lnTo>
                      <a:pt x="116498" y="0"/>
                    </a:lnTo>
                    <a:cubicBezTo>
                      <a:pt x="84310" y="947"/>
                      <a:pt x="54961" y="13254"/>
                      <a:pt x="33186" y="36922"/>
                    </a:cubicBezTo>
                    <a:cubicBezTo>
                      <a:pt x="11412" y="59644"/>
                      <a:pt x="-896" y="89939"/>
                      <a:pt x="51" y="122128"/>
                    </a:cubicBezTo>
                    <a:lnTo>
                      <a:pt x="51" y="150530"/>
                    </a:lnTo>
                    <a:cubicBezTo>
                      <a:pt x="51" y="177038"/>
                      <a:pt x="21826" y="198813"/>
                      <a:pt x="48334" y="198813"/>
                    </a:cubicBezTo>
                    <a:lnTo>
                      <a:pt x="346553" y="198813"/>
                    </a:lnTo>
                    <a:cubicBezTo>
                      <a:pt x="346553" y="198813"/>
                      <a:pt x="346553" y="198813"/>
                      <a:pt x="346553" y="198813"/>
                    </a:cubicBezTo>
                    <a:cubicBezTo>
                      <a:pt x="373061" y="198813"/>
                      <a:pt x="395783" y="177985"/>
                      <a:pt x="397676" y="150530"/>
                    </a:cubicBezTo>
                    <a:lnTo>
                      <a:pt x="397676" y="121181"/>
                    </a:lnTo>
                    <a:cubicBezTo>
                      <a:pt x="396730" y="54910"/>
                      <a:pt x="341819" y="0"/>
                      <a:pt x="275549" y="0"/>
                    </a:cubicBezTo>
                    <a:close/>
                    <a:moveTo>
                      <a:pt x="352233" y="148636"/>
                    </a:moveTo>
                    <a:cubicBezTo>
                      <a:pt x="352233" y="152423"/>
                      <a:pt x="349393" y="154317"/>
                      <a:pt x="345606" y="154317"/>
                    </a:cubicBezTo>
                    <a:lnTo>
                      <a:pt x="345606" y="154317"/>
                    </a:lnTo>
                    <a:lnTo>
                      <a:pt x="47387" y="154317"/>
                    </a:lnTo>
                    <a:cubicBezTo>
                      <a:pt x="44547" y="154317"/>
                      <a:pt x="42654" y="152423"/>
                      <a:pt x="42654" y="149583"/>
                    </a:cubicBezTo>
                    <a:lnTo>
                      <a:pt x="42654" y="120234"/>
                    </a:lnTo>
                    <a:cubicBezTo>
                      <a:pt x="42654" y="100353"/>
                      <a:pt x="50227" y="81419"/>
                      <a:pt x="63482" y="66271"/>
                    </a:cubicBezTo>
                    <a:cubicBezTo>
                      <a:pt x="76736" y="52070"/>
                      <a:pt x="95670" y="43549"/>
                      <a:pt x="114605" y="43549"/>
                    </a:cubicBezTo>
                    <a:cubicBezTo>
                      <a:pt x="140167" y="54910"/>
                      <a:pt x="168568" y="61537"/>
                      <a:pt x="196970" y="61537"/>
                    </a:cubicBezTo>
                    <a:lnTo>
                      <a:pt x="197917" y="61537"/>
                    </a:lnTo>
                    <a:cubicBezTo>
                      <a:pt x="225372" y="61537"/>
                      <a:pt x="252827" y="54910"/>
                      <a:pt x="277442" y="43549"/>
                    </a:cubicBezTo>
                    <a:cubicBezTo>
                      <a:pt x="319098" y="45443"/>
                      <a:pt x="351287" y="79525"/>
                      <a:pt x="351287" y="121181"/>
                    </a:cubicBezTo>
                    <a:lnTo>
                      <a:pt x="351287" y="148636"/>
                    </a:lnTo>
                    <a:close/>
                  </a:path>
                </a:pathLst>
              </a:custGeom>
              <a:solidFill>
                <a:schemeClr val="tx1"/>
              </a:solidFill>
              <a:ln w="9438" cap="flat">
                <a:noFill/>
                <a:prstDash val="solid"/>
                <a:miter/>
              </a:ln>
            </p:spPr>
            <p:txBody>
              <a:bodyPr rtlCol="0" anchor="ctr"/>
              <a:lstStyle/>
              <a:p>
                <a:endParaRPr lang="en-US"/>
              </a:p>
            </p:txBody>
          </p:sp>
          <p:sp>
            <p:nvSpPr>
              <p:cNvPr id="60" name="Freeform 250">
                <a:extLst>
                  <a:ext uri="{FF2B5EF4-FFF2-40B4-BE49-F238E27FC236}">
                    <a16:creationId xmlns:a16="http://schemas.microsoft.com/office/drawing/2014/main" id="{72C54EFF-A882-035B-A0D2-D7E598226C6D}"/>
                  </a:ext>
                </a:extLst>
              </p:cNvPr>
              <p:cNvSpPr/>
              <p:nvPr/>
            </p:nvSpPr>
            <p:spPr>
              <a:xfrm>
                <a:off x="4462491" y="7922809"/>
                <a:ext cx="227214" cy="227214"/>
              </a:xfrm>
              <a:custGeom>
                <a:avLst/>
                <a:gdLst>
                  <a:gd name="connsiteX0" fmla="*/ 113607 w 227214"/>
                  <a:gd name="connsiteY0" fmla="*/ 227215 h 227214"/>
                  <a:gd name="connsiteX1" fmla="*/ 227215 w 227214"/>
                  <a:gd name="connsiteY1" fmla="*/ 113607 h 227214"/>
                  <a:gd name="connsiteX2" fmla="*/ 113607 w 227214"/>
                  <a:gd name="connsiteY2" fmla="*/ 0 h 227214"/>
                  <a:gd name="connsiteX3" fmla="*/ 0 w 227214"/>
                  <a:gd name="connsiteY3" fmla="*/ 113607 h 227214"/>
                  <a:gd name="connsiteX4" fmla="*/ 113607 w 227214"/>
                  <a:gd name="connsiteY4" fmla="*/ 227215 h 227214"/>
                  <a:gd name="connsiteX5" fmla="*/ 113607 w 227214"/>
                  <a:gd name="connsiteY5" fmla="*/ 44496 h 227214"/>
                  <a:gd name="connsiteX6" fmla="*/ 182718 w 227214"/>
                  <a:gd name="connsiteY6" fmla="*/ 113607 h 227214"/>
                  <a:gd name="connsiteX7" fmla="*/ 113607 w 227214"/>
                  <a:gd name="connsiteY7" fmla="*/ 182718 h 227214"/>
                  <a:gd name="connsiteX8" fmla="*/ 44496 w 227214"/>
                  <a:gd name="connsiteY8" fmla="*/ 113607 h 227214"/>
                  <a:gd name="connsiteX9" fmla="*/ 113607 w 227214"/>
                  <a:gd name="connsiteY9" fmla="*/ 44496 h 227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214" h="227214">
                    <a:moveTo>
                      <a:pt x="113607" y="227215"/>
                    </a:moveTo>
                    <a:cubicBezTo>
                      <a:pt x="176091" y="227215"/>
                      <a:pt x="227215" y="176091"/>
                      <a:pt x="227215" y="113607"/>
                    </a:cubicBezTo>
                    <a:cubicBezTo>
                      <a:pt x="227215" y="51123"/>
                      <a:pt x="176091" y="0"/>
                      <a:pt x="113607" y="0"/>
                    </a:cubicBezTo>
                    <a:cubicBezTo>
                      <a:pt x="51123" y="0"/>
                      <a:pt x="0" y="51123"/>
                      <a:pt x="0" y="113607"/>
                    </a:cubicBezTo>
                    <a:cubicBezTo>
                      <a:pt x="0" y="176091"/>
                      <a:pt x="51123" y="227215"/>
                      <a:pt x="113607" y="227215"/>
                    </a:cubicBezTo>
                    <a:close/>
                    <a:moveTo>
                      <a:pt x="113607" y="44496"/>
                    </a:moveTo>
                    <a:cubicBezTo>
                      <a:pt x="152423" y="44496"/>
                      <a:pt x="182718" y="75738"/>
                      <a:pt x="182718" y="113607"/>
                    </a:cubicBezTo>
                    <a:cubicBezTo>
                      <a:pt x="182718" y="151476"/>
                      <a:pt x="151476" y="182718"/>
                      <a:pt x="113607" y="182718"/>
                    </a:cubicBezTo>
                    <a:cubicBezTo>
                      <a:pt x="75738" y="182718"/>
                      <a:pt x="44496" y="151476"/>
                      <a:pt x="44496" y="113607"/>
                    </a:cubicBezTo>
                    <a:cubicBezTo>
                      <a:pt x="44496" y="75738"/>
                      <a:pt x="74791" y="44496"/>
                      <a:pt x="113607" y="44496"/>
                    </a:cubicBezTo>
                    <a:close/>
                  </a:path>
                </a:pathLst>
              </a:custGeom>
              <a:solidFill>
                <a:schemeClr val="tx1"/>
              </a:solidFill>
              <a:ln w="9438" cap="flat">
                <a:noFill/>
                <a:prstDash val="solid"/>
                <a:miter/>
              </a:ln>
            </p:spPr>
            <p:txBody>
              <a:bodyPr rtlCol="0" anchor="ctr"/>
              <a:lstStyle/>
              <a:p>
                <a:endParaRPr lang="en-US"/>
              </a:p>
            </p:txBody>
          </p:sp>
          <p:sp>
            <p:nvSpPr>
              <p:cNvPr id="61" name="Freeform 251">
                <a:extLst>
                  <a:ext uri="{FF2B5EF4-FFF2-40B4-BE49-F238E27FC236}">
                    <a16:creationId xmlns:a16="http://schemas.microsoft.com/office/drawing/2014/main" id="{48916908-E1F2-7A46-B47D-AECD45F8C737}"/>
                  </a:ext>
                </a:extLst>
              </p:cNvPr>
              <p:cNvSpPr/>
              <p:nvPr/>
            </p:nvSpPr>
            <p:spPr>
              <a:xfrm>
                <a:off x="4378181" y="8159491"/>
                <a:ext cx="397676" cy="198812"/>
              </a:xfrm>
              <a:custGeom>
                <a:avLst/>
                <a:gdLst>
                  <a:gd name="connsiteX0" fmla="*/ 275549 w 397676"/>
                  <a:gd name="connsiteY0" fmla="*/ 0 h 198812"/>
                  <a:gd name="connsiteX1" fmla="*/ 268921 w 397676"/>
                  <a:gd name="connsiteY1" fmla="*/ 0 h 198812"/>
                  <a:gd name="connsiteX2" fmla="*/ 264188 w 397676"/>
                  <a:gd name="connsiteY2" fmla="*/ 1893 h 198812"/>
                  <a:gd name="connsiteX3" fmla="*/ 197917 w 397676"/>
                  <a:gd name="connsiteY3" fmla="*/ 17041 h 198812"/>
                  <a:gd name="connsiteX4" fmla="*/ 197917 w 397676"/>
                  <a:gd name="connsiteY4" fmla="*/ 17041 h 198812"/>
                  <a:gd name="connsiteX5" fmla="*/ 129753 w 397676"/>
                  <a:gd name="connsiteY5" fmla="*/ 1893 h 198812"/>
                  <a:gd name="connsiteX6" fmla="*/ 125019 w 397676"/>
                  <a:gd name="connsiteY6" fmla="*/ 0 h 198812"/>
                  <a:gd name="connsiteX7" fmla="*/ 116498 w 397676"/>
                  <a:gd name="connsiteY7" fmla="*/ 0 h 198812"/>
                  <a:gd name="connsiteX8" fmla="*/ 33186 w 397676"/>
                  <a:gd name="connsiteY8" fmla="*/ 36922 h 198812"/>
                  <a:gd name="connsiteX9" fmla="*/ 51 w 397676"/>
                  <a:gd name="connsiteY9" fmla="*/ 122128 h 198812"/>
                  <a:gd name="connsiteX10" fmla="*/ 51 w 397676"/>
                  <a:gd name="connsiteY10" fmla="*/ 150530 h 198812"/>
                  <a:gd name="connsiteX11" fmla="*/ 48334 w 397676"/>
                  <a:gd name="connsiteY11" fmla="*/ 198813 h 198812"/>
                  <a:gd name="connsiteX12" fmla="*/ 346553 w 397676"/>
                  <a:gd name="connsiteY12" fmla="*/ 198813 h 198812"/>
                  <a:gd name="connsiteX13" fmla="*/ 346553 w 397676"/>
                  <a:gd name="connsiteY13" fmla="*/ 198813 h 198812"/>
                  <a:gd name="connsiteX14" fmla="*/ 397676 w 397676"/>
                  <a:gd name="connsiteY14" fmla="*/ 150530 h 198812"/>
                  <a:gd name="connsiteX15" fmla="*/ 397676 w 397676"/>
                  <a:gd name="connsiteY15" fmla="*/ 121181 h 198812"/>
                  <a:gd name="connsiteX16" fmla="*/ 275549 w 397676"/>
                  <a:gd name="connsiteY16" fmla="*/ 0 h 198812"/>
                  <a:gd name="connsiteX17" fmla="*/ 352233 w 397676"/>
                  <a:gd name="connsiteY17" fmla="*/ 148636 h 198812"/>
                  <a:gd name="connsiteX18" fmla="*/ 345606 w 397676"/>
                  <a:gd name="connsiteY18" fmla="*/ 154317 h 198812"/>
                  <a:gd name="connsiteX19" fmla="*/ 345606 w 397676"/>
                  <a:gd name="connsiteY19" fmla="*/ 154317 h 198812"/>
                  <a:gd name="connsiteX20" fmla="*/ 47387 w 397676"/>
                  <a:gd name="connsiteY20" fmla="*/ 154317 h 198812"/>
                  <a:gd name="connsiteX21" fmla="*/ 42654 w 397676"/>
                  <a:gd name="connsiteY21" fmla="*/ 149583 h 198812"/>
                  <a:gd name="connsiteX22" fmla="*/ 42654 w 397676"/>
                  <a:gd name="connsiteY22" fmla="*/ 120234 h 198812"/>
                  <a:gd name="connsiteX23" fmla="*/ 63482 w 397676"/>
                  <a:gd name="connsiteY23" fmla="*/ 66271 h 198812"/>
                  <a:gd name="connsiteX24" fmla="*/ 114605 w 397676"/>
                  <a:gd name="connsiteY24" fmla="*/ 43549 h 198812"/>
                  <a:gd name="connsiteX25" fmla="*/ 196970 w 397676"/>
                  <a:gd name="connsiteY25" fmla="*/ 61537 h 198812"/>
                  <a:gd name="connsiteX26" fmla="*/ 197917 w 397676"/>
                  <a:gd name="connsiteY26" fmla="*/ 61537 h 198812"/>
                  <a:gd name="connsiteX27" fmla="*/ 277442 w 397676"/>
                  <a:gd name="connsiteY27" fmla="*/ 43549 h 198812"/>
                  <a:gd name="connsiteX28" fmla="*/ 351287 w 397676"/>
                  <a:gd name="connsiteY28" fmla="*/ 121181 h 198812"/>
                  <a:gd name="connsiteX29" fmla="*/ 351287 w 397676"/>
                  <a:gd name="connsiteY29" fmla="*/ 148636 h 198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7676" h="198812">
                    <a:moveTo>
                      <a:pt x="275549" y="0"/>
                    </a:moveTo>
                    <a:lnTo>
                      <a:pt x="268921" y="0"/>
                    </a:lnTo>
                    <a:lnTo>
                      <a:pt x="264188" y="1893"/>
                    </a:lnTo>
                    <a:cubicBezTo>
                      <a:pt x="243360" y="11361"/>
                      <a:pt x="220638" y="17041"/>
                      <a:pt x="197917" y="17041"/>
                    </a:cubicBezTo>
                    <a:lnTo>
                      <a:pt x="197917" y="17041"/>
                    </a:lnTo>
                    <a:cubicBezTo>
                      <a:pt x="174249" y="17041"/>
                      <a:pt x="150581" y="11361"/>
                      <a:pt x="129753" y="1893"/>
                    </a:cubicBezTo>
                    <a:lnTo>
                      <a:pt x="125019" y="0"/>
                    </a:lnTo>
                    <a:lnTo>
                      <a:pt x="116498" y="0"/>
                    </a:lnTo>
                    <a:cubicBezTo>
                      <a:pt x="84310" y="947"/>
                      <a:pt x="54961" y="13254"/>
                      <a:pt x="33186" y="36922"/>
                    </a:cubicBezTo>
                    <a:cubicBezTo>
                      <a:pt x="11412" y="59644"/>
                      <a:pt x="-896" y="89939"/>
                      <a:pt x="51" y="122128"/>
                    </a:cubicBezTo>
                    <a:lnTo>
                      <a:pt x="51" y="150530"/>
                    </a:lnTo>
                    <a:cubicBezTo>
                      <a:pt x="51" y="177038"/>
                      <a:pt x="21826" y="198813"/>
                      <a:pt x="48334" y="198813"/>
                    </a:cubicBezTo>
                    <a:lnTo>
                      <a:pt x="346553" y="198813"/>
                    </a:lnTo>
                    <a:cubicBezTo>
                      <a:pt x="346553" y="198813"/>
                      <a:pt x="346553" y="198813"/>
                      <a:pt x="346553" y="198813"/>
                    </a:cubicBezTo>
                    <a:cubicBezTo>
                      <a:pt x="373061" y="198813"/>
                      <a:pt x="395783" y="177985"/>
                      <a:pt x="397676" y="150530"/>
                    </a:cubicBezTo>
                    <a:lnTo>
                      <a:pt x="397676" y="121181"/>
                    </a:lnTo>
                    <a:cubicBezTo>
                      <a:pt x="396730" y="54910"/>
                      <a:pt x="341819" y="0"/>
                      <a:pt x="275549" y="0"/>
                    </a:cubicBezTo>
                    <a:close/>
                    <a:moveTo>
                      <a:pt x="352233" y="148636"/>
                    </a:moveTo>
                    <a:cubicBezTo>
                      <a:pt x="352233" y="152423"/>
                      <a:pt x="349393" y="154317"/>
                      <a:pt x="345606" y="154317"/>
                    </a:cubicBezTo>
                    <a:cubicBezTo>
                      <a:pt x="345606" y="154317"/>
                      <a:pt x="345606" y="154317"/>
                      <a:pt x="345606" y="154317"/>
                    </a:cubicBezTo>
                    <a:lnTo>
                      <a:pt x="47387" y="154317"/>
                    </a:lnTo>
                    <a:cubicBezTo>
                      <a:pt x="44547" y="154317"/>
                      <a:pt x="42654" y="152423"/>
                      <a:pt x="42654" y="149583"/>
                    </a:cubicBezTo>
                    <a:lnTo>
                      <a:pt x="42654" y="120234"/>
                    </a:lnTo>
                    <a:cubicBezTo>
                      <a:pt x="42654" y="100353"/>
                      <a:pt x="50227" y="81419"/>
                      <a:pt x="63482" y="66271"/>
                    </a:cubicBezTo>
                    <a:cubicBezTo>
                      <a:pt x="76736" y="52070"/>
                      <a:pt x="95670" y="43549"/>
                      <a:pt x="114605" y="43549"/>
                    </a:cubicBezTo>
                    <a:cubicBezTo>
                      <a:pt x="140167" y="54910"/>
                      <a:pt x="168568" y="61537"/>
                      <a:pt x="196970" y="61537"/>
                    </a:cubicBezTo>
                    <a:lnTo>
                      <a:pt x="197917" y="61537"/>
                    </a:lnTo>
                    <a:cubicBezTo>
                      <a:pt x="225372" y="61537"/>
                      <a:pt x="252827" y="54910"/>
                      <a:pt x="277442" y="43549"/>
                    </a:cubicBezTo>
                    <a:cubicBezTo>
                      <a:pt x="319098" y="45443"/>
                      <a:pt x="351287" y="79525"/>
                      <a:pt x="351287" y="121181"/>
                    </a:cubicBezTo>
                    <a:lnTo>
                      <a:pt x="351287" y="148636"/>
                    </a:lnTo>
                    <a:close/>
                  </a:path>
                </a:pathLst>
              </a:custGeom>
              <a:solidFill>
                <a:schemeClr val="tx1"/>
              </a:solidFill>
              <a:ln w="9438" cap="flat">
                <a:noFill/>
                <a:prstDash val="solid"/>
                <a:miter/>
              </a:ln>
            </p:spPr>
            <p:txBody>
              <a:bodyPr rtlCol="0" anchor="ctr"/>
              <a:lstStyle/>
              <a:p>
                <a:endParaRPr lang="en-US"/>
              </a:p>
            </p:txBody>
          </p:sp>
          <p:sp>
            <p:nvSpPr>
              <p:cNvPr id="62" name="Freeform 252">
                <a:extLst>
                  <a:ext uri="{FF2B5EF4-FFF2-40B4-BE49-F238E27FC236}">
                    <a16:creationId xmlns:a16="http://schemas.microsoft.com/office/drawing/2014/main" id="{B11C2355-C99F-4867-20E4-67F6425A1186}"/>
                  </a:ext>
                </a:extLst>
              </p:cNvPr>
              <p:cNvSpPr/>
              <p:nvPr/>
            </p:nvSpPr>
            <p:spPr>
              <a:xfrm>
                <a:off x="4758107" y="7866952"/>
                <a:ext cx="216327" cy="242362"/>
              </a:xfrm>
              <a:custGeom>
                <a:avLst/>
                <a:gdLst>
                  <a:gd name="connsiteX0" fmla="*/ 209937 w 216327"/>
                  <a:gd name="connsiteY0" fmla="*/ 204493 h 242362"/>
                  <a:gd name="connsiteX1" fmla="*/ 129465 w 216327"/>
                  <a:gd name="connsiteY1" fmla="*/ 124021 h 242362"/>
                  <a:gd name="connsiteX2" fmla="*/ 129465 w 216327"/>
                  <a:gd name="connsiteY2" fmla="*/ 21775 h 242362"/>
                  <a:gd name="connsiteX3" fmla="*/ 107690 w 216327"/>
                  <a:gd name="connsiteY3" fmla="*/ 0 h 242362"/>
                  <a:gd name="connsiteX4" fmla="*/ 85915 w 216327"/>
                  <a:gd name="connsiteY4" fmla="*/ 21775 h 242362"/>
                  <a:gd name="connsiteX5" fmla="*/ 85915 w 216327"/>
                  <a:gd name="connsiteY5" fmla="*/ 124968 h 242362"/>
                  <a:gd name="connsiteX6" fmla="*/ 6390 w 216327"/>
                  <a:gd name="connsiteY6" fmla="*/ 204493 h 242362"/>
                  <a:gd name="connsiteX7" fmla="*/ 6390 w 216327"/>
                  <a:gd name="connsiteY7" fmla="*/ 235735 h 242362"/>
                  <a:gd name="connsiteX8" fmla="*/ 37632 w 216327"/>
                  <a:gd name="connsiteY8" fmla="*/ 235735 h 242362"/>
                  <a:gd name="connsiteX9" fmla="*/ 108637 w 216327"/>
                  <a:gd name="connsiteY9" fmla="*/ 164731 h 242362"/>
                  <a:gd name="connsiteX10" fmla="*/ 179642 w 216327"/>
                  <a:gd name="connsiteY10" fmla="*/ 235735 h 242362"/>
                  <a:gd name="connsiteX11" fmla="*/ 194789 w 216327"/>
                  <a:gd name="connsiteY11" fmla="*/ 242362 h 242362"/>
                  <a:gd name="connsiteX12" fmla="*/ 209937 w 216327"/>
                  <a:gd name="connsiteY12" fmla="*/ 235735 h 242362"/>
                  <a:gd name="connsiteX13" fmla="*/ 209937 w 216327"/>
                  <a:gd name="connsiteY13" fmla="*/ 204493 h 24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327" h="242362">
                    <a:moveTo>
                      <a:pt x="209937" y="204493"/>
                    </a:moveTo>
                    <a:lnTo>
                      <a:pt x="129465" y="124021"/>
                    </a:lnTo>
                    <a:lnTo>
                      <a:pt x="129465" y="21775"/>
                    </a:lnTo>
                    <a:cubicBezTo>
                      <a:pt x="129465" y="9467"/>
                      <a:pt x="119998" y="0"/>
                      <a:pt x="107690" y="0"/>
                    </a:cubicBezTo>
                    <a:cubicBezTo>
                      <a:pt x="95383" y="0"/>
                      <a:pt x="85915" y="9467"/>
                      <a:pt x="85915" y="21775"/>
                    </a:cubicBezTo>
                    <a:lnTo>
                      <a:pt x="85915" y="124968"/>
                    </a:lnTo>
                    <a:lnTo>
                      <a:pt x="6390" y="204493"/>
                    </a:lnTo>
                    <a:cubicBezTo>
                      <a:pt x="-2130" y="213014"/>
                      <a:pt x="-2130" y="227215"/>
                      <a:pt x="6390" y="235735"/>
                    </a:cubicBezTo>
                    <a:cubicBezTo>
                      <a:pt x="14911" y="244256"/>
                      <a:pt x="29112" y="244256"/>
                      <a:pt x="37632" y="235735"/>
                    </a:cubicBezTo>
                    <a:lnTo>
                      <a:pt x="108637" y="164731"/>
                    </a:lnTo>
                    <a:lnTo>
                      <a:pt x="179642" y="235735"/>
                    </a:lnTo>
                    <a:cubicBezTo>
                      <a:pt x="184375" y="240469"/>
                      <a:pt x="189109" y="242362"/>
                      <a:pt x="194789" y="242362"/>
                    </a:cubicBezTo>
                    <a:cubicBezTo>
                      <a:pt x="200470" y="242362"/>
                      <a:pt x="206150" y="240469"/>
                      <a:pt x="209937" y="235735"/>
                    </a:cubicBezTo>
                    <a:cubicBezTo>
                      <a:pt x="218457" y="227215"/>
                      <a:pt x="218457" y="213014"/>
                      <a:pt x="209937" y="204493"/>
                    </a:cubicBezTo>
                    <a:close/>
                  </a:path>
                </a:pathLst>
              </a:custGeom>
              <a:solidFill>
                <a:schemeClr val="tx1"/>
              </a:solidFill>
              <a:ln w="9438" cap="flat">
                <a:noFill/>
                <a:prstDash val="solid"/>
                <a:miter/>
              </a:ln>
            </p:spPr>
            <p:txBody>
              <a:bodyPr rtlCol="0" anchor="ctr"/>
              <a:lstStyle/>
              <a:p>
                <a:endParaRPr lang="en-US"/>
              </a:p>
            </p:txBody>
          </p:sp>
        </p:grpSp>
      </p:grpSp>
      <p:grpSp>
        <p:nvGrpSpPr>
          <p:cNvPr id="26" name="Group 25" descr="An icon of a calendar.">
            <a:extLst>
              <a:ext uri="{FF2B5EF4-FFF2-40B4-BE49-F238E27FC236}">
                <a16:creationId xmlns:a16="http://schemas.microsoft.com/office/drawing/2014/main" id="{E968CF33-79E1-911A-328C-6011F4C467B2}"/>
              </a:ext>
            </a:extLst>
          </p:cNvPr>
          <p:cNvGrpSpPr/>
          <p:nvPr/>
        </p:nvGrpSpPr>
        <p:grpSpPr>
          <a:xfrm>
            <a:off x="6297464" y="6436743"/>
            <a:ext cx="786730" cy="941993"/>
            <a:chOff x="6297464" y="7399269"/>
            <a:chExt cx="786730" cy="941993"/>
          </a:xfrm>
        </p:grpSpPr>
        <p:sp>
          <p:nvSpPr>
            <p:cNvPr id="27" name="Freeform 256">
              <a:extLst>
                <a:ext uri="{FF2B5EF4-FFF2-40B4-BE49-F238E27FC236}">
                  <a16:creationId xmlns:a16="http://schemas.microsoft.com/office/drawing/2014/main" id="{09FC5E6A-1BEF-720B-A732-9096CA75181F}"/>
                </a:ext>
              </a:extLst>
            </p:cNvPr>
            <p:cNvSpPr/>
            <p:nvPr/>
          </p:nvSpPr>
          <p:spPr>
            <a:xfrm>
              <a:off x="6297464" y="7399269"/>
              <a:ext cx="786730" cy="941993"/>
            </a:xfrm>
            <a:custGeom>
              <a:avLst/>
              <a:gdLst>
                <a:gd name="connsiteX0" fmla="*/ 579397 w 786730"/>
                <a:gd name="connsiteY0" fmla="*/ 113607 h 941993"/>
                <a:gd name="connsiteX1" fmla="*/ 579397 w 786730"/>
                <a:gd name="connsiteY1" fmla="*/ 21775 h 941993"/>
                <a:gd name="connsiteX2" fmla="*/ 557622 w 786730"/>
                <a:gd name="connsiteY2" fmla="*/ 0 h 941993"/>
                <a:gd name="connsiteX3" fmla="*/ 535848 w 786730"/>
                <a:gd name="connsiteY3" fmla="*/ 21775 h 941993"/>
                <a:gd name="connsiteX4" fmla="*/ 535848 w 786730"/>
                <a:gd name="connsiteY4" fmla="*/ 113607 h 941993"/>
                <a:gd name="connsiteX5" fmla="*/ 253723 w 786730"/>
                <a:gd name="connsiteY5" fmla="*/ 113607 h 941993"/>
                <a:gd name="connsiteX6" fmla="*/ 253723 w 786730"/>
                <a:gd name="connsiteY6" fmla="*/ 21775 h 941993"/>
                <a:gd name="connsiteX7" fmla="*/ 231948 w 786730"/>
                <a:gd name="connsiteY7" fmla="*/ 0 h 941993"/>
                <a:gd name="connsiteX8" fmla="*/ 210173 w 786730"/>
                <a:gd name="connsiteY8" fmla="*/ 21775 h 941993"/>
                <a:gd name="connsiteX9" fmla="*/ 210173 w 786730"/>
                <a:gd name="connsiteY9" fmla="*/ 113607 h 941993"/>
                <a:gd name="connsiteX10" fmla="*/ 0 w 786730"/>
                <a:gd name="connsiteY10" fmla="*/ 113607 h 941993"/>
                <a:gd name="connsiteX11" fmla="*/ 0 w 786730"/>
                <a:gd name="connsiteY11" fmla="*/ 390998 h 941993"/>
                <a:gd name="connsiteX12" fmla="*/ 0 w 786730"/>
                <a:gd name="connsiteY12" fmla="*/ 941994 h 941993"/>
                <a:gd name="connsiteX13" fmla="*/ 786730 w 786730"/>
                <a:gd name="connsiteY13" fmla="*/ 941994 h 941993"/>
                <a:gd name="connsiteX14" fmla="*/ 786730 w 786730"/>
                <a:gd name="connsiteY14" fmla="*/ 390998 h 941993"/>
                <a:gd name="connsiteX15" fmla="*/ 786730 w 786730"/>
                <a:gd name="connsiteY15" fmla="*/ 113607 h 941993"/>
                <a:gd name="connsiteX16" fmla="*/ 579397 w 786730"/>
                <a:gd name="connsiteY16" fmla="*/ 113607 h 941993"/>
                <a:gd name="connsiteX17" fmla="*/ 43549 w 786730"/>
                <a:gd name="connsiteY17" fmla="*/ 157157 h 941993"/>
                <a:gd name="connsiteX18" fmla="*/ 209227 w 786730"/>
                <a:gd name="connsiteY18" fmla="*/ 157157 h 941993"/>
                <a:gd name="connsiteX19" fmla="*/ 209227 w 786730"/>
                <a:gd name="connsiteY19" fmla="*/ 236682 h 941993"/>
                <a:gd name="connsiteX20" fmla="*/ 231001 w 786730"/>
                <a:gd name="connsiteY20" fmla="*/ 258457 h 941993"/>
                <a:gd name="connsiteX21" fmla="*/ 252776 w 786730"/>
                <a:gd name="connsiteY21" fmla="*/ 236682 h 941993"/>
                <a:gd name="connsiteX22" fmla="*/ 252776 w 786730"/>
                <a:gd name="connsiteY22" fmla="*/ 157157 h 941993"/>
                <a:gd name="connsiteX23" fmla="*/ 534901 w 786730"/>
                <a:gd name="connsiteY23" fmla="*/ 157157 h 941993"/>
                <a:gd name="connsiteX24" fmla="*/ 534901 w 786730"/>
                <a:gd name="connsiteY24" fmla="*/ 236682 h 941993"/>
                <a:gd name="connsiteX25" fmla="*/ 556676 w 786730"/>
                <a:gd name="connsiteY25" fmla="*/ 258457 h 941993"/>
                <a:gd name="connsiteX26" fmla="*/ 578450 w 786730"/>
                <a:gd name="connsiteY26" fmla="*/ 236682 h 941993"/>
                <a:gd name="connsiteX27" fmla="*/ 578450 w 786730"/>
                <a:gd name="connsiteY27" fmla="*/ 157157 h 941993"/>
                <a:gd name="connsiteX28" fmla="*/ 741287 w 786730"/>
                <a:gd name="connsiteY28" fmla="*/ 157157 h 941993"/>
                <a:gd name="connsiteX29" fmla="*/ 741287 w 786730"/>
                <a:gd name="connsiteY29" fmla="*/ 346502 h 941993"/>
                <a:gd name="connsiteX30" fmla="*/ 43549 w 786730"/>
                <a:gd name="connsiteY30" fmla="*/ 346502 h 941993"/>
                <a:gd name="connsiteX31" fmla="*/ 43549 w 786730"/>
                <a:gd name="connsiteY31" fmla="*/ 157157 h 941993"/>
                <a:gd name="connsiteX32" fmla="*/ 742234 w 786730"/>
                <a:gd name="connsiteY32" fmla="*/ 897497 h 941993"/>
                <a:gd name="connsiteX33" fmla="*/ 43549 w 786730"/>
                <a:gd name="connsiteY33" fmla="*/ 897497 h 941993"/>
                <a:gd name="connsiteX34" fmla="*/ 43549 w 786730"/>
                <a:gd name="connsiteY34" fmla="*/ 390998 h 941993"/>
                <a:gd name="connsiteX35" fmla="*/ 742234 w 786730"/>
                <a:gd name="connsiteY35" fmla="*/ 390998 h 941993"/>
                <a:gd name="connsiteX36" fmla="*/ 742234 w 786730"/>
                <a:gd name="connsiteY36" fmla="*/ 897497 h 94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86730" h="941993">
                  <a:moveTo>
                    <a:pt x="579397" y="113607"/>
                  </a:moveTo>
                  <a:lnTo>
                    <a:pt x="579397" y="21775"/>
                  </a:lnTo>
                  <a:cubicBezTo>
                    <a:pt x="579397" y="9467"/>
                    <a:pt x="569930" y="0"/>
                    <a:pt x="557622" y="0"/>
                  </a:cubicBezTo>
                  <a:cubicBezTo>
                    <a:pt x="545315" y="0"/>
                    <a:pt x="535848" y="9467"/>
                    <a:pt x="535848" y="21775"/>
                  </a:cubicBezTo>
                  <a:lnTo>
                    <a:pt x="535848" y="113607"/>
                  </a:lnTo>
                  <a:lnTo>
                    <a:pt x="253723" y="113607"/>
                  </a:lnTo>
                  <a:lnTo>
                    <a:pt x="253723" y="21775"/>
                  </a:lnTo>
                  <a:cubicBezTo>
                    <a:pt x="253723" y="9467"/>
                    <a:pt x="244256" y="0"/>
                    <a:pt x="231948" y="0"/>
                  </a:cubicBezTo>
                  <a:cubicBezTo>
                    <a:pt x="219641" y="0"/>
                    <a:pt x="210173" y="9467"/>
                    <a:pt x="210173" y="21775"/>
                  </a:cubicBezTo>
                  <a:lnTo>
                    <a:pt x="210173" y="113607"/>
                  </a:lnTo>
                  <a:lnTo>
                    <a:pt x="0" y="113607"/>
                  </a:lnTo>
                  <a:lnTo>
                    <a:pt x="0" y="390998"/>
                  </a:lnTo>
                  <a:lnTo>
                    <a:pt x="0" y="941994"/>
                  </a:lnTo>
                  <a:lnTo>
                    <a:pt x="786730" y="941994"/>
                  </a:lnTo>
                  <a:lnTo>
                    <a:pt x="786730" y="390998"/>
                  </a:lnTo>
                  <a:lnTo>
                    <a:pt x="786730" y="113607"/>
                  </a:lnTo>
                  <a:lnTo>
                    <a:pt x="579397" y="113607"/>
                  </a:lnTo>
                  <a:close/>
                  <a:moveTo>
                    <a:pt x="43549" y="157157"/>
                  </a:moveTo>
                  <a:lnTo>
                    <a:pt x="209227" y="157157"/>
                  </a:lnTo>
                  <a:lnTo>
                    <a:pt x="209227" y="236682"/>
                  </a:lnTo>
                  <a:cubicBezTo>
                    <a:pt x="209227" y="248989"/>
                    <a:pt x="218694" y="258457"/>
                    <a:pt x="231001" y="258457"/>
                  </a:cubicBezTo>
                  <a:cubicBezTo>
                    <a:pt x="243309" y="258457"/>
                    <a:pt x="252776" y="248989"/>
                    <a:pt x="252776" y="236682"/>
                  </a:cubicBezTo>
                  <a:lnTo>
                    <a:pt x="252776" y="157157"/>
                  </a:lnTo>
                  <a:lnTo>
                    <a:pt x="534901" y="157157"/>
                  </a:lnTo>
                  <a:lnTo>
                    <a:pt x="534901" y="236682"/>
                  </a:lnTo>
                  <a:cubicBezTo>
                    <a:pt x="534901" y="248989"/>
                    <a:pt x="544368" y="258457"/>
                    <a:pt x="556676" y="258457"/>
                  </a:cubicBezTo>
                  <a:cubicBezTo>
                    <a:pt x="568983" y="258457"/>
                    <a:pt x="578450" y="248989"/>
                    <a:pt x="578450" y="236682"/>
                  </a:cubicBezTo>
                  <a:lnTo>
                    <a:pt x="578450" y="157157"/>
                  </a:lnTo>
                  <a:lnTo>
                    <a:pt x="741287" y="157157"/>
                  </a:lnTo>
                  <a:lnTo>
                    <a:pt x="741287" y="346502"/>
                  </a:lnTo>
                  <a:lnTo>
                    <a:pt x="43549" y="346502"/>
                  </a:lnTo>
                  <a:lnTo>
                    <a:pt x="43549" y="157157"/>
                  </a:lnTo>
                  <a:close/>
                  <a:moveTo>
                    <a:pt x="742234" y="897497"/>
                  </a:moveTo>
                  <a:lnTo>
                    <a:pt x="43549" y="897497"/>
                  </a:lnTo>
                  <a:lnTo>
                    <a:pt x="43549" y="390998"/>
                  </a:lnTo>
                  <a:lnTo>
                    <a:pt x="742234" y="390998"/>
                  </a:lnTo>
                  <a:lnTo>
                    <a:pt x="742234" y="897497"/>
                  </a:lnTo>
                  <a:close/>
                </a:path>
              </a:pathLst>
            </a:custGeom>
            <a:solidFill>
              <a:schemeClr val="tx1"/>
            </a:solidFill>
            <a:ln w="9438" cap="flat">
              <a:noFill/>
              <a:prstDash val="solid"/>
              <a:miter/>
            </a:ln>
          </p:spPr>
          <p:txBody>
            <a:bodyPr rtlCol="0" anchor="ctr"/>
            <a:lstStyle/>
            <a:p>
              <a:endParaRPr lang="en-US"/>
            </a:p>
          </p:txBody>
        </p:sp>
        <p:grpSp>
          <p:nvGrpSpPr>
            <p:cNvPr id="28" name="Group 27">
              <a:extLst>
                <a:ext uri="{FF2B5EF4-FFF2-40B4-BE49-F238E27FC236}">
                  <a16:creationId xmlns:a16="http://schemas.microsoft.com/office/drawing/2014/main" id="{12179C8F-7193-50A1-B04A-F594D53D2DCC}"/>
                </a:ext>
              </a:extLst>
            </p:cNvPr>
            <p:cNvGrpSpPr/>
            <p:nvPr/>
          </p:nvGrpSpPr>
          <p:grpSpPr>
            <a:xfrm>
              <a:off x="6439473" y="7882100"/>
              <a:ext cx="498925" cy="289698"/>
              <a:chOff x="6439473" y="7882100"/>
              <a:chExt cx="498925" cy="289698"/>
            </a:xfrm>
          </p:grpSpPr>
          <p:sp>
            <p:nvSpPr>
              <p:cNvPr id="29" name="Freeform 257">
                <a:extLst>
                  <a:ext uri="{FF2B5EF4-FFF2-40B4-BE49-F238E27FC236}">
                    <a16:creationId xmlns:a16="http://schemas.microsoft.com/office/drawing/2014/main" id="{93BA655E-E32E-59EF-52C9-8A19D8CC6B8B}"/>
                  </a:ext>
                </a:extLst>
              </p:cNvPr>
              <p:cNvSpPr/>
              <p:nvPr/>
            </p:nvSpPr>
            <p:spPr>
              <a:xfrm>
                <a:off x="6439473" y="7882100"/>
                <a:ext cx="88992" cy="88992"/>
              </a:xfrm>
              <a:custGeom>
                <a:avLst/>
                <a:gdLst>
                  <a:gd name="connsiteX0" fmla="*/ 88992 w 88992"/>
                  <a:gd name="connsiteY0" fmla="*/ 44496 h 88992"/>
                  <a:gd name="connsiteX1" fmla="*/ 44496 w 88992"/>
                  <a:gd name="connsiteY1" fmla="*/ 88992 h 88992"/>
                  <a:gd name="connsiteX2" fmla="*/ 0 w 88992"/>
                  <a:gd name="connsiteY2" fmla="*/ 44496 h 88992"/>
                  <a:gd name="connsiteX3" fmla="*/ 44496 w 88992"/>
                  <a:gd name="connsiteY3" fmla="*/ 0 h 88992"/>
                  <a:gd name="connsiteX4" fmla="*/ 88992 w 88992"/>
                  <a:gd name="connsiteY4" fmla="*/ 44496 h 8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92" h="88992">
                    <a:moveTo>
                      <a:pt x="88992" y="44496"/>
                    </a:moveTo>
                    <a:cubicBezTo>
                      <a:pt x="88992" y="68164"/>
                      <a:pt x="68164" y="88992"/>
                      <a:pt x="44496" y="88992"/>
                    </a:cubicBezTo>
                    <a:cubicBezTo>
                      <a:pt x="20828" y="88992"/>
                      <a:pt x="0" y="68164"/>
                      <a:pt x="0" y="44496"/>
                    </a:cubicBezTo>
                    <a:cubicBezTo>
                      <a:pt x="0" y="20828"/>
                      <a:pt x="20828" y="0"/>
                      <a:pt x="44496" y="0"/>
                    </a:cubicBezTo>
                    <a:cubicBezTo>
                      <a:pt x="71005" y="0"/>
                      <a:pt x="88992" y="17988"/>
                      <a:pt x="88992" y="44496"/>
                    </a:cubicBezTo>
                  </a:path>
                </a:pathLst>
              </a:custGeom>
              <a:solidFill>
                <a:schemeClr val="accent1"/>
              </a:solidFill>
              <a:ln w="9438" cap="flat">
                <a:noFill/>
                <a:prstDash val="solid"/>
                <a:miter/>
              </a:ln>
            </p:spPr>
            <p:txBody>
              <a:bodyPr rtlCol="0" anchor="ctr"/>
              <a:lstStyle/>
              <a:p>
                <a:endParaRPr lang="en-US"/>
              </a:p>
            </p:txBody>
          </p:sp>
          <p:sp>
            <p:nvSpPr>
              <p:cNvPr id="30" name="Freeform 258">
                <a:extLst>
                  <a:ext uri="{FF2B5EF4-FFF2-40B4-BE49-F238E27FC236}">
                    <a16:creationId xmlns:a16="http://schemas.microsoft.com/office/drawing/2014/main" id="{04270464-F927-67AA-F0DC-A03B3BDFCE09}"/>
                  </a:ext>
                </a:extLst>
              </p:cNvPr>
              <p:cNvSpPr/>
              <p:nvPr/>
            </p:nvSpPr>
            <p:spPr>
              <a:xfrm>
                <a:off x="6849406" y="7882100"/>
                <a:ext cx="88992" cy="88992"/>
              </a:xfrm>
              <a:custGeom>
                <a:avLst/>
                <a:gdLst>
                  <a:gd name="connsiteX0" fmla="*/ 88992 w 88992"/>
                  <a:gd name="connsiteY0" fmla="*/ 44496 h 88992"/>
                  <a:gd name="connsiteX1" fmla="*/ 44496 w 88992"/>
                  <a:gd name="connsiteY1" fmla="*/ 88992 h 88992"/>
                  <a:gd name="connsiteX2" fmla="*/ 0 w 88992"/>
                  <a:gd name="connsiteY2" fmla="*/ 44496 h 88992"/>
                  <a:gd name="connsiteX3" fmla="*/ 44496 w 88992"/>
                  <a:gd name="connsiteY3" fmla="*/ 0 h 88992"/>
                  <a:gd name="connsiteX4" fmla="*/ 88992 w 88992"/>
                  <a:gd name="connsiteY4" fmla="*/ 44496 h 8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92" h="88992">
                    <a:moveTo>
                      <a:pt x="88992" y="44496"/>
                    </a:moveTo>
                    <a:cubicBezTo>
                      <a:pt x="88992" y="68164"/>
                      <a:pt x="68164" y="88992"/>
                      <a:pt x="44496" y="88992"/>
                    </a:cubicBezTo>
                    <a:cubicBezTo>
                      <a:pt x="20828" y="88992"/>
                      <a:pt x="0" y="68164"/>
                      <a:pt x="0" y="44496"/>
                    </a:cubicBezTo>
                    <a:cubicBezTo>
                      <a:pt x="0" y="20828"/>
                      <a:pt x="20828" y="0"/>
                      <a:pt x="44496" y="0"/>
                    </a:cubicBezTo>
                    <a:cubicBezTo>
                      <a:pt x="71005" y="0"/>
                      <a:pt x="88992" y="17988"/>
                      <a:pt x="88992" y="44496"/>
                    </a:cubicBezTo>
                  </a:path>
                </a:pathLst>
              </a:custGeom>
              <a:solidFill>
                <a:schemeClr val="accent1"/>
              </a:solidFill>
              <a:ln w="9438" cap="flat">
                <a:noFill/>
                <a:prstDash val="solid"/>
                <a:miter/>
              </a:ln>
            </p:spPr>
            <p:txBody>
              <a:bodyPr rtlCol="0" anchor="ctr"/>
              <a:lstStyle/>
              <a:p>
                <a:endParaRPr lang="en-US"/>
              </a:p>
            </p:txBody>
          </p:sp>
          <p:sp>
            <p:nvSpPr>
              <p:cNvPr id="31" name="Freeform 259">
                <a:extLst>
                  <a:ext uri="{FF2B5EF4-FFF2-40B4-BE49-F238E27FC236}">
                    <a16:creationId xmlns:a16="http://schemas.microsoft.com/office/drawing/2014/main" id="{0BB8BB5B-7939-3BE1-D0AB-E32D9A828B22}"/>
                  </a:ext>
                </a:extLst>
              </p:cNvPr>
              <p:cNvSpPr/>
              <p:nvPr/>
            </p:nvSpPr>
            <p:spPr>
              <a:xfrm>
                <a:off x="6645860" y="7882100"/>
                <a:ext cx="88992" cy="88992"/>
              </a:xfrm>
              <a:custGeom>
                <a:avLst/>
                <a:gdLst>
                  <a:gd name="connsiteX0" fmla="*/ 88992 w 88992"/>
                  <a:gd name="connsiteY0" fmla="*/ 44496 h 88992"/>
                  <a:gd name="connsiteX1" fmla="*/ 44496 w 88992"/>
                  <a:gd name="connsiteY1" fmla="*/ 88992 h 88992"/>
                  <a:gd name="connsiteX2" fmla="*/ 0 w 88992"/>
                  <a:gd name="connsiteY2" fmla="*/ 44496 h 88992"/>
                  <a:gd name="connsiteX3" fmla="*/ 44496 w 88992"/>
                  <a:gd name="connsiteY3" fmla="*/ 0 h 88992"/>
                  <a:gd name="connsiteX4" fmla="*/ 88992 w 88992"/>
                  <a:gd name="connsiteY4" fmla="*/ 44496 h 8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92" h="88992">
                    <a:moveTo>
                      <a:pt x="88992" y="44496"/>
                    </a:moveTo>
                    <a:cubicBezTo>
                      <a:pt x="88992" y="68164"/>
                      <a:pt x="68164" y="88992"/>
                      <a:pt x="44496" y="88992"/>
                    </a:cubicBezTo>
                    <a:cubicBezTo>
                      <a:pt x="20828" y="88992"/>
                      <a:pt x="0" y="68164"/>
                      <a:pt x="0" y="44496"/>
                    </a:cubicBezTo>
                    <a:cubicBezTo>
                      <a:pt x="0" y="20828"/>
                      <a:pt x="20828" y="0"/>
                      <a:pt x="44496" y="0"/>
                    </a:cubicBezTo>
                    <a:cubicBezTo>
                      <a:pt x="68164" y="0"/>
                      <a:pt x="88992" y="17988"/>
                      <a:pt x="88992" y="44496"/>
                    </a:cubicBezTo>
                  </a:path>
                </a:pathLst>
              </a:custGeom>
              <a:solidFill>
                <a:schemeClr val="accent1"/>
              </a:solidFill>
              <a:ln w="9438" cap="flat">
                <a:noFill/>
                <a:prstDash val="solid"/>
                <a:miter/>
              </a:ln>
            </p:spPr>
            <p:txBody>
              <a:bodyPr rtlCol="0" anchor="ctr"/>
              <a:lstStyle/>
              <a:p>
                <a:endParaRPr lang="en-US"/>
              </a:p>
            </p:txBody>
          </p:sp>
          <p:sp>
            <p:nvSpPr>
              <p:cNvPr id="32" name="Freeform 260">
                <a:extLst>
                  <a:ext uri="{FF2B5EF4-FFF2-40B4-BE49-F238E27FC236}">
                    <a16:creationId xmlns:a16="http://schemas.microsoft.com/office/drawing/2014/main" id="{612F30D2-8430-DBCD-02AD-B647563D3698}"/>
                  </a:ext>
                </a:extLst>
              </p:cNvPr>
              <p:cNvSpPr/>
              <p:nvPr/>
            </p:nvSpPr>
            <p:spPr>
              <a:xfrm>
                <a:off x="6439473" y="8082806"/>
                <a:ext cx="88992" cy="88992"/>
              </a:xfrm>
              <a:custGeom>
                <a:avLst/>
                <a:gdLst>
                  <a:gd name="connsiteX0" fmla="*/ 88992 w 88992"/>
                  <a:gd name="connsiteY0" fmla="*/ 44496 h 88992"/>
                  <a:gd name="connsiteX1" fmla="*/ 44496 w 88992"/>
                  <a:gd name="connsiteY1" fmla="*/ 88992 h 88992"/>
                  <a:gd name="connsiteX2" fmla="*/ 0 w 88992"/>
                  <a:gd name="connsiteY2" fmla="*/ 44496 h 88992"/>
                  <a:gd name="connsiteX3" fmla="*/ 44496 w 88992"/>
                  <a:gd name="connsiteY3" fmla="*/ 0 h 88992"/>
                  <a:gd name="connsiteX4" fmla="*/ 88992 w 88992"/>
                  <a:gd name="connsiteY4" fmla="*/ 44496 h 8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92" h="88992">
                    <a:moveTo>
                      <a:pt x="88992" y="44496"/>
                    </a:moveTo>
                    <a:cubicBezTo>
                      <a:pt x="88992" y="68164"/>
                      <a:pt x="68164" y="88992"/>
                      <a:pt x="44496" y="88992"/>
                    </a:cubicBezTo>
                    <a:cubicBezTo>
                      <a:pt x="20828" y="88992"/>
                      <a:pt x="0" y="68164"/>
                      <a:pt x="0" y="44496"/>
                    </a:cubicBezTo>
                    <a:cubicBezTo>
                      <a:pt x="0" y="20828"/>
                      <a:pt x="20828" y="0"/>
                      <a:pt x="44496" y="0"/>
                    </a:cubicBezTo>
                    <a:cubicBezTo>
                      <a:pt x="71005" y="0"/>
                      <a:pt x="88992" y="20828"/>
                      <a:pt x="88992" y="44496"/>
                    </a:cubicBezTo>
                  </a:path>
                </a:pathLst>
              </a:custGeom>
              <a:solidFill>
                <a:schemeClr val="accent1"/>
              </a:solidFill>
              <a:ln w="9438" cap="flat">
                <a:noFill/>
                <a:prstDash val="solid"/>
                <a:miter/>
              </a:ln>
            </p:spPr>
            <p:txBody>
              <a:bodyPr rtlCol="0" anchor="ctr"/>
              <a:lstStyle/>
              <a:p>
                <a:endParaRPr lang="en-US"/>
              </a:p>
            </p:txBody>
          </p:sp>
          <p:sp>
            <p:nvSpPr>
              <p:cNvPr id="33" name="Freeform 261">
                <a:extLst>
                  <a:ext uri="{FF2B5EF4-FFF2-40B4-BE49-F238E27FC236}">
                    <a16:creationId xmlns:a16="http://schemas.microsoft.com/office/drawing/2014/main" id="{24B99304-6AC2-1E46-20C1-A1B0CD1DB73E}"/>
                  </a:ext>
                </a:extLst>
              </p:cNvPr>
              <p:cNvSpPr/>
              <p:nvPr/>
            </p:nvSpPr>
            <p:spPr>
              <a:xfrm>
                <a:off x="6849406" y="8082806"/>
                <a:ext cx="88992" cy="88992"/>
              </a:xfrm>
              <a:custGeom>
                <a:avLst/>
                <a:gdLst>
                  <a:gd name="connsiteX0" fmla="*/ 88992 w 88992"/>
                  <a:gd name="connsiteY0" fmla="*/ 44496 h 88992"/>
                  <a:gd name="connsiteX1" fmla="*/ 44496 w 88992"/>
                  <a:gd name="connsiteY1" fmla="*/ 88992 h 88992"/>
                  <a:gd name="connsiteX2" fmla="*/ 0 w 88992"/>
                  <a:gd name="connsiteY2" fmla="*/ 44496 h 88992"/>
                  <a:gd name="connsiteX3" fmla="*/ 44496 w 88992"/>
                  <a:gd name="connsiteY3" fmla="*/ 0 h 88992"/>
                  <a:gd name="connsiteX4" fmla="*/ 88992 w 88992"/>
                  <a:gd name="connsiteY4" fmla="*/ 44496 h 8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92" h="88992">
                    <a:moveTo>
                      <a:pt x="88992" y="44496"/>
                    </a:moveTo>
                    <a:cubicBezTo>
                      <a:pt x="88992" y="68164"/>
                      <a:pt x="68164" y="88992"/>
                      <a:pt x="44496" y="88992"/>
                    </a:cubicBezTo>
                    <a:cubicBezTo>
                      <a:pt x="20828" y="88992"/>
                      <a:pt x="0" y="68164"/>
                      <a:pt x="0" y="44496"/>
                    </a:cubicBezTo>
                    <a:cubicBezTo>
                      <a:pt x="0" y="20828"/>
                      <a:pt x="20828" y="0"/>
                      <a:pt x="44496" y="0"/>
                    </a:cubicBezTo>
                    <a:cubicBezTo>
                      <a:pt x="71005" y="0"/>
                      <a:pt x="88992" y="20828"/>
                      <a:pt x="88992" y="44496"/>
                    </a:cubicBezTo>
                  </a:path>
                </a:pathLst>
              </a:custGeom>
              <a:solidFill>
                <a:schemeClr val="accent1"/>
              </a:solidFill>
              <a:ln w="9438" cap="flat">
                <a:noFill/>
                <a:prstDash val="solid"/>
                <a:miter/>
              </a:ln>
            </p:spPr>
            <p:txBody>
              <a:bodyPr rtlCol="0" anchor="ctr"/>
              <a:lstStyle/>
              <a:p>
                <a:endParaRPr lang="en-US"/>
              </a:p>
            </p:txBody>
          </p:sp>
          <p:sp>
            <p:nvSpPr>
              <p:cNvPr id="34" name="Freeform 262">
                <a:extLst>
                  <a:ext uri="{FF2B5EF4-FFF2-40B4-BE49-F238E27FC236}">
                    <a16:creationId xmlns:a16="http://schemas.microsoft.com/office/drawing/2014/main" id="{051FE2AB-A1BC-68F9-4906-A4BB0A5F7DA6}"/>
                  </a:ext>
                </a:extLst>
              </p:cNvPr>
              <p:cNvSpPr/>
              <p:nvPr/>
            </p:nvSpPr>
            <p:spPr>
              <a:xfrm>
                <a:off x="6645860" y="8082806"/>
                <a:ext cx="88992" cy="88992"/>
              </a:xfrm>
              <a:custGeom>
                <a:avLst/>
                <a:gdLst>
                  <a:gd name="connsiteX0" fmla="*/ 88992 w 88992"/>
                  <a:gd name="connsiteY0" fmla="*/ 44496 h 88992"/>
                  <a:gd name="connsiteX1" fmla="*/ 44496 w 88992"/>
                  <a:gd name="connsiteY1" fmla="*/ 88992 h 88992"/>
                  <a:gd name="connsiteX2" fmla="*/ 0 w 88992"/>
                  <a:gd name="connsiteY2" fmla="*/ 44496 h 88992"/>
                  <a:gd name="connsiteX3" fmla="*/ 44496 w 88992"/>
                  <a:gd name="connsiteY3" fmla="*/ 0 h 88992"/>
                  <a:gd name="connsiteX4" fmla="*/ 88992 w 88992"/>
                  <a:gd name="connsiteY4" fmla="*/ 44496 h 8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92" h="88992">
                    <a:moveTo>
                      <a:pt x="88992" y="44496"/>
                    </a:moveTo>
                    <a:cubicBezTo>
                      <a:pt x="88992" y="68164"/>
                      <a:pt x="68164" y="88992"/>
                      <a:pt x="44496" y="88992"/>
                    </a:cubicBezTo>
                    <a:cubicBezTo>
                      <a:pt x="20828" y="88992"/>
                      <a:pt x="0" y="68164"/>
                      <a:pt x="0" y="44496"/>
                    </a:cubicBezTo>
                    <a:cubicBezTo>
                      <a:pt x="0" y="20828"/>
                      <a:pt x="20828" y="0"/>
                      <a:pt x="44496" y="0"/>
                    </a:cubicBezTo>
                    <a:cubicBezTo>
                      <a:pt x="68164" y="0"/>
                      <a:pt x="88992" y="20828"/>
                      <a:pt x="88992" y="44496"/>
                    </a:cubicBezTo>
                  </a:path>
                </a:pathLst>
              </a:custGeom>
              <a:solidFill>
                <a:schemeClr val="accent1"/>
              </a:solidFill>
              <a:ln w="9438" cap="flat">
                <a:noFill/>
                <a:prstDash val="solid"/>
                <a:miter/>
              </a:ln>
            </p:spPr>
            <p:txBody>
              <a:bodyPr rtlCol="0" anchor="ctr"/>
              <a:lstStyle/>
              <a:p>
                <a:endParaRPr lang="en-US"/>
              </a:p>
            </p:txBody>
          </p:sp>
        </p:grpSp>
      </p:grpSp>
      <p:grpSp>
        <p:nvGrpSpPr>
          <p:cNvPr id="149" name="Group 148" descr="An icon of a heart with a plus in the middle.">
            <a:extLst>
              <a:ext uri="{FF2B5EF4-FFF2-40B4-BE49-F238E27FC236}">
                <a16:creationId xmlns:a16="http://schemas.microsoft.com/office/drawing/2014/main" id="{F4D1061B-58F6-237A-7319-921C113A18D9}"/>
              </a:ext>
            </a:extLst>
          </p:cNvPr>
          <p:cNvGrpSpPr/>
          <p:nvPr/>
        </p:nvGrpSpPr>
        <p:grpSpPr>
          <a:xfrm>
            <a:off x="7935238" y="6509509"/>
            <a:ext cx="988375" cy="883051"/>
            <a:chOff x="7935238" y="6509509"/>
            <a:chExt cx="988375" cy="883051"/>
          </a:xfrm>
        </p:grpSpPr>
        <p:sp>
          <p:nvSpPr>
            <p:cNvPr id="150" name="Freeform 38">
              <a:extLst>
                <a:ext uri="{FF2B5EF4-FFF2-40B4-BE49-F238E27FC236}">
                  <a16:creationId xmlns:a16="http://schemas.microsoft.com/office/drawing/2014/main" id="{D1AFD2A0-744D-8968-EC52-6DA6F3D9BE29}"/>
                </a:ext>
              </a:extLst>
            </p:cNvPr>
            <p:cNvSpPr/>
            <p:nvPr/>
          </p:nvSpPr>
          <p:spPr>
            <a:xfrm>
              <a:off x="8304295" y="6799153"/>
              <a:ext cx="251459" cy="251460"/>
            </a:xfrm>
            <a:custGeom>
              <a:avLst/>
              <a:gdLst>
                <a:gd name="connsiteX0" fmla="*/ 217170 w 251459"/>
                <a:gd name="connsiteY0" fmla="*/ 91440 h 251460"/>
                <a:gd name="connsiteX1" fmla="*/ 160020 w 251459"/>
                <a:gd name="connsiteY1" fmla="*/ 91440 h 251460"/>
                <a:gd name="connsiteX2" fmla="*/ 160020 w 251459"/>
                <a:gd name="connsiteY2" fmla="*/ 34290 h 251460"/>
                <a:gd name="connsiteX3" fmla="*/ 125730 w 251459"/>
                <a:gd name="connsiteY3" fmla="*/ 0 h 251460"/>
                <a:gd name="connsiteX4" fmla="*/ 91440 w 251459"/>
                <a:gd name="connsiteY4" fmla="*/ 34290 h 251460"/>
                <a:gd name="connsiteX5" fmla="*/ 91440 w 251459"/>
                <a:gd name="connsiteY5" fmla="*/ 91440 h 251460"/>
                <a:gd name="connsiteX6" fmla="*/ 34290 w 251459"/>
                <a:gd name="connsiteY6" fmla="*/ 91440 h 251460"/>
                <a:gd name="connsiteX7" fmla="*/ 0 w 251459"/>
                <a:gd name="connsiteY7" fmla="*/ 125730 h 251460"/>
                <a:gd name="connsiteX8" fmla="*/ 34290 w 251459"/>
                <a:gd name="connsiteY8" fmla="*/ 160020 h 251460"/>
                <a:gd name="connsiteX9" fmla="*/ 91440 w 251459"/>
                <a:gd name="connsiteY9" fmla="*/ 160020 h 251460"/>
                <a:gd name="connsiteX10" fmla="*/ 91440 w 251459"/>
                <a:gd name="connsiteY10" fmla="*/ 217170 h 251460"/>
                <a:gd name="connsiteX11" fmla="*/ 125730 w 251459"/>
                <a:gd name="connsiteY11" fmla="*/ 251460 h 251460"/>
                <a:gd name="connsiteX12" fmla="*/ 160020 w 251459"/>
                <a:gd name="connsiteY12" fmla="*/ 217170 h 251460"/>
                <a:gd name="connsiteX13" fmla="*/ 160020 w 251459"/>
                <a:gd name="connsiteY13" fmla="*/ 160020 h 251460"/>
                <a:gd name="connsiteX14" fmla="*/ 217170 w 251459"/>
                <a:gd name="connsiteY14" fmla="*/ 160020 h 251460"/>
                <a:gd name="connsiteX15" fmla="*/ 251460 w 251459"/>
                <a:gd name="connsiteY15" fmla="*/ 125730 h 251460"/>
                <a:gd name="connsiteX16" fmla="*/ 217170 w 251459"/>
                <a:gd name="connsiteY16" fmla="*/ 91440 h 25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1459" h="251460">
                  <a:moveTo>
                    <a:pt x="217170" y="91440"/>
                  </a:moveTo>
                  <a:lnTo>
                    <a:pt x="160020" y="91440"/>
                  </a:lnTo>
                  <a:lnTo>
                    <a:pt x="160020" y="34290"/>
                  </a:lnTo>
                  <a:cubicBezTo>
                    <a:pt x="160020" y="15240"/>
                    <a:pt x="144780" y="0"/>
                    <a:pt x="125730" y="0"/>
                  </a:cubicBezTo>
                  <a:cubicBezTo>
                    <a:pt x="106680" y="0"/>
                    <a:pt x="91440" y="15240"/>
                    <a:pt x="91440" y="34290"/>
                  </a:cubicBezTo>
                  <a:lnTo>
                    <a:pt x="91440" y="91440"/>
                  </a:lnTo>
                  <a:lnTo>
                    <a:pt x="34290" y="91440"/>
                  </a:lnTo>
                  <a:cubicBezTo>
                    <a:pt x="15240" y="91440"/>
                    <a:pt x="0" y="106680"/>
                    <a:pt x="0" y="125730"/>
                  </a:cubicBezTo>
                  <a:cubicBezTo>
                    <a:pt x="0" y="144780"/>
                    <a:pt x="15240" y="160020"/>
                    <a:pt x="34290" y="160020"/>
                  </a:cubicBezTo>
                  <a:lnTo>
                    <a:pt x="91440" y="160020"/>
                  </a:lnTo>
                  <a:lnTo>
                    <a:pt x="91440" y="217170"/>
                  </a:lnTo>
                  <a:cubicBezTo>
                    <a:pt x="91440" y="236220"/>
                    <a:pt x="106680" y="251460"/>
                    <a:pt x="125730" y="251460"/>
                  </a:cubicBezTo>
                  <a:cubicBezTo>
                    <a:pt x="144780" y="251460"/>
                    <a:pt x="160020" y="236220"/>
                    <a:pt x="160020" y="217170"/>
                  </a:cubicBezTo>
                  <a:lnTo>
                    <a:pt x="160020" y="160020"/>
                  </a:lnTo>
                  <a:lnTo>
                    <a:pt x="217170" y="160020"/>
                  </a:lnTo>
                  <a:cubicBezTo>
                    <a:pt x="236220" y="160020"/>
                    <a:pt x="251460" y="144780"/>
                    <a:pt x="251460" y="125730"/>
                  </a:cubicBezTo>
                  <a:cubicBezTo>
                    <a:pt x="251460" y="106680"/>
                    <a:pt x="236220" y="91440"/>
                    <a:pt x="217170" y="91440"/>
                  </a:cubicBezTo>
                  <a:close/>
                </a:path>
              </a:pathLst>
            </a:custGeom>
            <a:solidFill>
              <a:schemeClr val="accent1"/>
            </a:solidFill>
            <a:ln w="0" cap="flat">
              <a:noFill/>
              <a:prstDash val="solid"/>
              <a:miter/>
            </a:ln>
          </p:spPr>
          <p:txBody>
            <a:bodyPr rtlCol="0" anchor="ctr"/>
            <a:lstStyle/>
            <a:p>
              <a:endParaRPr lang="en-US"/>
            </a:p>
          </p:txBody>
        </p:sp>
        <p:sp>
          <p:nvSpPr>
            <p:cNvPr id="151" name="Freeform 39">
              <a:extLst>
                <a:ext uri="{FF2B5EF4-FFF2-40B4-BE49-F238E27FC236}">
                  <a16:creationId xmlns:a16="http://schemas.microsoft.com/office/drawing/2014/main" id="{D07F8AFC-053F-828B-7E14-A8903C33E34C}"/>
                </a:ext>
              </a:extLst>
            </p:cNvPr>
            <p:cNvSpPr/>
            <p:nvPr/>
          </p:nvSpPr>
          <p:spPr>
            <a:xfrm>
              <a:off x="7935238" y="6509509"/>
              <a:ext cx="988375" cy="883051"/>
            </a:xfrm>
            <a:custGeom>
              <a:avLst/>
              <a:gdLst>
                <a:gd name="connsiteX0" fmla="*/ 927222 w 988375"/>
                <a:gd name="connsiteY0" fmla="*/ 103907 h 883051"/>
                <a:gd name="connsiteX1" fmla="*/ 721482 w 988375"/>
                <a:gd name="connsiteY1" fmla="*/ 84 h 883051"/>
                <a:gd name="connsiteX2" fmla="*/ 508122 w 988375"/>
                <a:gd name="connsiteY2" fmla="*/ 83904 h 883051"/>
                <a:gd name="connsiteX3" fmla="*/ 494787 w 988375"/>
                <a:gd name="connsiteY3" fmla="*/ 90572 h 883051"/>
                <a:gd name="connsiteX4" fmla="*/ 479547 w 988375"/>
                <a:gd name="connsiteY4" fmla="*/ 83904 h 883051"/>
                <a:gd name="connsiteX5" fmla="*/ 278569 w 988375"/>
                <a:gd name="connsiteY5" fmla="*/ 1037 h 883051"/>
                <a:gd name="connsiteX6" fmla="*/ 266187 w 988375"/>
                <a:gd name="connsiteY6" fmla="*/ 1037 h 883051"/>
                <a:gd name="connsiteX7" fmla="*/ 60447 w 988375"/>
                <a:gd name="connsiteY7" fmla="*/ 104859 h 883051"/>
                <a:gd name="connsiteX8" fmla="*/ 89022 w 988375"/>
                <a:gd name="connsiteY8" fmla="*/ 493479 h 883051"/>
                <a:gd name="connsiteX9" fmla="*/ 469069 w 988375"/>
                <a:gd name="connsiteY9" fmla="*/ 872574 h 883051"/>
                <a:gd name="connsiteX10" fmla="*/ 494787 w 988375"/>
                <a:gd name="connsiteY10" fmla="*/ 883052 h 883051"/>
                <a:gd name="connsiteX11" fmla="*/ 518599 w 988375"/>
                <a:gd name="connsiteY11" fmla="*/ 873527 h 883051"/>
                <a:gd name="connsiteX12" fmla="*/ 898647 w 988375"/>
                <a:gd name="connsiteY12" fmla="*/ 493479 h 883051"/>
                <a:gd name="connsiteX13" fmla="*/ 927222 w 988375"/>
                <a:gd name="connsiteY13" fmla="*/ 104859 h 883051"/>
                <a:gd name="connsiteX14" fmla="*/ 720529 w 988375"/>
                <a:gd name="connsiteY14" fmla="*/ 42947 h 883051"/>
                <a:gd name="connsiteX15" fmla="*/ 894837 w 988375"/>
                <a:gd name="connsiteY15" fmla="*/ 130577 h 883051"/>
                <a:gd name="connsiteX16" fmla="*/ 869119 w 988375"/>
                <a:gd name="connsiteY16" fmla="*/ 461094 h 883051"/>
                <a:gd name="connsiteX17" fmla="*/ 494787 w 988375"/>
                <a:gd name="connsiteY17" fmla="*/ 835427 h 883051"/>
                <a:gd name="connsiteX18" fmla="*/ 120454 w 988375"/>
                <a:gd name="connsiteY18" fmla="*/ 461094 h 883051"/>
                <a:gd name="connsiteX19" fmla="*/ 93784 w 988375"/>
                <a:gd name="connsiteY19" fmla="*/ 130577 h 883051"/>
                <a:gd name="connsiteX20" fmla="*/ 267139 w 988375"/>
                <a:gd name="connsiteY20" fmla="*/ 42947 h 883051"/>
                <a:gd name="connsiteX21" fmla="*/ 278569 w 988375"/>
                <a:gd name="connsiteY21" fmla="*/ 42947 h 883051"/>
                <a:gd name="connsiteX22" fmla="*/ 448114 w 988375"/>
                <a:gd name="connsiteY22" fmla="*/ 113432 h 883051"/>
                <a:gd name="connsiteX23" fmla="*/ 538602 w 988375"/>
                <a:gd name="connsiteY23" fmla="*/ 113432 h 883051"/>
                <a:gd name="connsiteX24" fmla="*/ 719577 w 988375"/>
                <a:gd name="connsiteY24" fmla="*/ 42947 h 88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88375" h="883051">
                  <a:moveTo>
                    <a:pt x="927222" y="103907"/>
                  </a:moveTo>
                  <a:cubicBezTo>
                    <a:pt x="874834" y="41042"/>
                    <a:pt x="802444" y="3894"/>
                    <a:pt x="721482" y="84"/>
                  </a:cubicBezTo>
                  <a:cubicBezTo>
                    <a:pt x="641472" y="-1821"/>
                    <a:pt x="563367" y="28659"/>
                    <a:pt x="508122" y="83904"/>
                  </a:cubicBezTo>
                  <a:cubicBezTo>
                    <a:pt x="504312" y="87714"/>
                    <a:pt x="499549" y="89619"/>
                    <a:pt x="494787" y="90572"/>
                  </a:cubicBezTo>
                  <a:cubicBezTo>
                    <a:pt x="489072" y="90572"/>
                    <a:pt x="483357" y="88667"/>
                    <a:pt x="479547" y="83904"/>
                  </a:cubicBezTo>
                  <a:cubicBezTo>
                    <a:pt x="426207" y="30564"/>
                    <a:pt x="353817" y="1037"/>
                    <a:pt x="278569" y="1037"/>
                  </a:cubicBezTo>
                  <a:lnTo>
                    <a:pt x="266187" y="1037"/>
                  </a:lnTo>
                  <a:cubicBezTo>
                    <a:pt x="186177" y="4847"/>
                    <a:pt x="112834" y="41994"/>
                    <a:pt x="60447" y="104859"/>
                  </a:cubicBezTo>
                  <a:cubicBezTo>
                    <a:pt x="-30041" y="216302"/>
                    <a:pt x="-17658" y="386799"/>
                    <a:pt x="89022" y="493479"/>
                  </a:cubicBezTo>
                  <a:lnTo>
                    <a:pt x="469069" y="872574"/>
                  </a:lnTo>
                  <a:cubicBezTo>
                    <a:pt x="475737" y="880194"/>
                    <a:pt x="485262" y="883052"/>
                    <a:pt x="494787" y="883052"/>
                  </a:cubicBezTo>
                  <a:cubicBezTo>
                    <a:pt x="504312" y="883052"/>
                    <a:pt x="512884" y="879242"/>
                    <a:pt x="518599" y="873527"/>
                  </a:cubicBezTo>
                  <a:lnTo>
                    <a:pt x="898647" y="493479"/>
                  </a:lnTo>
                  <a:cubicBezTo>
                    <a:pt x="1006279" y="386799"/>
                    <a:pt x="1018662" y="216302"/>
                    <a:pt x="927222" y="104859"/>
                  </a:cubicBezTo>
                  <a:close/>
                  <a:moveTo>
                    <a:pt x="720529" y="42947"/>
                  </a:moveTo>
                  <a:cubicBezTo>
                    <a:pt x="789109" y="46757"/>
                    <a:pt x="851022" y="78189"/>
                    <a:pt x="894837" y="130577"/>
                  </a:cubicBezTo>
                  <a:cubicBezTo>
                    <a:pt x="971989" y="224874"/>
                    <a:pt x="960559" y="369654"/>
                    <a:pt x="869119" y="461094"/>
                  </a:cubicBezTo>
                  <a:lnTo>
                    <a:pt x="494787" y="835427"/>
                  </a:lnTo>
                  <a:lnTo>
                    <a:pt x="120454" y="461094"/>
                  </a:lnTo>
                  <a:cubicBezTo>
                    <a:pt x="29014" y="369654"/>
                    <a:pt x="17584" y="224874"/>
                    <a:pt x="93784" y="130577"/>
                  </a:cubicBezTo>
                  <a:cubicBezTo>
                    <a:pt x="139504" y="76284"/>
                    <a:pt x="200464" y="45804"/>
                    <a:pt x="267139" y="42947"/>
                  </a:cubicBezTo>
                  <a:lnTo>
                    <a:pt x="278569" y="42947"/>
                  </a:lnTo>
                  <a:cubicBezTo>
                    <a:pt x="342387" y="42947"/>
                    <a:pt x="404299" y="68664"/>
                    <a:pt x="448114" y="113432"/>
                  </a:cubicBezTo>
                  <a:cubicBezTo>
                    <a:pt x="472879" y="138197"/>
                    <a:pt x="513837" y="138197"/>
                    <a:pt x="538602" y="113432"/>
                  </a:cubicBezTo>
                  <a:cubicBezTo>
                    <a:pt x="586227" y="66759"/>
                    <a:pt x="651949" y="41994"/>
                    <a:pt x="719577" y="42947"/>
                  </a:cubicBezTo>
                  <a:close/>
                </a:path>
              </a:pathLst>
            </a:custGeom>
            <a:solidFill>
              <a:schemeClr val="tx1"/>
            </a:solidFill>
            <a:ln w="0" cap="flat">
              <a:noFill/>
              <a:prstDash val="solid"/>
              <a:miter/>
            </a:ln>
          </p:spPr>
          <p:txBody>
            <a:bodyPr rtlCol="0" anchor="ctr"/>
            <a:lstStyle/>
            <a:p>
              <a:endParaRPr lang="en-US"/>
            </a:p>
          </p:txBody>
        </p:sp>
      </p:grpSp>
      <p:grpSp>
        <p:nvGrpSpPr>
          <p:cNvPr id="132" name="Group 131" descr="An icon of three people.">
            <a:extLst>
              <a:ext uri="{FF2B5EF4-FFF2-40B4-BE49-F238E27FC236}">
                <a16:creationId xmlns:a16="http://schemas.microsoft.com/office/drawing/2014/main" id="{1A4AE0AF-D07A-6AB2-9D44-B042E4CBF32B}"/>
              </a:ext>
            </a:extLst>
          </p:cNvPr>
          <p:cNvGrpSpPr/>
          <p:nvPr/>
        </p:nvGrpSpPr>
        <p:grpSpPr>
          <a:xfrm>
            <a:off x="9354334" y="6540412"/>
            <a:ext cx="1080135" cy="767714"/>
            <a:chOff x="8853857" y="7502938"/>
            <a:chExt cx="1080135" cy="767714"/>
          </a:xfrm>
        </p:grpSpPr>
        <p:grpSp>
          <p:nvGrpSpPr>
            <p:cNvPr id="133" name="Graphic 6">
              <a:extLst>
                <a:ext uri="{FF2B5EF4-FFF2-40B4-BE49-F238E27FC236}">
                  <a16:creationId xmlns:a16="http://schemas.microsoft.com/office/drawing/2014/main" id="{AF1C5F93-73DA-5CCB-8198-D6D5AD09EC3B}"/>
                </a:ext>
              </a:extLst>
            </p:cNvPr>
            <p:cNvGrpSpPr/>
            <p:nvPr/>
          </p:nvGrpSpPr>
          <p:grpSpPr>
            <a:xfrm>
              <a:off x="8853857" y="7620095"/>
              <a:ext cx="351483" cy="595312"/>
              <a:chOff x="8853857" y="7620095"/>
              <a:chExt cx="351483" cy="595312"/>
            </a:xfrm>
            <a:solidFill>
              <a:srgbClr val="000000"/>
            </a:solidFill>
          </p:grpSpPr>
          <p:sp>
            <p:nvSpPr>
              <p:cNvPr id="140" name="Freeform 12">
                <a:extLst>
                  <a:ext uri="{FF2B5EF4-FFF2-40B4-BE49-F238E27FC236}">
                    <a16:creationId xmlns:a16="http://schemas.microsoft.com/office/drawing/2014/main" id="{51A95117-CA98-A725-BF82-E68FFE2BDEF8}"/>
                  </a:ext>
                </a:extLst>
              </p:cNvPr>
              <p:cNvSpPr/>
              <p:nvPr/>
            </p:nvSpPr>
            <p:spPr>
              <a:xfrm>
                <a:off x="8941487" y="7620095"/>
                <a:ext cx="254317" cy="251460"/>
              </a:xfrm>
              <a:custGeom>
                <a:avLst/>
                <a:gdLst>
                  <a:gd name="connsiteX0" fmla="*/ 127635 w 254317"/>
                  <a:gd name="connsiteY0" fmla="*/ 251460 h 251460"/>
                  <a:gd name="connsiteX1" fmla="*/ 254318 w 254317"/>
                  <a:gd name="connsiteY1" fmla="*/ 125730 h 251460"/>
                  <a:gd name="connsiteX2" fmla="*/ 127635 w 254317"/>
                  <a:gd name="connsiteY2" fmla="*/ 0 h 251460"/>
                  <a:gd name="connsiteX3" fmla="*/ 0 w 254317"/>
                  <a:gd name="connsiteY3" fmla="*/ 125730 h 251460"/>
                  <a:gd name="connsiteX4" fmla="*/ 127635 w 254317"/>
                  <a:gd name="connsiteY4" fmla="*/ 251460 h 251460"/>
                  <a:gd name="connsiteX5" fmla="*/ 40005 w 254317"/>
                  <a:gd name="connsiteY5" fmla="*/ 125730 h 251460"/>
                  <a:gd name="connsiteX6" fmla="*/ 127635 w 254317"/>
                  <a:gd name="connsiteY6" fmla="*/ 39053 h 251460"/>
                  <a:gd name="connsiteX7" fmla="*/ 215265 w 254317"/>
                  <a:gd name="connsiteY7" fmla="*/ 125730 h 251460"/>
                  <a:gd name="connsiteX8" fmla="*/ 127635 w 254317"/>
                  <a:gd name="connsiteY8" fmla="*/ 212408 h 251460"/>
                  <a:gd name="connsiteX9" fmla="*/ 40005 w 254317"/>
                  <a:gd name="connsiteY9" fmla="*/ 125730 h 25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317" h="251460">
                    <a:moveTo>
                      <a:pt x="127635" y="251460"/>
                    </a:moveTo>
                    <a:cubicBezTo>
                      <a:pt x="198120" y="251460"/>
                      <a:pt x="254318" y="195263"/>
                      <a:pt x="254318" y="125730"/>
                    </a:cubicBezTo>
                    <a:cubicBezTo>
                      <a:pt x="254318" y="56198"/>
                      <a:pt x="197168" y="0"/>
                      <a:pt x="127635" y="0"/>
                    </a:cubicBezTo>
                    <a:cubicBezTo>
                      <a:pt x="57150" y="0"/>
                      <a:pt x="0" y="56198"/>
                      <a:pt x="0" y="125730"/>
                    </a:cubicBezTo>
                    <a:cubicBezTo>
                      <a:pt x="0" y="195263"/>
                      <a:pt x="57150" y="251460"/>
                      <a:pt x="127635" y="251460"/>
                    </a:cubicBezTo>
                    <a:close/>
                    <a:moveTo>
                      <a:pt x="40005" y="125730"/>
                    </a:moveTo>
                    <a:cubicBezTo>
                      <a:pt x="40005" y="78105"/>
                      <a:pt x="79057" y="39053"/>
                      <a:pt x="127635" y="39053"/>
                    </a:cubicBezTo>
                    <a:cubicBezTo>
                      <a:pt x="176213" y="39053"/>
                      <a:pt x="215265" y="78105"/>
                      <a:pt x="215265" y="125730"/>
                    </a:cubicBezTo>
                    <a:cubicBezTo>
                      <a:pt x="215265" y="173355"/>
                      <a:pt x="176213" y="212408"/>
                      <a:pt x="127635" y="212408"/>
                    </a:cubicBezTo>
                    <a:cubicBezTo>
                      <a:pt x="79057" y="212408"/>
                      <a:pt x="40005" y="173355"/>
                      <a:pt x="40005" y="125730"/>
                    </a:cubicBezTo>
                    <a:close/>
                  </a:path>
                </a:pathLst>
              </a:custGeom>
              <a:solidFill>
                <a:schemeClr val="tx1"/>
              </a:solidFill>
              <a:ln w="9525" cap="flat">
                <a:noFill/>
                <a:prstDash val="solid"/>
                <a:miter/>
              </a:ln>
            </p:spPr>
            <p:txBody>
              <a:bodyPr rtlCol="0" anchor="ctr"/>
              <a:lstStyle/>
              <a:p>
                <a:endParaRPr lang="en-US"/>
              </a:p>
            </p:txBody>
          </p:sp>
          <p:sp>
            <p:nvSpPr>
              <p:cNvPr id="141" name="Freeform 13">
                <a:extLst>
                  <a:ext uri="{FF2B5EF4-FFF2-40B4-BE49-F238E27FC236}">
                    <a16:creationId xmlns:a16="http://schemas.microsoft.com/office/drawing/2014/main" id="{09B465E0-128B-25FE-6261-15956604AEDB}"/>
                  </a:ext>
                </a:extLst>
              </p:cNvPr>
              <p:cNvSpPr/>
              <p:nvPr/>
            </p:nvSpPr>
            <p:spPr>
              <a:xfrm>
                <a:off x="8853857" y="7897273"/>
                <a:ext cx="351483" cy="318135"/>
              </a:xfrm>
              <a:custGeom>
                <a:avLst/>
                <a:gdLst>
                  <a:gd name="connsiteX0" fmla="*/ 343853 w 351483"/>
                  <a:gd name="connsiteY0" fmla="*/ 41910 h 318135"/>
                  <a:gd name="connsiteX1" fmla="*/ 215265 w 351483"/>
                  <a:gd name="connsiteY1" fmla="*/ 0 h 318135"/>
                  <a:gd name="connsiteX2" fmla="*/ 0 w 351483"/>
                  <a:gd name="connsiteY2" fmla="*/ 213360 h 318135"/>
                  <a:gd name="connsiteX3" fmla="*/ 0 w 351483"/>
                  <a:gd name="connsiteY3" fmla="*/ 270510 h 318135"/>
                  <a:gd name="connsiteX4" fmla="*/ 47625 w 351483"/>
                  <a:gd name="connsiteY4" fmla="*/ 318135 h 318135"/>
                  <a:gd name="connsiteX5" fmla="*/ 264795 w 351483"/>
                  <a:gd name="connsiteY5" fmla="*/ 318135 h 318135"/>
                  <a:gd name="connsiteX6" fmla="*/ 284798 w 351483"/>
                  <a:gd name="connsiteY6" fmla="*/ 298132 h 318135"/>
                  <a:gd name="connsiteX7" fmla="*/ 264795 w 351483"/>
                  <a:gd name="connsiteY7" fmla="*/ 277178 h 318135"/>
                  <a:gd name="connsiteX8" fmla="*/ 47625 w 351483"/>
                  <a:gd name="connsiteY8" fmla="*/ 277178 h 318135"/>
                  <a:gd name="connsiteX9" fmla="*/ 39053 w 351483"/>
                  <a:gd name="connsiteY9" fmla="*/ 269557 h 318135"/>
                  <a:gd name="connsiteX10" fmla="*/ 39053 w 351483"/>
                  <a:gd name="connsiteY10" fmla="*/ 212407 h 318135"/>
                  <a:gd name="connsiteX11" fmla="*/ 214313 w 351483"/>
                  <a:gd name="connsiteY11" fmla="*/ 39052 h 318135"/>
                  <a:gd name="connsiteX12" fmla="*/ 319088 w 351483"/>
                  <a:gd name="connsiteY12" fmla="*/ 73342 h 318135"/>
                  <a:gd name="connsiteX13" fmla="*/ 346710 w 351483"/>
                  <a:gd name="connsiteY13" fmla="*/ 69532 h 318135"/>
                  <a:gd name="connsiteX14" fmla="*/ 343853 w 351483"/>
                  <a:gd name="connsiteY14" fmla="*/ 41910 h 31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1483" h="318135">
                    <a:moveTo>
                      <a:pt x="343853" y="41910"/>
                    </a:moveTo>
                    <a:cubicBezTo>
                      <a:pt x="306705" y="14288"/>
                      <a:pt x="261938" y="0"/>
                      <a:pt x="215265" y="0"/>
                    </a:cubicBezTo>
                    <a:cubicBezTo>
                      <a:pt x="96203" y="0"/>
                      <a:pt x="0" y="95250"/>
                      <a:pt x="0" y="213360"/>
                    </a:cubicBezTo>
                    <a:lnTo>
                      <a:pt x="0" y="270510"/>
                    </a:lnTo>
                    <a:cubicBezTo>
                      <a:pt x="0" y="296228"/>
                      <a:pt x="20955" y="318135"/>
                      <a:pt x="47625" y="318135"/>
                    </a:cubicBezTo>
                    <a:lnTo>
                      <a:pt x="264795" y="318135"/>
                    </a:lnTo>
                    <a:cubicBezTo>
                      <a:pt x="275273" y="318135"/>
                      <a:pt x="284798" y="309563"/>
                      <a:pt x="284798" y="298132"/>
                    </a:cubicBezTo>
                    <a:cubicBezTo>
                      <a:pt x="284798" y="286703"/>
                      <a:pt x="276225" y="277178"/>
                      <a:pt x="264795" y="277178"/>
                    </a:cubicBezTo>
                    <a:lnTo>
                      <a:pt x="47625" y="277178"/>
                    </a:lnTo>
                    <a:cubicBezTo>
                      <a:pt x="42863" y="277178"/>
                      <a:pt x="39053" y="273367"/>
                      <a:pt x="39053" y="269557"/>
                    </a:cubicBezTo>
                    <a:lnTo>
                      <a:pt x="39053" y="212407"/>
                    </a:lnTo>
                    <a:cubicBezTo>
                      <a:pt x="39053" y="117157"/>
                      <a:pt x="118110" y="39052"/>
                      <a:pt x="214313" y="39052"/>
                    </a:cubicBezTo>
                    <a:cubicBezTo>
                      <a:pt x="252413" y="39052"/>
                      <a:pt x="288608" y="50482"/>
                      <a:pt x="319088" y="73342"/>
                    </a:cubicBezTo>
                    <a:cubicBezTo>
                      <a:pt x="327660" y="80010"/>
                      <a:pt x="340043" y="78105"/>
                      <a:pt x="346710" y="69532"/>
                    </a:cubicBezTo>
                    <a:cubicBezTo>
                      <a:pt x="354330" y="60007"/>
                      <a:pt x="352425" y="47625"/>
                      <a:pt x="343853" y="41910"/>
                    </a:cubicBezTo>
                    <a:close/>
                  </a:path>
                </a:pathLst>
              </a:custGeom>
              <a:solidFill>
                <a:schemeClr val="tx1"/>
              </a:solidFill>
              <a:ln w="9525" cap="flat">
                <a:noFill/>
                <a:prstDash val="solid"/>
                <a:miter/>
              </a:ln>
            </p:spPr>
            <p:txBody>
              <a:bodyPr rtlCol="0" anchor="ctr"/>
              <a:lstStyle/>
              <a:p>
                <a:endParaRPr lang="en-US"/>
              </a:p>
            </p:txBody>
          </p:sp>
        </p:grpSp>
        <p:grpSp>
          <p:nvGrpSpPr>
            <p:cNvPr id="134" name="Graphic 6">
              <a:extLst>
                <a:ext uri="{FF2B5EF4-FFF2-40B4-BE49-F238E27FC236}">
                  <a16:creationId xmlns:a16="http://schemas.microsoft.com/office/drawing/2014/main" id="{E4C39BF2-B535-524C-78B9-31B519CB8436}"/>
                </a:ext>
              </a:extLst>
            </p:cNvPr>
            <p:cNvGrpSpPr/>
            <p:nvPr/>
          </p:nvGrpSpPr>
          <p:grpSpPr>
            <a:xfrm>
              <a:off x="9574657" y="7611523"/>
              <a:ext cx="359335" cy="589597"/>
              <a:chOff x="9574657" y="7611523"/>
              <a:chExt cx="359335" cy="589597"/>
            </a:xfrm>
            <a:solidFill>
              <a:srgbClr val="000000"/>
            </a:solidFill>
          </p:grpSpPr>
          <p:sp>
            <p:nvSpPr>
              <p:cNvPr id="138" name="Freeform 15">
                <a:extLst>
                  <a:ext uri="{FF2B5EF4-FFF2-40B4-BE49-F238E27FC236}">
                    <a16:creationId xmlns:a16="http://schemas.microsoft.com/office/drawing/2014/main" id="{1CAA759D-D14B-4654-BECC-9EA6E821FC39}"/>
                  </a:ext>
                </a:extLst>
              </p:cNvPr>
              <p:cNvSpPr/>
              <p:nvPr/>
            </p:nvSpPr>
            <p:spPr>
              <a:xfrm>
                <a:off x="9574657" y="7883938"/>
                <a:ext cx="359335" cy="317182"/>
              </a:xfrm>
              <a:custGeom>
                <a:avLst/>
                <a:gdLst>
                  <a:gd name="connsiteX0" fmla="*/ 144070 w 359335"/>
                  <a:gd name="connsiteY0" fmla="*/ 0 h 317182"/>
                  <a:gd name="connsiteX1" fmla="*/ 7863 w 359335"/>
                  <a:gd name="connsiteY1" fmla="*/ 47625 h 317182"/>
                  <a:gd name="connsiteX2" fmla="*/ 243 w 359335"/>
                  <a:gd name="connsiteY2" fmla="*/ 60960 h 317182"/>
                  <a:gd name="connsiteX3" fmla="*/ 5005 w 359335"/>
                  <a:gd name="connsiteY3" fmla="*/ 75248 h 317182"/>
                  <a:gd name="connsiteX4" fmla="*/ 32628 w 359335"/>
                  <a:gd name="connsiteY4" fmla="*/ 78105 h 317182"/>
                  <a:gd name="connsiteX5" fmla="*/ 144070 w 359335"/>
                  <a:gd name="connsiteY5" fmla="*/ 39052 h 317182"/>
                  <a:gd name="connsiteX6" fmla="*/ 319330 w 359335"/>
                  <a:gd name="connsiteY6" fmla="*/ 212408 h 317182"/>
                  <a:gd name="connsiteX7" fmla="*/ 319330 w 359335"/>
                  <a:gd name="connsiteY7" fmla="*/ 269558 h 317182"/>
                  <a:gd name="connsiteX8" fmla="*/ 310758 w 359335"/>
                  <a:gd name="connsiteY8" fmla="*/ 277178 h 317182"/>
                  <a:gd name="connsiteX9" fmla="*/ 94540 w 359335"/>
                  <a:gd name="connsiteY9" fmla="*/ 277178 h 317182"/>
                  <a:gd name="connsiteX10" fmla="*/ 74538 w 359335"/>
                  <a:gd name="connsiteY10" fmla="*/ 297180 h 317182"/>
                  <a:gd name="connsiteX11" fmla="*/ 94540 w 359335"/>
                  <a:gd name="connsiteY11" fmla="*/ 317183 h 317182"/>
                  <a:gd name="connsiteX12" fmla="*/ 311710 w 359335"/>
                  <a:gd name="connsiteY12" fmla="*/ 317183 h 317182"/>
                  <a:gd name="connsiteX13" fmla="*/ 359335 w 359335"/>
                  <a:gd name="connsiteY13" fmla="*/ 269558 h 317182"/>
                  <a:gd name="connsiteX14" fmla="*/ 359335 w 359335"/>
                  <a:gd name="connsiteY14" fmla="*/ 212408 h 317182"/>
                  <a:gd name="connsiteX15" fmla="*/ 144070 w 359335"/>
                  <a:gd name="connsiteY15" fmla="*/ 0 h 317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9335" h="317182">
                    <a:moveTo>
                      <a:pt x="144070" y="0"/>
                    </a:moveTo>
                    <a:cubicBezTo>
                      <a:pt x="94540" y="0"/>
                      <a:pt x="45963" y="17145"/>
                      <a:pt x="7863" y="47625"/>
                    </a:cubicBezTo>
                    <a:cubicBezTo>
                      <a:pt x="4053" y="50482"/>
                      <a:pt x="1195" y="55245"/>
                      <a:pt x="243" y="60960"/>
                    </a:cubicBezTo>
                    <a:cubicBezTo>
                      <a:pt x="-710" y="65723"/>
                      <a:pt x="1195" y="71438"/>
                      <a:pt x="5005" y="75248"/>
                    </a:cubicBezTo>
                    <a:cubicBezTo>
                      <a:pt x="11673" y="83820"/>
                      <a:pt x="24055" y="84773"/>
                      <a:pt x="32628" y="78105"/>
                    </a:cubicBezTo>
                    <a:cubicBezTo>
                      <a:pt x="64060" y="52388"/>
                      <a:pt x="103113" y="39052"/>
                      <a:pt x="144070" y="39052"/>
                    </a:cubicBezTo>
                    <a:cubicBezTo>
                      <a:pt x="241225" y="39052"/>
                      <a:pt x="319330" y="117158"/>
                      <a:pt x="319330" y="212408"/>
                    </a:cubicBezTo>
                    <a:lnTo>
                      <a:pt x="319330" y="269558"/>
                    </a:lnTo>
                    <a:cubicBezTo>
                      <a:pt x="319330" y="274320"/>
                      <a:pt x="315520" y="277178"/>
                      <a:pt x="310758" y="277178"/>
                    </a:cubicBezTo>
                    <a:lnTo>
                      <a:pt x="94540" y="277178"/>
                    </a:lnTo>
                    <a:cubicBezTo>
                      <a:pt x="84063" y="277178"/>
                      <a:pt x="74538" y="285750"/>
                      <a:pt x="74538" y="297180"/>
                    </a:cubicBezTo>
                    <a:cubicBezTo>
                      <a:pt x="74538" y="308610"/>
                      <a:pt x="83110" y="317183"/>
                      <a:pt x="94540" y="317183"/>
                    </a:cubicBezTo>
                    <a:lnTo>
                      <a:pt x="311710" y="317183"/>
                    </a:lnTo>
                    <a:cubicBezTo>
                      <a:pt x="338380" y="317183"/>
                      <a:pt x="359335" y="296228"/>
                      <a:pt x="359335" y="269558"/>
                    </a:cubicBezTo>
                    <a:lnTo>
                      <a:pt x="359335" y="212408"/>
                    </a:lnTo>
                    <a:cubicBezTo>
                      <a:pt x="359335" y="95250"/>
                      <a:pt x="263133" y="0"/>
                      <a:pt x="144070" y="0"/>
                    </a:cubicBezTo>
                    <a:close/>
                  </a:path>
                </a:pathLst>
              </a:custGeom>
              <a:solidFill>
                <a:schemeClr val="tx1"/>
              </a:solidFill>
              <a:ln w="9525" cap="flat">
                <a:noFill/>
                <a:prstDash val="solid"/>
                <a:miter/>
              </a:ln>
            </p:spPr>
            <p:txBody>
              <a:bodyPr rtlCol="0" anchor="ctr"/>
              <a:lstStyle/>
              <a:p>
                <a:endParaRPr lang="en-US"/>
              </a:p>
            </p:txBody>
          </p:sp>
          <p:sp>
            <p:nvSpPr>
              <p:cNvPr id="139" name="Freeform 16">
                <a:extLst>
                  <a:ext uri="{FF2B5EF4-FFF2-40B4-BE49-F238E27FC236}">
                    <a16:creationId xmlns:a16="http://schemas.microsoft.com/office/drawing/2014/main" id="{2AFE61EB-1468-68F1-6EFB-094687FB24EE}"/>
                  </a:ext>
                </a:extLst>
              </p:cNvPr>
              <p:cNvSpPr/>
              <p:nvPr/>
            </p:nvSpPr>
            <p:spPr>
              <a:xfrm>
                <a:off x="9592045" y="7611523"/>
                <a:ext cx="254317" cy="251459"/>
              </a:xfrm>
              <a:custGeom>
                <a:avLst/>
                <a:gdLst>
                  <a:gd name="connsiteX0" fmla="*/ 126682 w 254317"/>
                  <a:gd name="connsiteY0" fmla="*/ 251460 h 251459"/>
                  <a:gd name="connsiteX1" fmla="*/ 254317 w 254317"/>
                  <a:gd name="connsiteY1" fmla="*/ 125730 h 251459"/>
                  <a:gd name="connsiteX2" fmla="*/ 126682 w 254317"/>
                  <a:gd name="connsiteY2" fmla="*/ 0 h 251459"/>
                  <a:gd name="connsiteX3" fmla="*/ 0 w 254317"/>
                  <a:gd name="connsiteY3" fmla="*/ 125730 h 251459"/>
                  <a:gd name="connsiteX4" fmla="*/ 126682 w 254317"/>
                  <a:gd name="connsiteY4" fmla="*/ 251460 h 251459"/>
                  <a:gd name="connsiteX5" fmla="*/ 39052 w 254317"/>
                  <a:gd name="connsiteY5" fmla="*/ 125730 h 251459"/>
                  <a:gd name="connsiteX6" fmla="*/ 126682 w 254317"/>
                  <a:gd name="connsiteY6" fmla="*/ 39053 h 251459"/>
                  <a:gd name="connsiteX7" fmla="*/ 214313 w 254317"/>
                  <a:gd name="connsiteY7" fmla="*/ 125730 h 251459"/>
                  <a:gd name="connsiteX8" fmla="*/ 126682 w 254317"/>
                  <a:gd name="connsiteY8" fmla="*/ 212408 h 251459"/>
                  <a:gd name="connsiteX9" fmla="*/ 39052 w 254317"/>
                  <a:gd name="connsiteY9" fmla="*/ 125730 h 251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317" h="251459">
                    <a:moveTo>
                      <a:pt x="126682" y="251460"/>
                    </a:moveTo>
                    <a:cubicBezTo>
                      <a:pt x="197167" y="251460"/>
                      <a:pt x="254317" y="195263"/>
                      <a:pt x="254317" y="125730"/>
                    </a:cubicBezTo>
                    <a:cubicBezTo>
                      <a:pt x="254317" y="56197"/>
                      <a:pt x="197167" y="0"/>
                      <a:pt x="126682" y="0"/>
                    </a:cubicBezTo>
                    <a:cubicBezTo>
                      <a:pt x="56197" y="0"/>
                      <a:pt x="0" y="56197"/>
                      <a:pt x="0" y="125730"/>
                    </a:cubicBezTo>
                    <a:cubicBezTo>
                      <a:pt x="0" y="195263"/>
                      <a:pt x="57150" y="251460"/>
                      <a:pt x="126682" y="251460"/>
                    </a:cubicBezTo>
                    <a:close/>
                    <a:moveTo>
                      <a:pt x="39052" y="125730"/>
                    </a:moveTo>
                    <a:cubicBezTo>
                      <a:pt x="39052" y="78105"/>
                      <a:pt x="78105" y="39053"/>
                      <a:pt x="126682" y="39053"/>
                    </a:cubicBezTo>
                    <a:cubicBezTo>
                      <a:pt x="175260" y="39053"/>
                      <a:pt x="214313" y="78105"/>
                      <a:pt x="214313" y="125730"/>
                    </a:cubicBezTo>
                    <a:cubicBezTo>
                      <a:pt x="214313" y="173355"/>
                      <a:pt x="175260" y="212408"/>
                      <a:pt x="126682" y="212408"/>
                    </a:cubicBezTo>
                    <a:cubicBezTo>
                      <a:pt x="78105" y="212408"/>
                      <a:pt x="39052" y="173355"/>
                      <a:pt x="39052" y="125730"/>
                    </a:cubicBezTo>
                    <a:close/>
                  </a:path>
                </a:pathLst>
              </a:custGeom>
              <a:solidFill>
                <a:schemeClr val="tx1"/>
              </a:solidFill>
              <a:ln w="9525" cap="flat">
                <a:noFill/>
                <a:prstDash val="solid"/>
                <a:miter/>
              </a:ln>
            </p:spPr>
            <p:txBody>
              <a:bodyPr rtlCol="0" anchor="ctr"/>
              <a:lstStyle/>
              <a:p>
                <a:endParaRPr lang="en-US"/>
              </a:p>
            </p:txBody>
          </p:sp>
        </p:grpSp>
        <p:grpSp>
          <p:nvGrpSpPr>
            <p:cNvPr id="135" name="Graphic 6">
              <a:extLst>
                <a:ext uri="{FF2B5EF4-FFF2-40B4-BE49-F238E27FC236}">
                  <a16:creationId xmlns:a16="http://schemas.microsoft.com/office/drawing/2014/main" id="{0309853B-585C-B319-A1C8-ED432179572B}"/>
                </a:ext>
              </a:extLst>
            </p:cNvPr>
            <p:cNvGrpSpPr/>
            <p:nvPr/>
          </p:nvGrpSpPr>
          <p:grpSpPr>
            <a:xfrm>
              <a:off x="9099602" y="7502938"/>
              <a:ext cx="588645" cy="767714"/>
              <a:chOff x="9099602" y="7502938"/>
              <a:chExt cx="588645" cy="767714"/>
            </a:xfrm>
            <a:solidFill>
              <a:srgbClr val="7A003C"/>
            </a:solidFill>
          </p:grpSpPr>
          <p:sp>
            <p:nvSpPr>
              <p:cNvPr id="136" name="Freeform 18">
                <a:extLst>
                  <a:ext uri="{FF2B5EF4-FFF2-40B4-BE49-F238E27FC236}">
                    <a16:creationId xmlns:a16="http://schemas.microsoft.com/office/drawing/2014/main" id="{3A1273E2-EF6D-DF79-A5C0-823BC13144A2}"/>
                  </a:ext>
                </a:extLst>
              </p:cNvPr>
              <p:cNvSpPr/>
              <p:nvPr/>
            </p:nvSpPr>
            <p:spPr>
              <a:xfrm>
                <a:off x="9099602" y="7840123"/>
                <a:ext cx="588645" cy="430529"/>
              </a:xfrm>
              <a:custGeom>
                <a:avLst/>
                <a:gdLst>
                  <a:gd name="connsiteX0" fmla="*/ 294323 w 588645"/>
                  <a:gd name="connsiteY0" fmla="*/ 0 h 430529"/>
                  <a:gd name="connsiteX1" fmla="*/ 0 w 588645"/>
                  <a:gd name="connsiteY1" fmla="*/ 291465 h 430529"/>
                  <a:gd name="connsiteX2" fmla="*/ 0 w 588645"/>
                  <a:gd name="connsiteY2" fmla="*/ 371475 h 430529"/>
                  <a:gd name="connsiteX3" fmla="*/ 59055 w 588645"/>
                  <a:gd name="connsiteY3" fmla="*/ 430530 h 430529"/>
                  <a:gd name="connsiteX4" fmla="*/ 529590 w 588645"/>
                  <a:gd name="connsiteY4" fmla="*/ 430530 h 430529"/>
                  <a:gd name="connsiteX5" fmla="*/ 588645 w 588645"/>
                  <a:gd name="connsiteY5" fmla="*/ 371475 h 430529"/>
                  <a:gd name="connsiteX6" fmla="*/ 588645 w 588645"/>
                  <a:gd name="connsiteY6" fmla="*/ 291465 h 430529"/>
                  <a:gd name="connsiteX7" fmla="*/ 294323 w 588645"/>
                  <a:gd name="connsiteY7" fmla="*/ 0 h 430529"/>
                  <a:gd name="connsiteX8" fmla="*/ 549593 w 588645"/>
                  <a:gd name="connsiteY8" fmla="*/ 291465 h 430529"/>
                  <a:gd name="connsiteX9" fmla="*/ 549593 w 588645"/>
                  <a:gd name="connsiteY9" fmla="*/ 371475 h 430529"/>
                  <a:gd name="connsiteX10" fmla="*/ 529590 w 588645"/>
                  <a:gd name="connsiteY10" fmla="*/ 390525 h 430529"/>
                  <a:gd name="connsiteX11" fmla="*/ 59055 w 588645"/>
                  <a:gd name="connsiteY11" fmla="*/ 390525 h 430529"/>
                  <a:gd name="connsiteX12" fmla="*/ 39053 w 588645"/>
                  <a:gd name="connsiteY12" fmla="*/ 371475 h 430529"/>
                  <a:gd name="connsiteX13" fmla="*/ 39053 w 588645"/>
                  <a:gd name="connsiteY13" fmla="*/ 291465 h 430529"/>
                  <a:gd name="connsiteX14" fmla="*/ 294323 w 588645"/>
                  <a:gd name="connsiteY14" fmla="*/ 39052 h 430529"/>
                  <a:gd name="connsiteX15" fmla="*/ 474345 w 588645"/>
                  <a:gd name="connsiteY15" fmla="*/ 113348 h 430529"/>
                  <a:gd name="connsiteX16" fmla="*/ 549593 w 588645"/>
                  <a:gd name="connsiteY16" fmla="*/ 291465 h 43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8645" h="430529">
                    <a:moveTo>
                      <a:pt x="294323" y="0"/>
                    </a:moveTo>
                    <a:cubicBezTo>
                      <a:pt x="131445" y="0"/>
                      <a:pt x="0" y="130492"/>
                      <a:pt x="0" y="291465"/>
                    </a:cubicBezTo>
                    <a:lnTo>
                      <a:pt x="0" y="371475"/>
                    </a:lnTo>
                    <a:cubicBezTo>
                      <a:pt x="0" y="403860"/>
                      <a:pt x="26670" y="430530"/>
                      <a:pt x="59055" y="430530"/>
                    </a:cubicBezTo>
                    <a:lnTo>
                      <a:pt x="529590" y="430530"/>
                    </a:lnTo>
                    <a:cubicBezTo>
                      <a:pt x="561975" y="430530"/>
                      <a:pt x="588645" y="403860"/>
                      <a:pt x="588645" y="371475"/>
                    </a:cubicBezTo>
                    <a:lnTo>
                      <a:pt x="588645" y="291465"/>
                    </a:lnTo>
                    <a:cubicBezTo>
                      <a:pt x="588645" y="130492"/>
                      <a:pt x="457200" y="0"/>
                      <a:pt x="294323" y="0"/>
                    </a:cubicBezTo>
                    <a:close/>
                    <a:moveTo>
                      <a:pt x="549593" y="291465"/>
                    </a:moveTo>
                    <a:lnTo>
                      <a:pt x="549593" y="371475"/>
                    </a:lnTo>
                    <a:cubicBezTo>
                      <a:pt x="549593" y="381953"/>
                      <a:pt x="541020" y="390525"/>
                      <a:pt x="529590" y="390525"/>
                    </a:cubicBezTo>
                    <a:lnTo>
                      <a:pt x="59055" y="390525"/>
                    </a:lnTo>
                    <a:cubicBezTo>
                      <a:pt x="48578" y="390525"/>
                      <a:pt x="39053" y="381953"/>
                      <a:pt x="39053" y="371475"/>
                    </a:cubicBezTo>
                    <a:lnTo>
                      <a:pt x="39053" y="291465"/>
                    </a:lnTo>
                    <a:cubicBezTo>
                      <a:pt x="39053" y="152400"/>
                      <a:pt x="153353" y="39052"/>
                      <a:pt x="294323" y="39052"/>
                    </a:cubicBezTo>
                    <a:cubicBezTo>
                      <a:pt x="361950" y="39052"/>
                      <a:pt x="426720" y="65722"/>
                      <a:pt x="474345" y="113348"/>
                    </a:cubicBezTo>
                    <a:cubicBezTo>
                      <a:pt x="522923" y="160973"/>
                      <a:pt x="549593" y="224790"/>
                      <a:pt x="549593" y="291465"/>
                    </a:cubicBezTo>
                    <a:close/>
                  </a:path>
                </a:pathLst>
              </a:custGeom>
              <a:solidFill>
                <a:schemeClr val="accent1"/>
              </a:solidFill>
              <a:ln w="9525" cap="flat">
                <a:noFill/>
                <a:prstDash val="solid"/>
                <a:miter/>
              </a:ln>
            </p:spPr>
            <p:txBody>
              <a:bodyPr rtlCol="0" anchor="ctr"/>
              <a:lstStyle/>
              <a:p>
                <a:endParaRPr lang="en-US"/>
              </a:p>
            </p:txBody>
          </p:sp>
          <p:sp>
            <p:nvSpPr>
              <p:cNvPr id="137" name="Freeform 19">
                <a:extLst>
                  <a:ext uri="{FF2B5EF4-FFF2-40B4-BE49-F238E27FC236}">
                    <a16:creationId xmlns:a16="http://schemas.microsoft.com/office/drawing/2014/main" id="{7F7B6C8A-380E-1B51-04A0-725ED9389F0A}"/>
                  </a:ext>
                </a:extLst>
              </p:cNvPr>
              <p:cNvSpPr/>
              <p:nvPr/>
            </p:nvSpPr>
            <p:spPr>
              <a:xfrm>
                <a:off x="9225332" y="7502938"/>
                <a:ext cx="325755" cy="321944"/>
              </a:xfrm>
              <a:custGeom>
                <a:avLst/>
                <a:gdLst>
                  <a:gd name="connsiteX0" fmla="*/ 162878 w 325755"/>
                  <a:gd name="connsiteY0" fmla="*/ 321945 h 321944"/>
                  <a:gd name="connsiteX1" fmla="*/ 325755 w 325755"/>
                  <a:gd name="connsiteY1" fmla="*/ 160973 h 321944"/>
                  <a:gd name="connsiteX2" fmla="*/ 162878 w 325755"/>
                  <a:gd name="connsiteY2" fmla="*/ 0 h 321944"/>
                  <a:gd name="connsiteX3" fmla="*/ 0 w 325755"/>
                  <a:gd name="connsiteY3" fmla="*/ 160973 h 321944"/>
                  <a:gd name="connsiteX4" fmla="*/ 162878 w 325755"/>
                  <a:gd name="connsiteY4" fmla="*/ 321945 h 321944"/>
                  <a:gd name="connsiteX5" fmla="*/ 39053 w 325755"/>
                  <a:gd name="connsiteY5" fmla="*/ 160973 h 321944"/>
                  <a:gd name="connsiteX6" fmla="*/ 161925 w 325755"/>
                  <a:gd name="connsiteY6" fmla="*/ 39053 h 321944"/>
                  <a:gd name="connsiteX7" fmla="*/ 284797 w 325755"/>
                  <a:gd name="connsiteY7" fmla="*/ 160973 h 321944"/>
                  <a:gd name="connsiteX8" fmla="*/ 161925 w 325755"/>
                  <a:gd name="connsiteY8" fmla="*/ 282893 h 321944"/>
                  <a:gd name="connsiteX9" fmla="*/ 39053 w 325755"/>
                  <a:gd name="connsiteY9" fmla="*/ 160973 h 32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5755" h="321944">
                    <a:moveTo>
                      <a:pt x="162878" y="321945"/>
                    </a:moveTo>
                    <a:cubicBezTo>
                      <a:pt x="252413" y="321945"/>
                      <a:pt x="325755" y="249555"/>
                      <a:pt x="325755" y="160973"/>
                    </a:cubicBezTo>
                    <a:cubicBezTo>
                      <a:pt x="325755" y="72390"/>
                      <a:pt x="252413" y="0"/>
                      <a:pt x="162878" y="0"/>
                    </a:cubicBezTo>
                    <a:cubicBezTo>
                      <a:pt x="73343" y="0"/>
                      <a:pt x="0" y="71438"/>
                      <a:pt x="0" y="160973"/>
                    </a:cubicBezTo>
                    <a:cubicBezTo>
                      <a:pt x="0" y="249555"/>
                      <a:pt x="72390" y="321945"/>
                      <a:pt x="162878" y="321945"/>
                    </a:cubicBezTo>
                    <a:close/>
                    <a:moveTo>
                      <a:pt x="39053" y="160973"/>
                    </a:moveTo>
                    <a:cubicBezTo>
                      <a:pt x="39053" y="94298"/>
                      <a:pt x="94298" y="39053"/>
                      <a:pt x="161925" y="39053"/>
                    </a:cubicBezTo>
                    <a:cubicBezTo>
                      <a:pt x="229553" y="39053"/>
                      <a:pt x="284797" y="93345"/>
                      <a:pt x="284797" y="160973"/>
                    </a:cubicBezTo>
                    <a:cubicBezTo>
                      <a:pt x="284797" y="227648"/>
                      <a:pt x="229553" y="282893"/>
                      <a:pt x="161925" y="282893"/>
                    </a:cubicBezTo>
                    <a:cubicBezTo>
                      <a:pt x="94298" y="282893"/>
                      <a:pt x="39053" y="227648"/>
                      <a:pt x="39053" y="160973"/>
                    </a:cubicBezTo>
                    <a:close/>
                  </a:path>
                </a:pathLst>
              </a:custGeom>
              <a:solidFill>
                <a:schemeClr val="accent1"/>
              </a:solidFill>
              <a:ln w="9525" cap="flat">
                <a:noFill/>
                <a:prstDash val="solid"/>
                <a:miter/>
              </a:ln>
            </p:spPr>
            <p:txBody>
              <a:bodyPr rtlCol="0" anchor="ctr"/>
              <a:lstStyle/>
              <a:p>
                <a:endParaRPr lang="en-US"/>
              </a:p>
            </p:txBody>
          </p:sp>
        </p:grpSp>
      </p:grpSp>
      <p:grpSp>
        <p:nvGrpSpPr>
          <p:cNvPr id="153" name="Group 152" descr="An icon of the maple leaf.">
            <a:extLst>
              <a:ext uri="{FF2B5EF4-FFF2-40B4-BE49-F238E27FC236}">
                <a16:creationId xmlns:a16="http://schemas.microsoft.com/office/drawing/2014/main" id="{58E03A94-669C-0549-458F-44179FBCAF69}"/>
              </a:ext>
            </a:extLst>
          </p:cNvPr>
          <p:cNvGrpSpPr/>
          <p:nvPr/>
        </p:nvGrpSpPr>
        <p:grpSpPr>
          <a:xfrm>
            <a:off x="10911192" y="6454461"/>
            <a:ext cx="1010602" cy="1030605"/>
            <a:chOff x="10911192" y="6454461"/>
            <a:chExt cx="1010602" cy="1030605"/>
          </a:xfrm>
        </p:grpSpPr>
        <p:sp>
          <p:nvSpPr>
            <p:cNvPr id="142" name="Freeform 32">
              <a:extLst>
                <a:ext uri="{FF2B5EF4-FFF2-40B4-BE49-F238E27FC236}">
                  <a16:creationId xmlns:a16="http://schemas.microsoft.com/office/drawing/2014/main" id="{DBD4483E-7345-9B43-D997-5B9F6251876A}"/>
                </a:ext>
              </a:extLst>
            </p:cNvPr>
            <p:cNvSpPr/>
            <p:nvPr/>
          </p:nvSpPr>
          <p:spPr>
            <a:xfrm>
              <a:off x="11391252" y="7203126"/>
              <a:ext cx="49530" cy="281940"/>
            </a:xfrm>
            <a:custGeom>
              <a:avLst/>
              <a:gdLst>
                <a:gd name="connsiteX0" fmla="*/ 0 w 49530"/>
                <a:gd name="connsiteY0" fmla="*/ 0 h 281940"/>
                <a:gd name="connsiteX1" fmla="*/ 49530 w 49530"/>
                <a:gd name="connsiteY1" fmla="*/ 0 h 281940"/>
                <a:gd name="connsiteX2" fmla="*/ 49530 w 49530"/>
                <a:gd name="connsiteY2" fmla="*/ 281940 h 281940"/>
                <a:gd name="connsiteX3" fmla="*/ 0 w 49530"/>
                <a:gd name="connsiteY3" fmla="*/ 281940 h 281940"/>
              </a:gdLst>
              <a:ahLst/>
              <a:cxnLst>
                <a:cxn ang="0">
                  <a:pos x="connsiteX0" y="connsiteY0"/>
                </a:cxn>
                <a:cxn ang="0">
                  <a:pos x="connsiteX1" y="connsiteY1"/>
                </a:cxn>
                <a:cxn ang="0">
                  <a:pos x="connsiteX2" y="connsiteY2"/>
                </a:cxn>
                <a:cxn ang="0">
                  <a:pos x="connsiteX3" y="connsiteY3"/>
                </a:cxn>
              </a:cxnLst>
              <a:rect l="l" t="t" r="r" b="b"/>
              <a:pathLst>
                <a:path w="49530" h="281940">
                  <a:moveTo>
                    <a:pt x="0" y="0"/>
                  </a:moveTo>
                  <a:lnTo>
                    <a:pt x="49530" y="0"/>
                  </a:lnTo>
                  <a:lnTo>
                    <a:pt x="49530" y="281940"/>
                  </a:lnTo>
                  <a:lnTo>
                    <a:pt x="0" y="281940"/>
                  </a:lnTo>
                  <a:close/>
                </a:path>
              </a:pathLst>
            </a:custGeom>
            <a:solidFill>
              <a:schemeClr val="accent1"/>
            </a:solidFill>
            <a:ln w="0" cap="flat">
              <a:noFill/>
              <a:prstDash val="solid"/>
              <a:miter/>
            </a:ln>
          </p:spPr>
          <p:txBody>
            <a:bodyPr rtlCol="0" anchor="ctr"/>
            <a:lstStyle/>
            <a:p>
              <a:endParaRPr lang="en-US"/>
            </a:p>
          </p:txBody>
        </p:sp>
        <p:sp>
          <p:nvSpPr>
            <p:cNvPr id="143" name="Freeform 33">
              <a:extLst>
                <a:ext uri="{FF2B5EF4-FFF2-40B4-BE49-F238E27FC236}">
                  <a16:creationId xmlns:a16="http://schemas.microsoft.com/office/drawing/2014/main" id="{0A414573-7108-CE51-321E-63A7C00CE44D}"/>
                </a:ext>
              </a:extLst>
            </p:cNvPr>
            <p:cNvSpPr/>
            <p:nvPr/>
          </p:nvSpPr>
          <p:spPr>
            <a:xfrm>
              <a:off x="10911192" y="6454461"/>
              <a:ext cx="1010602" cy="815340"/>
            </a:xfrm>
            <a:custGeom>
              <a:avLst/>
              <a:gdLst>
                <a:gd name="connsiteX0" fmla="*/ 770573 w 1010602"/>
                <a:gd name="connsiteY0" fmla="*/ 815340 h 815340"/>
                <a:gd name="connsiteX1" fmla="*/ 504825 w 1010602"/>
                <a:gd name="connsiteY1" fmla="*/ 772478 h 815340"/>
                <a:gd name="connsiteX2" fmla="*/ 239078 w 1010602"/>
                <a:gd name="connsiteY2" fmla="*/ 815340 h 815340"/>
                <a:gd name="connsiteX3" fmla="*/ 261937 w 1010602"/>
                <a:gd name="connsiteY3" fmla="*/ 722948 h 815340"/>
                <a:gd name="connsiteX4" fmla="*/ 0 w 1010602"/>
                <a:gd name="connsiteY4" fmla="*/ 518160 h 815340"/>
                <a:gd name="connsiteX5" fmla="*/ 73343 w 1010602"/>
                <a:gd name="connsiteY5" fmla="*/ 483870 h 815340"/>
                <a:gd name="connsiteX6" fmla="*/ 21907 w 1010602"/>
                <a:gd name="connsiteY6" fmla="*/ 325755 h 815340"/>
                <a:gd name="connsiteX7" fmla="*/ 56197 w 1010602"/>
                <a:gd name="connsiteY7" fmla="*/ 325755 h 815340"/>
                <a:gd name="connsiteX8" fmla="*/ 186690 w 1010602"/>
                <a:gd name="connsiteY8" fmla="*/ 356235 h 815340"/>
                <a:gd name="connsiteX9" fmla="*/ 193358 w 1010602"/>
                <a:gd name="connsiteY9" fmla="*/ 277178 h 815340"/>
                <a:gd name="connsiteX10" fmla="*/ 379095 w 1010602"/>
                <a:gd name="connsiteY10" fmla="*/ 446723 h 815340"/>
                <a:gd name="connsiteX11" fmla="*/ 324803 w 1010602"/>
                <a:gd name="connsiteY11" fmla="*/ 105728 h 815340"/>
                <a:gd name="connsiteX12" fmla="*/ 416243 w 1010602"/>
                <a:gd name="connsiteY12" fmla="*/ 138113 h 815340"/>
                <a:gd name="connsiteX13" fmla="*/ 506730 w 1010602"/>
                <a:gd name="connsiteY13" fmla="*/ 0 h 815340"/>
                <a:gd name="connsiteX14" fmla="*/ 597218 w 1010602"/>
                <a:gd name="connsiteY14" fmla="*/ 138113 h 815340"/>
                <a:gd name="connsiteX15" fmla="*/ 688658 w 1010602"/>
                <a:gd name="connsiteY15" fmla="*/ 105728 h 815340"/>
                <a:gd name="connsiteX16" fmla="*/ 634365 w 1010602"/>
                <a:gd name="connsiteY16" fmla="*/ 446723 h 815340"/>
                <a:gd name="connsiteX17" fmla="*/ 820103 w 1010602"/>
                <a:gd name="connsiteY17" fmla="*/ 277178 h 815340"/>
                <a:gd name="connsiteX18" fmla="*/ 826770 w 1010602"/>
                <a:gd name="connsiteY18" fmla="*/ 356235 h 815340"/>
                <a:gd name="connsiteX19" fmla="*/ 991553 w 1010602"/>
                <a:gd name="connsiteY19" fmla="*/ 318135 h 815340"/>
                <a:gd name="connsiteX20" fmla="*/ 937260 w 1010602"/>
                <a:gd name="connsiteY20" fmla="*/ 484823 h 815340"/>
                <a:gd name="connsiteX21" fmla="*/ 1010603 w 1010602"/>
                <a:gd name="connsiteY21" fmla="*/ 519113 h 815340"/>
                <a:gd name="connsiteX22" fmla="*/ 748665 w 1010602"/>
                <a:gd name="connsiteY22" fmla="*/ 722948 h 815340"/>
                <a:gd name="connsiteX23" fmla="*/ 771525 w 1010602"/>
                <a:gd name="connsiteY23" fmla="*/ 815340 h 815340"/>
                <a:gd name="connsiteX24" fmla="*/ 80963 w 1010602"/>
                <a:gd name="connsiteY24" fmla="*/ 527685 h 815340"/>
                <a:gd name="connsiteX25" fmla="*/ 310515 w 1010602"/>
                <a:gd name="connsiteY25" fmla="*/ 705803 h 815340"/>
                <a:gd name="connsiteX26" fmla="*/ 296228 w 1010602"/>
                <a:gd name="connsiteY26" fmla="*/ 762953 h 815340"/>
                <a:gd name="connsiteX27" fmla="*/ 504825 w 1010602"/>
                <a:gd name="connsiteY27" fmla="*/ 728663 h 815340"/>
                <a:gd name="connsiteX28" fmla="*/ 713423 w 1010602"/>
                <a:gd name="connsiteY28" fmla="*/ 762953 h 815340"/>
                <a:gd name="connsiteX29" fmla="*/ 699135 w 1010602"/>
                <a:gd name="connsiteY29" fmla="*/ 705803 h 815340"/>
                <a:gd name="connsiteX30" fmla="*/ 928688 w 1010602"/>
                <a:gd name="connsiteY30" fmla="*/ 527685 h 815340"/>
                <a:gd name="connsiteX31" fmla="*/ 883920 w 1010602"/>
                <a:gd name="connsiteY31" fmla="*/ 506730 h 815340"/>
                <a:gd name="connsiteX32" fmla="*/ 925830 w 1010602"/>
                <a:gd name="connsiteY32" fmla="*/ 376238 h 815340"/>
                <a:gd name="connsiteX33" fmla="*/ 786765 w 1010602"/>
                <a:gd name="connsiteY33" fmla="*/ 408623 h 815340"/>
                <a:gd name="connsiteX34" fmla="*/ 782955 w 1010602"/>
                <a:gd name="connsiteY34" fmla="*/ 366713 h 815340"/>
                <a:gd name="connsiteX35" fmla="*/ 571500 w 1010602"/>
                <a:gd name="connsiteY35" fmla="*/ 560070 h 815340"/>
                <a:gd name="connsiteX36" fmla="*/ 634365 w 1010602"/>
                <a:gd name="connsiteY36" fmla="*/ 168593 h 815340"/>
                <a:gd name="connsiteX37" fmla="*/ 579120 w 1010602"/>
                <a:gd name="connsiteY37" fmla="*/ 187643 h 815340"/>
                <a:gd name="connsiteX38" fmla="*/ 505778 w 1010602"/>
                <a:gd name="connsiteY38" fmla="*/ 76200 h 815340"/>
                <a:gd name="connsiteX39" fmla="*/ 432435 w 1010602"/>
                <a:gd name="connsiteY39" fmla="*/ 187643 h 815340"/>
                <a:gd name="connsiteX40" fmla="*/ 377190 w 1010602"/>
                <a:gd name="connsiteY40" fmla="*/ 168593 h 815340"/>
                <a:gd name="connsiteX41" fmla="*/ 440055 w 1010602"/>
                <a:gd name="connsiteY41" fmla="*/ 560070 h 815340"/>
                <a:gd name="connsiteX42" fmla="*/ 228600 w 1010602"/>
                <a:gd name="connsiteY42" fmla="*/ 366713 h 815340"/>
                <a:gd name="connsiteX43" fmla="*/ 224790 w 1010602"/>
                <a:gd name="connsiteY43" fmla="*/ 408623 h 815340"/>
                <a:gd name="connsiteX44" fmla="*/ 83820 w 1010602"/>
                <a:gd name="connsiteY44" fmla="*/ 376238 h 815340"/>
                <a:gd name="connsiteX45" fmla="*/ 125730 w 1010602"/>
                <a:gd name="connsiteY45" fmla="*/ 506730 h 815340"/>
                <a:gd name="connsiteX46" fmla="*/ 80963 w 1010602"/>
                <a:gd name="connsiteY46" fmla="*/ 527685 h 81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10602" h="815340">
                  <a:moveTo>
                    <a:pt x="770573" y="815340"/>
                  </a:moveTo>
                  <a:lnTo>
                    <a:pt x="504825" y="772478"/>
                  </a:lnTo>
                  <a:lnTo>
                    <a:pt x="239078" y="815340"/>
                  </a:lnTo>
                  <a:lnTo>
                    <a:pt x="261937" y="722948"/>
                  </a:lnTo>
                  <a:lnTo>
                    <a:pt x="0" y="518160"/>
                  </a:lnTo>
                  <a:lnTo>
                    <a:pt x="73343" y="483870"/>
                  </a:lnTo>
                  <a:lnTo>
                    <a:pt x="21907" y="325755"/>
                  </a:lnTo>
                  <a:lnTo>
                    <a:pt x="56197" y="325755"/>
                  </a:lnTo>
                  <a:lnTo>
                    <a:pt x="186690" y="356235"/>
                  </a:lnTo>
                  <a:lnTo>
                    <a:pt x="193358" y="277178"/>
                  </a:lnTo>
                  <a:lnTo>
                    <a:pt x="379095" y="446723"/>
                  </a:lnTo>
                  <a:lnTo>
                    <a:pt x="324803" y="105728"/>
                  </a:lnTo>
                  <a:lnTo>
                    <a:pt x="416243" y="138113"/>
                  </a:lnTo>
                  <a:lnTo>
                    <a:pt x="506730" y="0"/>
                  </a:lnTo>
                  <a:lnTo>
                    <a:pt x="597218" y="138113"/>
                  </a:lnTo>
                  <a:lnTo>
                    <a:pt x="688658" y="105728"/>
                  </a:lnTo>
                  <a:lnTo>
                    <a:pt x="634365" y="446723"/>
                  </a:lnTo>
                  <a:lnTo>
                    <a:pt x="820103" y="277178"/>
                  </a:lnTo>
                  <a:lnTo>
                    <a:pt x="826770" y="356235"/>
                  </a:lnTo>
                  <a:lnTo>
                    <a:pt x="991553" y="318135"/>
                  </a:lnTo>
                  <a:lnTo>
                    <a:pt x="937260" y="484823"/>
                  </a:lnTo>
                  <a:lnTo>
                    <a:pt x="1010603" y="519113"/>
                  </a:lnTo>
                  <a:lnTo>
                    <a:pt x="748665" y="722948"/>
                  </a:lnTo>
                  <a:lnTo>
                    <a:pt x="771525" y="815340"/>
                  </a:lnTo>
                  <a:close/>
                  <a:moveTo>
                    <a:pt x="80963" y="527685"/>
                  </a:moveTo>
                  <a:lnTo>
                    <a:pt x="310515" y="705803"/>
                  </a:lnTo>
                  <a:lnTo>
                    <a:pt x="296228" y="762953"/>
                  </a:lnTo>
                  <a:lnTo>
                    <a:pt x="504825" y="728663"/>
                  </a:lnTo>
                  <a:lnTo>
                    <a:pt x="713423" y="762953"/>
                  </a:lnTo>
                  <a:lnTo>
                    <a:pt x="699135" y="705803"/>
                  </a:lnTo>
                  <a:lnTo>
                    <a:pt x="928688" y="527685"/>
                  </a:lnTo>
                  <a:lnTo>
                    <a:pt x="883920" y="506730"/>
                  </a:lnTo>
                  <a:lnTo>
                    <a:pt x="925830" y="376238"/>
                  </a:lnTo>
                  <a:lnTo>
                    <a:pt x="786765" y="408623"/>
                  </a:lnTo>
                  <a:lnTo>
                    <a:pt x="782955" y="366713"/>
                  </a:lnTo>
                  <a:lnTo>
                    <a:pt x="571500" y="560070"/>
                  </a:lnTo>
                  <a:lnTo>
                    <a:pt x="634365" y="168593"/>
                  </a:lnTo>
                  <a:lnTo>
                    <a:pt x="579120" y="187643"/>
                  </a:lnTo>
                  <a:lnTo>
                    <a:pt x="505778" y="76200"/>
                  </a:lnTo>
                  <a:lnTo>
                    <a:pt x="432435" y="187643"/>
                  </a:lnTo>
                  <a:lnTo>
                    <a:pt x="377190" y="168593"/>
                  </a:lnTo>
                  <a:lnTo>
                    <a:pt x="440055" y="560070"/>
                  </a:lnTo>
                  <a:lnTo>
                    <a:pt x="228600" y="366713"/>
                  </a:lnTo>
                  <a:lnTo>
                    <a:pt x="224790" y="408623"/>
                  </a:lnTo>
                  <a:lnTo>
                    <a:pt x="83820" y="376238"/>
                  </a:lnTo>
                  <a:lnTo>
                    <a:pt x="125730" y="506730"/>
                  </a:lnTo>
                  <a:lnTo>
                    <a:pt x="80963" y="527685"/>
                  </a:lnTo>
                  <a:close/>
                </a:path>
              </a:pathLst>
            </a:custGeom>
            <a:solidFill>
              <a:schemeClr val="tx1"/>
            </a:solidFill>
            <a:ln w="0" cap="flat">
              <a:noFill/>
              <a:prstDash val="solid"/>
              <a:miter/>
            </a:ln>
          </p:spPr>
          <p:txBody>
            <a:bodyPr rtlCol="0" anchor="ctr"/>
            <a:lstStyle/>
            <a:p>
              <a:endParaRPr lang="en-US"/>
            </a:p>
          </p:txBody>
        </p:sp>
      </p:grpSp>
      <p:grpSp>
        <p:nvGrpSpPr>
          <p:cNvPr id="144" name="Group 143" descr="An icon of a hand with a seedling.">
            <a:extLst>
              <a:ext uri="{FF2B5EF4-FFF2-40B4-BE49-F238E27FC236}">
                <a16:creationId xmlns:a16="http://schemas.microsoft.com/office/drawing/2014/main" id="{878C9F0F-771D-5D74-8D11-C879DB49638A}"/>
              </a:ext>
            </a:extLst>
          </p:cNvPr>
          <p:cNvGrpSpPr/>
          <p:nvPr/>
        </p:nvGrpSpPr>
        <p:grpSpPr>
          <a:xfrm>
            <a:off x="12372571" y="6247040"/>
            <a:ext cx="1087755" cy="1087754"/>
            <a:chOff x="12372571" y="7209566"/>
            <a:chExt cx="1087755" cy="1087754"/>
          </a:xfrm>
        </p:grpSpPr>
        <p:sp>
          <p:nvSpPr>
            <p:cNvPr id="145" name="Freeform 10">
              <a:extLst>
                <a:ext uri="{FF2B5EF4-FFF2-40B4-BE49-F238E27FC236}">
                  <a16:creationId xmlns:a16="http://schemas.microsoft.com/office/drawing/2014/main" id="{4886075E-AF77-91DF-D038-53E393E2099D}"/>
                </a:ext>
              </a:extLst>
            </p:cNvPr>
            <p:cNvSpPr/>
            <p:nvPr/>
          </p:nvSpPr>
          <p:spPr>
            <a:xfrm>
              <a:off x="12769764" y="7286718"/>
              <a:ext cx="553402" cy="402907"/>
            </a:xfrm>
            <a:custGeom>
              <a:avLst/>
              <a:gdLst>
                <a:gd name="connsiteX0" fmla="*/ 467678 w 553402"/>
                <a:gd name="connsiteY0" fmla="*/ 0 h 402907"/>
                <a:gd name="connsiteX1" fmla="*/ 276225 w 553402"/>
                <a:gd name="connsiteY1" fmla="*/ 120015 h 402907"/>
                <a:gd name="connsiteX2" fmla="*/ 84772 w 553402"/>
                <a:gd name="connsiteY2" fmla="*/ 0 h 402907"/>
                <a:gd name="connsiteX3" fmla="*/ 0 w 553402"/>
                <a:gd name="connsiteY3" fmla="*/ 0 h 402907"/>
                <a:gd name="connsiteX4" fmla="*/ 0 w 553402"/>
                <a:gd name="connsiteY4" fmla="*/ 20955 h 402907"/>
                <a:gd name="connsiteX5" fmla="*/ 212407 w 553402"/>
                <a:gd name="connsiteY5" fmla="*/ 233363 h 402907"/>
                <a:gd name="connsiteX6" fmla="*/ 255270 w 553402"/>
                <a:gd name="connsiteY6" fmla="*/ 233363 h 402907"/>
                <a:gd name="connsiteX7" fmla="*/ 255270 w 553402"/>
                <a:gd name="connsiteY7" fmla="*/ 402908 h 402907"/>
                <a:gd name="connsiteX8" fmla="*/ 298132 w 553402"/>
                <a:gd name="connsiteY8" fmla="*/ 402908 h 402907"/>
                <a:gd name="connsiteX9" fmla="*/ 298132 w 553402"/>
                <a:gd name="connsiteY9" fmla="*/ 233363 h 402907"/>
                <a:gd name="connsiteX10" fmla="*/ 340995 w 553402"/>
                <a:gd name="connsiteY10" fmla="*/ 233363 h 402907"/>
                <a:gd name="connsiteX11" fmla="*/ 553403 w 553402"/>
                <a:gd name="connsiteY11" fmla="*/ 20955 h 402907"/>
                <a:gd name="connsiteX12" fmla="*/ 553403 w 553402"/>
                <a:gd name="connsiteY12" fmla="*/ 0 h 402907"/>
                <a:gd name="connsiteX13" fmla="*/ 468630 w 553402"/>
                <a:gd name="connsiteY13" fmla="*/ 0 h 402907"/>
                <a:gd name="connsiteX14" fmla="*/ 212407 w 553402"/>
                <a:gd name="connsiteY14" fmla="*/ 190500 h 402907"/>
                <a:gd name="connsiteX15" fmla="*/ 43815 w 553402"/>
                <a:gd name="connsiteY15" fmla="*/ 41910 h 402907"/>
                <a:gd name="connsiteX16" fmla="*/ 84772 w 553402"/>
                <a:gd name="connsiteY16" fmla="*/ 41910 h 402907"/>
                <a:gd name="connsiteX17" fmla="*/ 253365 w 553402"/>
                <a:gd name="connsiteY17" fmla="*/ 190500 h 402907"/>
                <a:gd name="connsiteX18" fmla="*/ 212407 w 553402"/>
                <a:gd name="connsiteY18" fmla="*/ 190500 h 402907"/>
                <a:gd name="connsiteX19" fmla="*/ 340042 w 553402"/>
                <a:gd name="connsiteY19" fmla="*/ 190500 h 402907"/>
                <a:gd name="connsiteX20" fmla="*/ 299085 w 553402"/>
                <a:gd name="connsiteY20" fmla="*/ 190500 h 402907"/>
                <a:gd name="connsiteX21" fmla="*/ 467678 w 553402"/>
                <a:gd name="connsiteY21" fmla="*/ 41910 h 402907"/>
                <a:gd name="connsiteX22" fmla="*/ 508635 w 553402"/>
                <a:gd name="connsiteY22" fmla="*/ 41910 h 402907"/>
                <a:gd name="connsiteX23" fmla="*/ 340042 w 553402"/>
                <a:gd name="connsiteY23" fmla="*/ 190500 h 402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53402" h="402907">
                  <a:moveTo>
                    <a:pt x="467678" y="0"/>
                  </a:moveTo>
                  <a:cubicBezTo>
                    <a:pt x="383857" y="0"/>
                    <a:pt x="310515" y="48578"/>
                    <a:pt x="276225" y="120015"/>
                  </a:cubicBezTo>
                  <a:cubicBezTo>
                    <a:pt x="241935" y="49530"/>
                    <a:pt x="168592" y="0"/>
                    <a:pt x="84772" y="0"/>
                  </a:cubicBezTo>
                  <a:lnTo>
                    <a:pt x="0" y="0"/>
                  </a:lnTo>
                  <a:lnTo>
                    <a:pt x="0" y="20955"/>
                  </a:lnTo>
                  <a:cubicBezTo>
                    <a:pt x="0" y="138113"/>
                    <a:pt x="95250" y="233363"/>
                    <a:pt x="212407" y="233363"/>
                  </a:cubicBezTo>
                  <a:lnTo>
                    <a:pt x="255270" y="233363"/>
                  </a:lnTo>
                  <a:lnTo>
                    <a:pt x="255270" y="402908"/>
                  </a:lnTo>
                  <a:lnTo>
                    <a:pt x="298132" y="402908"/>
                  </a:lnTo>
                  <a:lnTo>
                    <a:pt x="298132" y="233363"/>
                  </a:lnTo>
                  <a:lnTo>
                    <a:pt x="340995" y="233363"/>
                  </a:lnTo>
                  <a:cubicBezTo>
                    <a:pt x="458153" y="233363"/>
                    <a:pt x="553403" y="138113"/>
                    <a:pt x="553403" y="20955"/>
                  </a:cubicBezTo>
                  <a:lnTo>
                    <a:pt x="553403" y="0"/>
                  </a:lnTo>
                  <a:lnTo>
                    <a:pt x="468630" y="0"/>
                  </a:lnTo>
                  <a:close/>
                  <a:moveTo>
                    <a:pt x="212407" y="190500"/>
                  </a:moveTo>
                  <a:cubicBezTo>
                    <a:pt x="125730" y="190500"/>
                    <a:pt x="54292" y="125730"/>
                    <a:pt x="43815" y="41910"/>
                  </a:cubicBezTo>
                  <a:lnTo>
                    <a:pt x="84772" y="41910"/>
                  </a:lnTo>
                  <a:cubicBezTo>
                    <a:pt x="171450" y="41910"/>
                    <a:pt x="242888" y="106680"/>
                    <a:pt x="253365" y="190500"/>
                  </a:cubicBezTo>
                  <a:lnTo>
                    <a:pt x="212407" y="190500"/>
                  </a:lnTo>
                  <a:close/>
                  <a:moveTo>
                    <a:pt x="340042" y="190500"/>
                  </a:moveTo>
                  <a:lnTo>
                    <a:pt x="299085" y="190500"/>
                  </a:lnTo>
                  <a:cubicBezTo>
                    <a:pt x="309563" y="106680"/>
                    <a:pt x="381000" y="41910"/>
                    <a:pt x="467678" y="41910"/>
                  </a:cubicBezTo>
                  <a:lnTo>
                    <a:pt x="508635" y="41910"/>
                  </a:lnTo>
                  <a:cubicBezTo>
                    <a:pt x="498157" y="125730"/>
                    <a:pt x="426720" y="190500"/>
                    <a:pt x="340042" y="190500"/>
                  </a:cubicBezTo>
                  <a:close/>
                </a:path>
              </a:pathLst>
            </a:custGeom>
            <a:solidFill>
              <a:schemeClr val="accent1"/>
            </a:solidFill>
            <a:ln w="0" cap="flat">
              <a:noFill/>
              <a:prstDash val="solid"/>
              <a:miter/>
            </a:ln>
          </p:spPr>
          <p:txBody>
            <a:bodyPr rtlCol="0" anchor="ctr"/>
            <a:lstStyle/>
            <a:p>
              <a:endParaRPr lang="en-US"/>
            </a:p>
          </p:txBody>
        </p:sp>
        <p:grpSp>
          <p:nvGrpSpPr>
            <p:cNvPr id="146" name="Graphic 8">
              <a:extLst>
                <a:ext uri="{FF2B5EF4-FFF2-40B4-BE49-F238E27FC236}">
                  <a16:creationId xmlns:a16="http://schemas.microsoft.com/office/drawing/2014/main" id="{A71CBEC5-1B39-375C-68B1-FFAA03837666}"/>
                </a:ext>
              </a:extLst>
            </p:cNvPr>
            <p:cNvGrpSpPr/>
            <p:nvPr/>
          </p:nvGrpSpPr>
          <p:grpSpPr>
            <a:xfrm>
              <a:off x="12372571" y="7209566"/>
              <a:ext cx="1087755" cy="1087754"/>
              <a:chOff x="12372571" y="7209566"/>
              <a:chExt cx="1087755" cy="1087754"/>
            </a:xfrm>
          </p:grpSpPr>
          <p:sp>
            <p:nvSpPr>
              <p:cNvPr id="147" name="Freeform 21">
                <a:extLst>
                  <a:ext uri="{FF2B5EF4-FFF2-40B4-BE49-F238E27FC236}">
                    <a16:creationId xmlns:a16="http://schemas.microsoft.com/office/drawing/2014/main" id="{2CF49519-BC5C-330D-D1CA-770BBFCDD2D7}"/>
                  </a:ext>
                </a:extLst>
              </p:cNvPr>
              <p:cNvSpPr/>
              <p:nvPr/>
            </p:nvSpPr>
            <p:spPr>
              <a:xfrm>
                <a:off x="12372571" y="7209566"/>
                <a:ext cx="1087755" cy="1087754"/>
              </a:xfrm>
              <a:custGeom>
                <a:avLst/>
                <a:gdLst>
                  <a:gd name="connsiteX0" fmla="*/ 1087755 w 1087755"/>
                  <a:gd name="connsiteY0" fmla="*/ 0 h 1087754"/>
                  <a:gd name="connsiteX1" fmla="*/ 1087755 w 1087755"/>
                  <a:gd name="connsiteY1" fmla="*/ 1087755 h 1087754"/>
                  <a:gd name="connsiteX2" fmla="*/ 0 w 1087755"/>
                  <a:gd name="connsiteY2" fmla="*/ 1087755 h 1087754"/>
                </a:gdLst>
                <a:ahLst/>
                <a:cxnLst>
                  <a:cxn ang="0">
                    <a:pos x="connsiteX0" y="connsiteY0"/>
                  </a:cxn>
                  <a:cxn ang="0">
                    <a:pos x="connsiteX1" y="connsiteY1"/>
                  </a:cxn>
                  <a:cxn ang="0">
                    <a:pos x="connsiteX2" y="connsiteY2"/>
                  </a:cxn>
                </a:cxnLst>
                <a:rect l="l" t="t" r="r" b="b"/>
                <a:pathLst>
                  <a:path w="1087755" h="1087754">
                    <a:moveTo>
                      <a:pt x="1087755" y="0"/>
                    </a:moveTo>
                    <a:lnTo>
                      <a:pt x="1087755" y="1087755"/>
                    </a:lnTo>
                    <a:lnTo>
                      <a:pt x="0" y="1087755"/>
                    </a:lnTo>
                  </a:path>
                </a:pathLst>
              </a:custGeom>
              <a:noFill/>
              <a:ln w="0" cap="flat">
                <a:noFill/>
                <a:prstDash val="solid"/>
                <a:miter/>
              </a:ln>
            </p:spPr>
            <p:txBody>
              <a:bodyPr rtlCol="0" anchor="ctr"/>
              <a:lstStyle/>
              <a:p>
                <a:endParaRPr lang="en-US"/>
              </a:p>
            </p:txBody>
          </p:sp>
          <p:sp>
            <p:nvSpPr>
              <p:cNvPr id="148" name="Freeform 22">
                <a:extLst>
                  <a:ext uri="{FF2B5EF4-FFF2-40B4-BE49-F238E27FC236}">
                    <a16:creationId xmlns:a16="http://schemas.microsoft.com/office/drawing/2014/main" id="{2E076276-F472-197F-5563-DF2DC0FB45D2}"/>
                  </a:ext>
                </a:extLst>
              </p:cNvPr>
              <p:cNvSpPr/>
              <p:nvPr/>
            </p:nvSpPr>
            <p:spPr>
              <a:xfrm>
                <a:off x="12383048" y="7669623"/>
                <a:ext cx="1062990" cy="552450"/>
              </a:xfrm>
              <a:custGeom>
                <a:avLst/>
                <a:gdLst>
                  <a:gd name="connsiteX0" fmla="*/ 1048703 w 1062990"/>
                  <a:gd name="connsiteY0" fmla="*/ 261938 h 552450"/>
                  <a:gd name="connsiteX1" fmla="*/ 944880 w 1062990"/>
                  <a:gd name="connsiteY1" fmla="*/ 206693 h 552450"/>
                  <a:gd name="connsiteX2" fmla="*/ 929640 w 1062990"/>
                  <a:gd name="connsiteY2" fmla="*/ 206693 h 552450"/>
                  <a:gd name="connsiteX3" fmla="*/ 661988 w 1062990"/>
                  <a:gd name="connsiteY3" fmla="*/ 0 h 552450"/>
                  <a:gd name="connsiteX4" fmla="*/ 418148 w 1062990"/>
                  <a:gd name="connsiteY4" fmla="*/ 146685 h 552450"/>
                  <a:gd name="connsiteX5" fmla="*/ 343853 w 1062990"/>
                  <a:gd name="connsiteY5" fmla="*/ 127635 h 552450"/>
                  <a:gd name="connsiteX6" fmla="*/ 203835 w 1062990"/>
                  <a:gd name="connsiteY6" fmla="*/ 191452 h 552450"/>
                  <a:gd name="connsiteX7" fmla="*/ 0 w 1062990"/>
                  <a:gd name="connsiteY7" fmla="*/ 191452 h 552450"/>
                  <a:gd name="connsiteX8" fmla="*/ 0 w 1062990"/>
                  <a:gd name="connsiteY8" fmla="*/ 488633 h 552450"/>
                  <a:gd name="connsiteX9" fmla="*/ 209550 w 1062990"/>
                  <a:gd name="connsiteY9" fmla="*/ 488633 h 552450"/>
                  <a:gd name="connsiteX10" fmla="*/ 404813 w 1062990"/>
                  <a:gd name="connsiteY10" fmla="*/ 552450 h 552450"/>
                  <a:gd name="connsiteX11" fmla="*/ 732473 w 1062990"/>
                  <a:gd name="connsiteY11" fmla="*/ 552450 h 552450"/>
                  <a:gd name="connsiteX12" fmla="*/ 738188 w 1062990"/>
                  <a:gd name="connsiteY12" fmla="*/ 547688 h 552450"/>
                  <a:gd name="connsiteX13" fmla="*/ 974408 w 1062990"/>
                  <a:gd name="connsiteY13" fmla="*/ 351473 h 552450"/>
                  <a:gd name="connsiteX14" fmla="*/ 1022985 w 1062990"/>
                  <a:gd name="connsiteY14" fmla="*/ 311468 h 552450"/>
                  <a:gd name="connsiteX15" fmla="*/ 1045845 w 1062990"/>
                  <a:gd name="connsiteY15" fmla="*/ 293370 h 552450"/>
                  <a:gd name="connsiteX16" fmla="*/ 1062990 w 1062990"/>
                  <a:gd name="connsiteY16" fmla="*/ 280035 h 552450"/>
                  <a:gd name="connsiteX17" fmla="*/ 1048703 w 1062990"/>
                  <a:gd name="connsiteY17" fmla="*/ 263843 h 552450"/>
                  <a:gd name="connsiteX18" fmla="*/ 662940 w 1062990"/>
                  <a:gd name="connsiteY18" fmla="*/ 41910 h 552450"/>
                  <a:gd name="connsiteX19" fmla="*/ 887730 w 1062990"/>
                  <a:gd name="connsiteY19" fmla="*/ 212408 h 552450"/>
                  <a:gd name="connsiteX20" fmla="*/ 832485 w 1062990"/>
                  <a:gd name="connsiteY20" fmla="*/ 240983 h 552450"/>
                  <a:gd name="connsiteX21" fmla="*/ 798195 w 1062990"/>
                  <a:gd name="connsiteY21" fmla="*/ 271463 h 552450"/>
                  <a:gd name="connsiteX22" fmla="*/ 746760 w 1062990"/>
                  <a:gd name="connsiteY22" fmla="*/ 318135 h 552450"/>
                  <a:gd name="connsiteX23" fmla="*/ 746760 w 1062990"/>
                  <a:gd name="connsiteY23" fmla="*/ 318135 h 552450"/>
                  <a:gd name="connsiteX24" fmla="*/ 600075 w 1062990"/>
                  <a:gd name="connsiteY24" fmla="*/ 190500 h 552450"/>
                  <a:gd name="connsiteX25" fmla="*/ 481965 w 1062990"/>
                  <a:gd name="connsiteY25" fmla="*/ 190500 h 552450"/>
                  <a:gd name="connsiteX26" fmla="*/ 456248 w 1062990"/>
                  <a:gd name="connsiteY26" fmla="*/ 168593 h 552450"/>
                  <a:gd name="connsiteX27" fmla="*/ 663893 w 1062990"/>
                  <a:gd name="connsiteY27" fmla="*/ 41910 h 552450"/>
                  <a:gd name="connsiteX28" fmla="*/ 191453 w 1062990"/>
                  <a:gd name="connsiteY28" fmla="*/ 445770 h 552450"/>
                  <a:gd name="connsiteX29" fmla="*/ 42863 w 1062990"/>
                  <a:gd name="connsiteY29" fmla="*/ 445770 h 552450"/>
                  <a:gd name="connsiteX30" fmla="*/ 42863 w 1062990"/>
                  <a:gd name="connsiteY30" fmla="*/ 233363 h 552450"/>
                  <a:gd name="connsiteX31" fmla="*/ 191453 w 1062990"/>
                  <a:gd name="connsiteY31" fmla="*/ 233363 h 552450"/>
                  <a:gd name="connsiteX32" fmla="*/ 191453 w 1062990"/>
                  <a:gd name="connsiteY32" fmla="*/ 445770 h 552450"/>
                  <a:gd name="connsiteX33" fmla="*/ 996315 w 1062990"/>
                  <a:gd name="connsiteY33" fmla="*/ 277178 h 552450"/>
                  <a:gd name="connsiteX34" fmla="*/ 946785 w 1062990"/>
                  <a:gd name="connsiteY34" fmla="*/ 318135 h 552450"/>
                  <a:gd name="connsiteX35" fmla="*/ 716280 w 1062990"/>
                  <a:gd name="connsiteY35" fmla="*/ 509588 h 552450"/>
                  <a:gd name="connsiteX36" fmla="*/ 411480 w 1062990"/>
                  <a:gd name="connsiteY36" fmla="*/ 509588 h 552450"/>
                  <a:gd name="connsiteX37" fmla="*/ 234315 w 1062990"/>
                  <a:gd name="connsiteY37" fmla="*/ 451485 h 552450"/>
                  <a:gd name="connsiteX38" fmla="*/ 234315 w 1062990"/>
                  <a:gd name="connsiteY38" fmla="*/ 220980 h 552450"/>
                  <a:gd name="connsiteX39" fmla="*/ 344805 w 1062990"/>
                  <a:gd name="connsiteY39" fmla="*/ 169545 h 552450"/>
                  <a:gd name="connsiteX40" fmla="*/ 456248 w 1062990"/>
                  <a:gd name="connsiteY40" fmla="*/ 225743 h 552450"/>
                  <a:gd name="connsiteX41" fmla="*/ 462915 w 1062990"/>
                  <a:gd name="connsiteY41" fmla="*/ 232410 h 552450"/>
                  <a:gd name="connsiteX42" fmla="*/ 600075 w 1062990"/>
                  <a:gd name="connsiteY42" fmla="*/ 232410 h 552450"/>
                  <a:gd name="connsiteX43" fmla="*/ 703898 w 1062990"/>
                  <a:gd name="connsiteY43" fmla="*/ 317183 h 552450"/>
                  <a:gd name="connsiteX44" fmla="*/ 503873 w 1062990"/>
                  <a:gd name="connsiteY44" fmla="*/ 317183 h 552450"/>
                  <a:gd name="connsiteX45" fmla="*/ 503873 w 1062990"/>
                  <a:gd name="connsiteY45" fmla="*/ 360045 h 552450"/>
                  <a:gd name="connsiteX46" fmla="*/ 762953 w 1062990"/>
                  <a:gd name="connsiteY46" fmla="*/ 360045 h 552450"/>
                  <a:gd name="connsiteX47" fmla="*/ 768668 w 1062990"/>
                  <a:gd name="connsiteY47" fmla="*/ 355283 h 552450"/>
                  <a:gd name="connsiteX48" fmla="*/ 827723 w 1062990"/>
                  <a:gd name="connsiteY48" fmla="*/ 302895 h 552450"/>
                  <a:gd name="connsiteX49" fmla="*/ 860108 w 1062990"/>
                  <a:gd name="connsiteY49" fmla="*/ 274320 h 552450"/>
                  <a:gd name="connsiteX50" fmla="*/ 941070 w 1062990"/>
                  <a:gd name="connsiteY50" fmla="*/ 249555 h 552450"/>
                  <a:gd name="connsiteX51" fmla="*/ 1001078 w 1062990"/>
                  <a:gd name="connsiteY51" fmla="*/ 274320 h 552450"/>
                  <a:gd name="connsiteX52" fmla="*/ 996315 w 1062990"/>
                  <a:gd name="connsiteY52" fmla="*/ 278130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62990" h="552450">
                    <a:moveTo>
                      <a:pt x="1048703" y="261938"/>
                    </a:moveTo>
                    <a:cubicBezTo>
                      <a:pt x="1022033" y="230505"/>
                      <a:pt x="985838" y="211455"/>
                      <a:pt x="944880" y="206693"/>
                    </a:cubicBezTo>
                    <a:cubicBezTo>
                      <a:pt x="940118" y="206693"/>
                      <a:pt x="935355" y="206693"/>
                      <a:pt x="929640" y="206693"/>
                    </a:cubicBezTo>
                    <a:cubicBezTo>
                      <a:pt x="898208" y="85725"/>
                      <a:pt x="788670" y="0"/>
                      <a:pt x="661988" y="0"/>
                    </a:cubicBezTo>
                    <a:cubicBezTo>
                      <a:pt x="535305" y="0"/>
                      <a:pt x="465773" y="57150"/>
                      <a:pt x="418148" y="146685"/>
                    </a:cubicBezTo>
                    <a:cubicBezTo>
                      <a:pt x="396240" y="136208"/>
                      <a:pt x="371475" y="127635"/>
                      <a:pt x="343853" y="127635"/>
                    </a:cubicBezTo>
                    <a:cubicBezTo>
                      <a:pt x="279083" y="127635"/>
                      <a:pt x="222885" y="174308"/>
                      <a:pt x="203835" y="191452"/>
                    </a:cubicBezTo>
                    <a:lnTo>
                      <a:pt x="0" y="191452"/>
                    </a:lnTo>
                    <a:lnTo>
                      <a:pt x="0" y="488633"/>
                    </a:lnTo>
                    <a:lnTo>
                      <a:pt x="209550" y="488633"/>
                    </a:lnTo>
                    <a:lnTo>
                      <a:pt x="404813" y="552450"/>
                    </a:lnTo>
                    <a:lnTo>
                      <a:pt x="732473" y="552450"/>
                    </a:lnTo>
                    <a:lnTo>
                      <a:pt x="738188" y="547688"/>
                    </a:lnTo>
                    <a:cubicBezTo>
                      <a:pt x="874395" y="434340"/>
                      <a:pt x="939165" y="381000"/>
                      <a:pt x="974408" y="351473"/>
                    </a:cubicBezTo>
                    <a:cubicBezTo>
                      <a:pt x="999173" y="331153"/>
                      <a:pt x="1015365" y="317818"/>
                      <a:pt x="1022985" y="311468"/>
                    </a:cubicBezTo>
                    <a:cubicBezTo>
                      <a:pt x="1027748" y="307658"/>
                      <a:pt x="1034415" y="301943"/>
                      <a:pt x="1045845" y="293370"/>
                    </a:cubicBezTo>
                    <a:lnTo>
                      <a:pt x="1062990" y="280035"/>
                    </a:lnTo>
                    <a:lnTo>
                      <a:pt x="1048703" y="263843"/>
                    </a:lnTo>
                    <a:close/>
                    <a:moveTo>
                      <a:pt x="662940" y="41910"/>
                    </a:moveTo>
                    <a:cubicBezTo>
                      <a:pt x="768668" y="41910"/>
                      <a:pt x="860108" y="112395"/>
                      <a:pt x="887730" y="212408"/>
                    </a:cubicBezTo>
                    <a:cubicBezTo>
                      <a:pt x="867728" y="218123"/>
                      <a:pt x="849630" y="227648"/>
                      <a:pt x="832485" y="240983"/>
                    </a:cubicBezTo>
                    <a:cubicBezTo>
                      <a:pt x="822008" y="249555"/>
                      <a:pt x="810578" y="260033"/>
                      <a:pt x="798195" y="271463"/>
                    </a:cubicBezTo>
                    <a:cubicBezTo>
                      <a:pt x="783908" y="284798"/>
                      <a:pt x="767715" y="300038"/>
                      <a:pt x="746760" y="318135"/>
                    </a:cubicBezTo>
                    <a:lnTo>
                      <a:pt x="746760" y="318135"/>
                    </a:lnTo>
                    <a:cubicBezTo>
                      <a:pt x="736283" y="245745"/>
                      <a:pt x="674370" y="190500"/>
                      <a:pt x="600075" y="190500"/>
                    </a:cubicBezTo>
                    <a:lnTo>
                      <a:pt x="481965" y="190500"/>
                    </a:lnTo>
                    <a:cubicBezTo>
                      <a:pt x="476250" y="184785"/>
                      <a:pt x="467678" y="177165"/>
                      <a:pt x="456248" y="168593"/>
                    </a:cubicBezTo>
                    <a:cubicBezTo>
                      <a:pt x="496253" y="91440"/>
                      <a:pt x="576263" y="41910"/>
                      <a:pt x="663893" y="41910"/>
                    </a:cubicBezTo>
                    <a:close/>
                    <a:moveTo>
                      <a:pt x="191453" y="445770"/>
                    </a:moveTo>
                    <a:lnTo>
                      <a:pt x="42863" y="445770"/>
                    </a:lnTo>
                    <a:lnTo>
                      <a:pt x="42863" y="233363"/>
                    </a:lnTo>
                    <a:lnTo>
                      <a:pt x="191453" y="233363"/>
                    </a:lnTo>
                    <a:lnTo>
                      <a:pt x="191453" y="445770"/>
                    </a:lnTo>
                    <a:close/>
                    <a:moveTo>
                      <a:pt x="996315" y="277178"/>
                    </a:moveTo>
                    <a:cubicBezTo>
                      <a:pt x="988057" y="283528"/>
                      <a:pt x="971550" y="297180"/>
                      <a:pt x="946785" y="318135"/>
                    </a:cubicBezTo>
                    <a:cubicBezTo>
                      <a:pt x="912495" y="346710"/>
                      <a:pt x="848678" y="400050"/>
                      <a:pt x="716280" y="509588"/>
                    </a:cubicBezTo>
                    <a:lnTo>
                      <a:pt x="411480" y="509588"/>
                    </a:lnTo>
                    <a:lnTo>
                      <a:pt x="234315" y="451485"/>
                    </a:lnTo>
                    <a:lnTo>
                      <a:pt x="234315" y="220980"/>
                    </a:lnTo>
                    <a:cubicBezTo>
                      <a:pt x="250508" y="206693"/>
                      <a:pt x="296228" y="169545"/>
                      <a:pt x="344805" y="169545"/>
                    </a:cubicBezTo>
                    <a:cubicBezTo>
                      <a:pt x="393383" y="169545"/>
                      <a:pt x="456248" y="225743"/>
                      <a:pt x="456248" y="225743"/>
                    </a:cubicBezTo>
                    <a:lnTo>
                      <a:pt x="462915" y="232410"/>
                    </a:lnTo>
                    <a:lnTo>
                      <a:pt x="600075" y="232410"/>
                    </a:lnTo>
                    <a:cubicBezTo>
                      <a:pt x="651510" y="232410"/>
                      <a:pt x="694373" y="268605"/>
                      <a:pt x="703898" y="317183"/>
                    </a:cubicBezTo>
                    <a:lnTo>
                      <a:pt x="503873" y="317183"/>
                    </a:lnTo>
                    <a:lnTo>
                      <a:pt x="503873" y="360045"/>
                    </a:lnTo>
                    <a:lnTo>
                      <a:pt x="762953" y="360045"/>
                    </a:lnTo>
                    <a:lnTo>
                      <a:pt x="768668" y="355283"/>
                    </a:lnTo>
                    <a:cubicBezTo>
                      <a:pt x="793433" y="334328"/>
                      <a:pt x="812483" y="317183"/>
                      <a:pt x="827723" y="302895"/>
                    </a:cubicBezTo>
                    <a:cubicBezTo>
                      <a:pt x="840105" y="291465"/>
                      <a:pt x="849630" y="281940"/>
                      <a:pt x="860108" y="274320"/>
                    </a:cubicBezTo>
                    <a:cubicBezTo>
                      <a:pt x="882968" y="255270"/>
                      <a:pt x="911543" y="246698"/>
                      <a:pt x="941070" y="249555"/>
                    </a:cubicBezTo>
                    <a:cubicBezTo>
                      <a:pt x="962978" y="251460"/>
                      <a:pt x="983933" y="260033"/>
                      <a:pt x="1001078" y="274320"/>
                    </a:cubicBezTo>
                    <a:cubicBezTo>
                      <a:pt x="999173" y="275273"/>
                      <a:pt x="998220" y="277178"/>
                      <a:pt x="996315" y="278130"/>
                    </a:cubicBezTo>
                    <a:close/>
                  </a:path>
                </a:pathLst>
              </a:custGeom>
              <a:solidFill>
                <a:schemeClr val="tx1"/>
              </a:solidFill>
              <a:ln w="0" cap="flat">
                <a:noFill/>
                <a:prstDash val="solid"/>
                <a:miter/>
              </a:ln>
            </p:spPr>
            <p:txBody>
              <a:bodyPr rtlCol="0" anchor="ctr"/>
              <a:lstStyle/>
              <a:p>
                <a:endParaRPr lang="en-US"/>
              </a:p>
            </p:txBody>
          </p:sp>
        </p:grpSp>
      </p:grpSp>
      <p:sp>
        <p:nvSpPr>
          <p:cNvPr id="152" name="TextBox 151">
            <a:extLst>
              <a:ext uri="{FF2B5EF4-FFF2-40B4-BE49-F238E27FC236}">
                <a16:creationId xmlns:a16="http://schemas.microsoft.com/office/drawing/2014/main" id="{02093C80-E2BC-8D7D-0A1B-92CDB33C926C}"/>
              </a:ext>
            </a:extLst>
          </p:cNvPr>
          <p:cNvSpPr txBox="1"/>
          <p:nvPr/>
        </p:nvSpPr>
        <p:spPr>
          <a:xfrm>
            <a:off x="438150" y="8636604"/>
            <a:ext cx="19442112" cy="830997"/>
          </a:xfrm>
          <a:prstGeom prst="rect">
            <a:avLst/>
          </a:prstGeom>
          <a:noFill/>
        </p:spPr>
        <p:txBody>
          <a:bodyPr wrap="square" rtlCol="0">
            <a:spAutoFit/>
          </a:bodyPr>
          <a:lstStyle/>
          <a:p>
            <a:r>
              <a:rPr lang="en-US" sz="2400" dirty="0">
                <a:solidFill>
                  <a:schemeClr val="accent3"/>
                </a:solidFill>
              </a:rPr>
              <a:t>NOTE: For more icons, please visit </a:t>
            </a:r>
            <a:r>
              <a:rPr lang="en-US" sz="2400" dirty="0">
                <a:solidFill>
                  <a:schemeClr val="accent3"/>
                </a:solidFill>
                <a:hlinkClick r:id="rId5"/>
              </a:rPr>
              <a:t>Resource Library </a:t>
            </a:r>
            <a:r>
              <a:rPr lang="en-US" sz="2400" dirty="0">
                <a:solidFill>
                  <a:schemeClr val="accent3"/>
                </a:solidFill>
              </a:rPr>
              <a:t>&gt; Icons</a:t>
            </a:r>
          </a:p>
          <a:p>
            <a:r>
              <a:rPr lang="en-US" sz="2400" dirty="0">
                <a:solidFill>
                  <a:schemeClr val="accent3"/>
                </a:solidFill>
              </a:rPr>
              <a:t>After editing, flatten the icon before adding to your slide.</a:t>
            </a:r>
          </a:p>
        </p:txBody>
      </p:sp>
      <p:sp>
        <p:nvSpPr>
          <p:cNvPr id="4" name="Footer Placeholder 3">
            <a:extLst>
              <a:ext uri="{FF2B5EF4-FFF2-40B4-BE49-F238E27FC236}">
                <a16:creationId xmlns:a16="http://schemas.microsoft.com/office/drawing/2014/main" id="{5DE02223-0CBF-96AF-5542-7AFD9F110437}"/>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E489C85-7E0E-D747-C85E-F3DAA2A8F4B7}"/>
              </a:ext>
            </a:extLst>
          </p:cNvPr>
          <p:cNvSpPr>
            <a:spLocks noGrp="1"/>
          </p:cNvSpPr>
          <p:nvPr>
            <p:ph type="dt" sz="half" idx="10"/>
          </p:nvPr>
        </p:nvSpPr>
        <p:spPr/>
        <p:txBody>
          <a:bodyPr/>
          <a:lstStyle/>
          <a:p>
            <a:fld id="{D2792E9C-7E5E-F14F-B049-5BFE22D713B7}" type="datetime4">
              <a:rPr lang="en-CA" smtClean="0"/>
              <a:t>May 21, 2024</a:t>
            </a:fld>
            <a:endParaRPr lang="en-US"/>
          </a:p>
        </p:txBody>
      </p:sp>
      <p:sp>
        <p:nvSpPr>
          <p:cNvPr id="6" name="Slide Number Placeholder 5">
            <a:extLst>
              <a:ext uri="{FF2B5EF4-FFF2-40B4-BE49-F238E27FC236}">
                <a16:creationId xmlns:a16="http://schemas.microsoft.com/office/drawing/2014/main" id="{58BAA760-7D15-4D0A-BE9F-6333B3E18C40}"/>
              </a:ext>
            </a:extLst>
          </p:cNvPr>
          <p:cNvSpPr>
            <a:spLocks noGrp="1"/>
          </p:cNvSpPr>
          <p:nvPr>
            <p:ph type="sldNum" sz="quarter" idx="12"/>
          </p:nvPr>
        </p:nvSpPr>
        <p:spPr/>
        <p:txBody>
          <a:bodyPr/>
          <a:lstStyle/>
          <a:p>
            <a:fld id="{991AB9B0-3E43-D847-B073-60FE8FAFFDB7}" type="slidenum">
              <a:rPr lang="en-US" smtClean="0"/>
              <a:pPr/>
              <a:t>45</a:t>
            </a:fld>
            <a:endParaRPr lang="en-US"/>
          </a:p>
        </p:txBody>
      </p:sp>
    </p:spTree>
    <p:extLst>
      <p:ext uri="{BB962C8B-B14F-4D97-AF65-F5344CB8AC3E}">
        <p14:creationId xmlns:p14="http://schemas.microsoft.com/office/powerpoint/2010/main" val="40157194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8F04EE-5E3B-76B7-55B4-F0EFB122D835}"/>
              </a:ext>
            </a:extLst>
          </p:cNvPr>
          <p:cNvSpPr>
            <a:spLocks noGrp="1"/>
          </p:cNvSpPr>
          <p:nvPr>
            <p:ph type="ctrTitle"/>
          </p:nvPr>
        </p:nvSpPr>
        <p:spPr/>
        <p:txBody>
          <a:bodyPr>
            <a:noAutofit/>
          </a:bodyPr>
          <a:lstStyle/>
          <a:p>
            <a:r>
              <a:rPr lang="en-CA" dirty="0"/>
              <a:t>Accessibility </a:t>
            </a:r>
          </a:p>
        </p:txBody>
      </p:sp>
      <p:sp>
        <p:nvSpPr>
          <p:cNvPr id="4" name="Subtitle 3">
            <a:extLst>
              <a:ext uri="{FF2B5EF4-FFF2-40B4-BE49-F238E27FC236}">
                <a16:creationId xmlns:a16="http://schemas.microsoft.com/office/drawing/2014/main" id="{CE2AA89E-3F04-5B04-E392-6B35A7A0F4B4}"/>
              </a:ext>
            </a:extLst>
          </p:cNvPr>
          <p:cNvSpPr>
            <a:spLocks noGrp="1"/>
          </p:cNvSpPr>
          <p:nvPr>
            <p:ph type="subTitle" idx="1"/>
          </p:nvPr>
        </p:nvSpPr>
        <p:spPr/>
        <p:txBody>
          <a:bodyPr/>
          <a:lstStyle/>
          <a:p>
            <a:r>
              <a:rPr lang="en-CA" dirty="0"/>
              <a:t>How to create an inclusive presentation.</a:t>
            </a:r>
          </a:p>
        </p:txBody>
      </p:sp>
      <p:pic>
        <p:nvPicPr>
          <p:cNvPr id="8" name="Graphic 7" descr="Delete this slide before publishing.">
            <a:extLst>
              <a:ext uri="{FF2B5EF4-FFF2-40B4-BE49-F238E27FC236}">
                <a16:creationId xmlns:a16="http://schemas.microsoft.com/office/drawing/2014/main" id="{8A4485A2-08D1-FB5E-4FB6-E008E56997C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235854" y="458788"/>
            <a:ext cx="644409" cy="610493"/>
          </a:xfrm>
          <a:prstGeom prst="rect">
            <a:avLst/>
          </a:prstGeom>
        </p:spPr>
      </p:pic>
      <p:sp>
        <p:nvSpPr>
          <p:cNvPr id="5" name="Footer Placeholder 4">
            <a:extLst>
              <a:ext uri="{FF2B5EF4-FFF2-40B4-BE49-F238E27FC236}">
                <a16:creationId xmlns:a16="http://schemas.microsoft.com/office/drawing/2014/main" id="{7E988255-B085-7B47-305E-E95BFFDB699F}"/>
              </a:ext>
            </a:extLst>
          </p:cNvPr>
          <p:cNvSpPr>
            <a:spLocks noGrp="1"/>
          </p:cNvSpPr>
          <p:nvPr>
            <p:ph type="ftr" sz="quarter" idx="11"/>
          </p:nvPr>
        </p:nvSpPr>
        <p:spPr/>
        <p:txBody>
          <a:bodyPr/>
          <a:lstStyle/>
          <a:p>
            <a:endParaRPr lang="en-US"/>
          </a:p>
        </p:txBody>
      </p:sp>
      <p:sp>
        <p:nvSpPr>
          <p:cNvPr id="6" name="Date Placeholder 5">
            <a:extLst>
              <a:ext uri="{FF2B5EF4-FFF2-40B4-BE49-F238E27FC236}">
                <a16:creationId xmlns:a16="http://schemas.microsoft.com/office/drawing/2014/main" id="{442989EC-289E-FBD1-8299-53858F26D12B}"/>
              </a:ext>
            </a:extLst>
          </p:cNvPr>
          <p:cNvSpPr>
            <a:spLocks noGrp="1"/>
          </p:cNvSpPr>
          <p:nvPr>
            <p:ph type="dt" sz="half" idx="2"/>
          </p:nvPr>
        </p:nvSpPr>
        <p:spPr/>
        <p:txBody>
          <a:bodyPr/>
          <a:lstStyle/>
          <a:p>
            <a:fld id="{D2792E9C-7E5E-F14F-B049-5BFE22D713B7}" type="datetime4">
              <a:rPr lang="en-CA" smtClean="0"/>
              <a:pPr/>
              <a:t>May 21, 2024</a:t>
            </a:fld>
            <a:endParaRPr lang="en-US"/>
          </a:p>
        </p:txBody>
      </p:sp>
      <p:sp>
        <p:nvSpPr>
          <p:cNvPr id="7" name="Slide Number Placeholder 6">
            <a:extLst>
              <a:ext uri="{FF2B5EF4-FFF2-40B4-BE49-F238E27FC236}">
                <a16:creationId xmlns:a16="http://schemas.microsoft.com/office/drawing/2014/main" id="{8DF87236-8C23-B243-8E13-E07E23E2425C}"/>
              </a:ext>
            </a:extLst>
          </p:cNvPr>
          <p:cNvSpPr>
            <a:spLocks noGrp="1"/>
          </p:cNvSpPr>
          <p:nvPr>
            <p:ph type="sldNum" sz="quarter" idx="12"/>
          </p:nvPr>
        </p:nvSpPr>
        <p:spPr/>
        <p:txBody>
          <a:bodyPr/>
          <a:lstStyle/>
          <a:p>
            <a:fld id="{991AB9B0-3E43-D847-B073-60FE8FAFFDB7}" type="slidenum">
              <a:rPr lang="en-US" smtClean="0"/>
              <a:pPr/>
              <a:t>46</a:t>
            </a:fld>
            <a:endParaRPr lang="en-US"/>
          </a:p>
        </p:txBody>
      </p:sp>
    </p:spTree>
    <p:extLst>
      <p:ext uri="{BB962C8B-B14F-4D97-AF65-F5344CB8AC3E}">
        <p14:creationId xmlns:p14="http://schemas.microsoft.com/office/powerpoint/2010/main" val="40517307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8D0C8-5B52-BE83-A36B-9AD196054FFB}"/>
              </a:ext>
            </a:extLst>
          </p:cNvPr>
          <p:cNvSpPr>
            <a:spLocks noGrp="1"/>
          </p:cNvSpPr>
          <p:nvPr>
            <p:ph type="ctrTitle"/>
          </p:nvPr>
        </p:nvSpPr>
        <p:spPr/>
        <p:txBody>
          <a:bodyPr>
            <a:noAutofit/>
          </a:bodyPr>
          <a:lstStyle/>
          <a:p>
            <a:r>
              <a:rPr lang="en-CA" dirty="0"/>
              <a:t>How do you check the accessibility of your presentation?</a:t>
            </a:r>
          </a:p>
        </p:txBody>
      </p:sp>
      <p:sp>
        <p:nvSpPr>
          <p:cNvPr id="3" name="Subtitle 2">
            <a:extLst>
              <a:ext uri="{FF2B5EF4-FFF2-40B4-BE49-F238E27FC236}">
                <a16:creationId xmlns:a16="http://schemas.microsoft.com/office/drawing/2014/main" id="{00D01AF0-FDCF-52EA-6DD2-1104DF5B8333}"/>
              </a:ext>
            </a:extLst>
          </p:cNvPr>
          <p:cNvSpPr>
            <a:spLocks noGrp="1"/>
          </p:cNvSpPr>
          <p:nvPr>
            <p:ph type="subTitle" idx="1"/>
          </p:nvPr>
        </p:nvSpPr>
        <p:spPr/>
        <p:txBody>
          <a:bodyPr/>
          <a:lstStyle/>
          <a:p>
            <a:r>
              <a:rPr lang="en-CA"/>
              <a:t>Automatic Testing using the Accessibility Checker</a:t>
            </a:r>
          </a:p>
        </p:txBody>
      </p:sp>
      <p:pic>
        <p:nvPicPr>
          <p:cNvPr id="9" name="Graphic 8" descr="Delete this slide before publishing.">
            <a:extLst>
              <a:ext uri="{FF2B5EF4-FFF2-40B4-BE49-F238E27FC236}">
                <a16:creationId xmlns:a16="http://schemas.microsoft.com/office/drawing/2014/main" id="{91119FDE-BF6B-3C7D-1F87-BCDABB05B8E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235854" y="458788"/>
            <a:ext cx="644409" cy="610493"/>
          </a:xfrm>
          <a:prstGeom prst="rect">
            <a:avLst/>
          </a:prstGeom>
        </p:spPr>
      </p:pic>
      <p:sp>
        <p:nvSpPr>
          <p:cNvPr id="4" name="Text Placeholder 3">
            <a:extLst>
              <a:ext uri="{FF2B5EF4-FFF2-40B4-BE49-F238E27FC236}">
                <a16:creationId xmlns:a16="http://schemas.microsoft.com/office/drawing/2014/main" id="{DF98F893-E40B-34FA-2C98-C4469550DC77}"/>
              </a:ext>
            </a:extLst>
          </p:cNvPr>
          <p:cNvSpPr>
            <a:spLocks noGrp="1"/>
          </p:cNvSpPr>
          <p:nvPr>
            <p:ph type="body" sz="quarter" idx="12"/>
          </p:nvPr>
        </p:nvSpPr>
        <p:spPr>
          <a:xfrm>
            <a:off x="438150" y="2494888"/>
            <a:ext cx="11892395" cy="5728552"/>
          </a:xfrm>
        </p:spPr>
        <p:txBody>
          <a:bodyPr/>
          <a:lstStyle/>
          <a:p>
            <a:pPr marL="0" indent="0">
              <a:buNone/>
            </a:pPr>
            <a:r>
              <a:rPr lang="en-CA" dirty="0"/>
              <a:t>Microsoft PowerPoint has implemented numerous accessibility features to facilitate the creation of inclusive content within the software. The </a:t>
            </a:r>
            <a:r>
              <a:rPr lang="en-CA" b="1" dirty="0"/>
              <a:t>Accessibility Checker </a:t>
            </a:r>
            <a:r>
              <a:rPr lang="en-CA" dirty="0"/>
              <a:t>(Review – Check Accessibility) should always be referenced while creating your PowerPoint. It will identify any accessibility issues that can be automatically detected and should be referenced throughout creation.</a:t>
            </a:r>
          </a:p>
          <a:p>
            <a:r>
              <a:rPr lang="en-CA" b="1" dirty="0"/>
              <a:t>Errors</a:t>
            </a:r>
            <a:r>
              <a:rPr lang="en-CA" dirty="0"/>
              <a:t> are issues that need to be remediated.</a:t>
            </a:r>
          </a:p>
          <a:p>
            <a:r>
              <a:rPr lang="en-CA" b="1" dirty="0"/>
              <a:t>Warnings</a:t>
            </a:r>
            <a:r>
              <a:rPr lang="en-CA" dirty="0"/>
              <a:t> are issues that need manual verification.</a:t>
            </a:r>
          </a:p>
          <a:p>
            <a:r>
              <a:rPr lang="en-CA" b="1" dirty="0"/>
              <a:t>Tips</a:t>
            </a:r>
            <a:r>
              <a:rPr lang="en-CA" dirty="0"/>
              <a:t> are helpful recommendations for accessibility.</a:t>
            </a:r>
          </a:p>
          <a:p>
            <a:r>
              <a:rPr lang="en-CA" dirty="0"/>
              <a:t>You may not need to fix all inspection results, please review the checker manually before completing your slides.</a:t>
            </a:r>
          </a:p>
          <a:p>
            <a:endParaRPr lang="en-CA" dirty="0"/>
          </a:p>
        </p:txBody>
      </p:sp>
      <p:pic>
        <p:nvPicPr>
          <p:cNvPr id="11" name="Picture 10" descr="A screenshot of the accessibility checker with errors, warnings, and tips.">
            <a:extLst>
              <a:ext uri="{FF2B5EF4-FFF2-40B4-BE49-F238E27FC236}">
                <a16:creationId xmlns:a16="http://schemas.microsoft.com/office/drawing/2014/main" id="{869680DB-E56C-AB1A-698F-37F5F2466897}"/>
              </a:ext>
            </a:extLst>
          </p:cNvPr>
          <p:cNvPicPr>
            <a:picLocks noChangeAspect="1"/>
          </p:cNvPicPr>
          <p:nvPr/>
        </p:nvPicPr>
        <p:blipFill>
          <a:blip r:embed="rId4"/>
          <a:stretch>
            <a:fillRect/>
          </a:stretch>
        </p:blipFill>
        <p:spPr>
          <a:xfrm>
            <a:off x="13943094" y="2494888"/>
            <a:ext cx="4400518" cy="7043188"/>
          </a:xfrm>
          <a:prstGeom prst="rect">
            <a:avLst/>
          </a:prstGeom>
        </p:spPr>
      </p:pic>
      <p:sp>
        <p:nvSpPr>
          <p:cNvPr id="6" name="Footer Placeholder 5">
            <a:extLst>
              <a:ext uri="{FF2B5EF4-FFF2-40B4-BE49-F238E27FC236}">
                <a16:creationId xmlns:a16="http://schemas.microsoft.com/office/drawing/2014/main" id="{AB260BD8-AE24-3E5A-9EE7-79F2447BD676}"/>
              </a:ext>
            </a:extLst>
          </p:cNvPr>
          <p:cNvSpPr>
            <a:spLocks noGrp="1"/>
          </p:cNvSpPr>
          <p:nvPr>
            <p:ph type="ftr" sz="quarter" idx="21"/>
          </p:nvPr>
        </p:nvSpPr>
        <p:spPr/>
        <p:txBody>
          <a:bodyPr/>
          <a:lstStyle/>
          <a:p>
            <a:endParaRPr lang="en-US"/>
          </a:p>
        </p:txBody>
      </p:sp>
      <p:sp>
        <p:nvSpPr>
          <p:cNvPr id="7" name="Date Placeholder 6">
            <a:extLst>
              <a:ext uri="{FF2B5EF4-FFF2-40B4-BE49-F238E27FC236}">
                <a16:creationId xmlns:a16="http://schemas.microsoft.com/office/drawing/2014/main" id="{AF6DC69B-E7D7-D1E5-5896-7C74683E83F4}"/>
              </a:ext>
            </a:extLst>
          </p:cNvPr>
          <p:cNvSpPr>
            <a:spLocks noGrp="1"/>
          </p:cNvSpPr>
          <p:nvPr>
            <p:ph type="dt" sz="half" idx="2"/>
          </p:nvPr>
        </p:nvSpPr>
        <p:spPr/>
        <p:txBody>
          <a:bodyPr/>
          <a:lstStyle/>
          <a:p>
            <a:fld id="{D2792E9C-7E5E-F14F-B049-5BFE22D713B7}" type="datetime4">
              <a:rPr lang="en-CA" smtClean="0"/>
              <a:t>May 21, 2024</a:t>
            </a:fld>
            <a:endParaRPr lang="en-US"/>
          </a:p>
        </p:txBody>
      </p:sp>
      <p:sp>
        <p:nvSpPr>
          <p:cNvPr id="8" name="Slide Number Placeholder 7">
            <a:extLst>
              <a:ext uri="{FF2B5EF4-FFF2-40B4-BE49-F238E27FC236}">
                <a16:creationId xmlns:a16="http://schemas.microsoft.com/office/drawing/2014/main" id="{F395B9B3-23B1-1C23-AF77-35EA9F16BC08}"/>
              </a:ext>
            </a:extLst>
          </p:cNvPr>
          <p:cNvSpPr>
            <a:spLocks noGrp="1"/>
          </p:cNvSpPr>
          <p:nvPr>
            <p:ph type="sldNum" sz="quarter" idx="22"/>
          </p:nvPr>
        </p:nvSpPr>
        <p:spPr/>
        <p:txBody>
          <a:bodyPr/>
          <a:lstStyle/>
          <a:p>
            <a:fld id="{991AB9B0-3E43-D847-B073-60FE8FAFFDB7}" type="slidenum">
              <a:rPr lang="en-US" smtClean="0"/>
              <a:pPr/>
              <a:t>47</a:t>
            </a:fld>
            <a:endParaRPr lang="en-US"/>
          </a:p>
        </p:txBody>
      </p:sp>
    </p:spTree>
    <p:extLst>
      <p:ext uri="{BB962C8B-B14F-4D97-AF65-F5344CB8AC3E}">
        <p14:creationId xmlns:p14="http://schemas.microsoft.com/office/powerpoint/2010/main" val="20693175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8D0C8-5B52-BE83-A36B-9AD196054FFB}"/>
              </a:ext>
            </a:extLst>
          </p:cNvPr>
          <p:cNvSpPr>
            <a:spLocks noGrp="1"/>
          </p:cNvSpPr>
          <p:nvPr>
            <p:ph type="ctrTitle"/>
          </p:nvPr>
        </p:nvSpPr>
        <p:spPr>
          <a:xfrm>
            <a:off x="439200" y="457200"/>
            <a:ext cx="19441062" cy="738817"/>
          </a:xfrm>
        </p:spPr>
        <p:txBody>
          <a:bodyPr>
            <a:noAutofit/>
          </a:bodyPr>
          <a:lstStyle/>
          <a:p>
            <a:r>
              <a:rPr lang="en-CA" dirty="0"/>
              <a:t>How do you check the accessibility of your presentation? (2)</a:t>
            </a:r>
          </a:p>
        </p:txBody>
      </p:sp>
      <p:sp>
        <p:nvSpPr>
          <p:cNvPr id="3" name="Subtitle 2">
            <a:extLst>
              <a:ext uri="{FF2B5EF4-FFF2-40B4-BE49-F238E27FC236}">
                <a16:creationId xmlns:a16="http://schemas.microsoft.com/office/drawing/2014/main" id="{00D01AF0-FDCF-52EA-6DD2-1104DF5B8333}"/>
              </a:ext>
            </a:extLst>
          </p:cNvPr>
          <p:cNvSpPr>
            <a:spLocks noGrp="1"/>
          </p:cNvSpPr>
          <p:nvPr>
            <p:ph type="subTitle" idx="1"/>
          </p:nvPr>
        </p:nvSpPr>
        <p:spPr>
          <a:xfrm>
            <a:off x="438150" y="1267200"/>
            <a:ext cx="19442112" cy="573884"/>
          </a:xfrm>
        </p:spPr>
        <p:txBody>
          <a:bodyPr/>
          <a:lstStyle/>
          <a:p>
            <a:r>
              <a:rPr lang="en-CA" dirty="0"/>
              <a:t>Manual Testing for Accessibility</a:t>
            </a:r>
          </a:p>
        </p:txBody>
      </p:sp>
      <p:pic>
        <p:nvPicPr>
          <p:cNvPr id="9" name="Graphic 8" descr="Delete this slide before publishing.">
            <a:extLst>
              <a:ext uri="{FF2B5EF4-FFF2-40B4-BE49-F238E27FC236}">
                <a16:creationId xmlns:a16="http://schemas.microsoft.com/office/drawing/2014/main" id="{91119FDE-BF6B-3C7D-1F87-BCDABB05B8E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235854" y="458788"/>
            <a:ext cx="644409" cy="610493"/>
          </a:xfrm>
          <a:prstGeom prst="rect">
            <a:avLst/>
          </a:prstGeom>
        </p:spPr>
      </p:pic>
      <p:sp>
        <p:nvSpPr>
          <p:cNvPr id="4" name="Text Placeholder 3">
            <a:extLst>
              <a:ext uri="{FF2B5EF4-FFF2-40B4-BE49-F238E27FC236}">
                <a16:creationId xmlns:a16="http://schemas.microsoft.com/office/drawing/2014/main" id="{DF98F893-E40B-34FA-2C98-C4469550DC77}"/>
              </a:ext>
            </a:extLst>
          </p:cNvPr>
          <p:cNvSpPr>
            <a:spLocks noGrp="1"/>
          </p:cNvSpPr>
          <p:nvPr>
            <p:ph type="body" sz="quarter" idx="12"/>
          </p:nvPr>
        </p:nvSpPr>
        <p:spPr>
          <a:xfrm>
            <a:off x="438150" y="2584175"/>
            <a:ext cx="9358037" cy="6864614"/>
          </a:xfrm>
        </p:spPr>
        <p:txBody>
          <a:bodyPr/>
          <a:lstStyle/>
          <a:p>
            <a:pPr marL="0" indent="0">
              <a:buNone/>
            </a:pPr>
            <a:r>
              <a:rPr lang="en-CA"/>
              <a:t>Using the Accessibility Checker tool is a fantastic start to creating accessible content. Manual testing will always be required to verify if your content is compliant to WCAG 2.0 AA standards.</a:t>
            </a:r>
          </a:p>
          <a:p>
            <a:r>
              <a:rPr lang="en-CA"/>
              <a:t>This guide will reference specific </a:t>
            </a:r>
            <a:r>
              <a:rPr lang="en-CA" b="1"/>
              <a:t>methods or tools </a:t>
            </a:r>
            <a:r>
              <a:rPr lang="en-CA"/>
              <a:t>that help facilitate the creation of inclusive content, including those for reading order and colour contrast.</a:t>
            </a:r>
          </a:p>
        </p:txBody>
      </p:sp>
      <p:pic>
        <p:nvPicPr>
          <p:cNvPr id="21" name="Content Placeholder 17" descr="A screenshot of the color.review website comparing Maroon and White.">
            <a:extLst>
              <a:ext uri="{FF2B5EF4-FFF2-40B4-BE49-F238E27FC236}">
                <a16:creationId xmlns:a16="http://schemas.microsoft.com/office/drawing/2014/main" id="{C44E5D44-1AF5-4F51-496F-6A2E0BA8C02C}"/>
              </a:ext>
            </a:extLst>
          </p:cNvPr>
          <p:cNvPicPr>
            <a:picLocks noGrp="1" noChangeAspect="1"/>
          </p:cNvPicPr>
          <p:nvPr>
            <p:ph idx="19"/>
          </p:nvPr>
        </p:nvPicPr>
        <p:blipFill>
          <a:blip r:embed="rId4"/>
          <a:stretch>
            <a:fillRect/>
          </a:stretch>
        </p:blipFill>
        <p:spPr>
          <a:xfrm>
            <a:off x="11353134" y="2584450"/>
            <a:ext cx="7695945" cy="6864350"/>
          </a:xfrm>
        </p:spPr>
      </p:pic>
      <p:sp>
        <p:nvSpPr>
          <p:cNvPr id="6" name="Footer Placeholder 5">
            <a:extLst>
              <a:ext uri="{FF2B5EF4-FFF2-40B4-BE49-F238E27FC236}">
                <a16:creationId xmlns:a16="http://schemas.microsoft.com/office/drawing/2014/main" id="{AB260BD8-AE24-3E5A-9EE7-79F2447BD676}"/>
              </a:ext>
            </a:extLst>
          </p:cNvPr>
          <p:cNvSpPr>
            <a:spLocks noGrp="1"/>
          </p:cNvSpPr>
          <p:nvPr>
            <p:ph type="ftr" sz="quarter" idx="21"/>
          </p:nvPr>
        </p:nvSpPr>
        <p:spPr>
          <a:xfrm>
            <a:off x="6731000" y="10620000"/>
            <a:ext cx="6856413" cy="377813"/>
          </a:xfrm>
        </p:spPr>
        <p:txBody>
          <a:bodyPr/>
          <a:lstStyle/>
          <a:p>
            <a:endParaRPr lang="en-US"/>
          </a:p>
        </p:txBody>
      </p:sp>
      <p:sp>
        <p:nvSpPr>
          <p:cNvPr id="7" name="Date Placeholder 6">
            <a:extLst>
              <a:ext uri="{FF2B5EF4-FFF2-40B4-BE49-F238E27FC236}">
                <a16:creationId xmlns:a16="http://schemas.microsoft.com/office/drawing/2014/main" id="{AF6DC69B-E7D7-D1E5-5896-7C74683E83F4}"/>
              </a:ext>
            </a:extLst>
          </p:cNvPr>
          <p:cNvSpPr>
            <a:spLocks noGrp="1"/>
          </p:cNvSpPr>
          <p:nvPr>
            <p:ph type="dt" sz="half" idx="2"/>
          </p:nvPr>
        </p:nvSpPr>
        <p:spPr>
          <a:xfrm>
            <a:off x="16412307" y="10621112"/>
            <a:ext cx="2572579" cy="350101"/>
          </a:xfrm>
        </p:spPr>
        <p:txBody>
          <a:bodyPr/>
          <a:lstStyle/>
          <a:p>
            <a:fld id="{D2792E9C-7E5E-F14F-B049-5BFE22D713B7}" type="datetime4">
              <a:rPr lang="en-CA" smtClean="0"/>
              <a:pPr/>
              <a:t>May 21, 2024</a:t>
            </a:fld>
            <a:endParaRPr lang="en-US"/>
          </a:p>
        </p:txBody>
      </p:sp>
      <p:sp>
        <p:nvSpPr>
          <p:cNvPr id="8" name="Slide Number Placeholder 7">
            <a:extLst>
              <a:ext uri="{FF2B5EF4-FFF2-40B4-BE49-F238E27FC236}">
                <a16:creationId xmlns:a16="http://schemas.microsoft.com/office/drawing/2014/main" id="{F395B9B3-23B1-1C23-AF77-35EA9F16BC08}"/>
              </a:ext>
            </a:extLst>
          </p:cNvPr>
          <p:cNvSpPr>
            <a:spLocks noGrp="1"/>
          </p:cNvSpPr>
          <p:nvPr>
            <p:ph type="sldNum" sz="quarter" idx="22"/>
          </p:nvPr>
        </p:nvSpPr>
        <p:spPr>
          <a:xfrm>
            <a:off x="19274400" y="10620000"/>
            <a:ext cx="763538" cy="377816"/>
          </a:xfrm>
        </p:spPr>
        <p:txBody>
          <a:bodyPr/>
          <a:lstStyle/>
          <a:p>
            <a:fld id="{991AB9B0-3E43-D847-B073-60FE8FAFFDB7}" type="slidenum">
              <a:rPr lang="en-US" smtClean="0"/>
              <a:pPr/>
              <a:t>48</a:t>
            </a:fld>
            <a:endParaRPr lang="en-US"/>
          </a:p>
        </p:txBody>
      </p:sp>
    </p:spTree>
    <p:extLst>
      <p:ext uri="{BB962C8B-B14F-4D97-AF65-F5344CB8AC3E}">
        <p14:creationId xmlns:p14="http://schemas.microsoft.com/office/powerpoint/2010/main" val="20233283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0501B-D929-243F-13DD-1C17A3926B18}"/>
              </a:ext>
            </a:extLst>
          </p:cNvPr>
          <p:cNvSpPr>
            <a:spLocks noGrp="1"/>
          </p:cNvSpPr>
          <p:nvPr>
            <p:ph type="ctrTitle"/>
          </p:nvPr>
        </p:nvSpPr>
        <p:spPr/>
        <p:txBody>
          <a:bodyPr/>
          <a:lstStyle/>
          <a:p>
            <a:r>
              <a:rPr lang="en-CA" dirty="0"/>
              <a:t>Accessible Document Structure</a:t>
            </a:r>
          </a:p>
        </p:txBody>
      </p:sp>
      <p:pic>
        <p:nvPicPr>
          <p:cNvPr id="7" name="Graphic 6" descr="Delete this slide before publishing.">
            <a:extLst>
              <a:ext uri="{FF2B5EF4-FFF2-40B4-BE49-F238E27FC236}">
                <a16:creationId xmlns:a16="http://schemas.microsoft.com/office/drawing/2014/main" id="{FC7857E8-635D-E985-051B-520DDFA1F00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235854" y="458788"/>
            <a:ext cx="644409" cy="610493"/>
          </a:xfrm>
          <a:prstGeom prst="rect">
            <a:avLst/>
          </a:prstGeom>
        </p:spPr>
      </p:pic>
      <p:sp>
        <p:nvSpPr>
          <p:cNvPr id="4" name="Footer Placeholder 3">
            <a:extLst>
              <a:ext uri="{FF2B5EF4-FFF2-40B4-BE49-F238E27FC236}">
                <a16:creationId xmlns:a16="http://schemas.microsoft.com/office/drawing/2014/main" id="{4568EA97-61E9-F77C-0B3C-8EC9FCEC6CE9}"/>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A3B1DBCD-F600-C2C7-E426-B73BCBD0863B}"/>
              </a:ext>
            </a:extLst>
          </p:cNvPr>
          <p:cNvSpPr>
            <a:spLocks noGrp="1"/>
          </p:cNvSpPr>
          <p:nvPr>
            <p:ph type="dt" sz="half" idx="2"/>
          </p:nvPr>
        </p:nvSpPr>
        <p:spPr/>
        <p:txBody>
          <a:bodyPr/>
          <a:lstStyle/>
          <a:p>
            <a:fld id="{D2792E9C-7E5E-F14F-B049-5BFE22D713B7}" type="datetime4">
              <a:rPr lang="en-CA" smtClean="0"/>
              <a:pPr/>
              <a:t>May 21, 2024</a:t>
            </a:fld>
            <a:endParaRPr lang="en-US"/>
          </a:p>
        </p:txBody>
      </p:sp>
      <p:sp>
        <p:nvSpPr>
          <p:cNvPr id="6" name="Slide Number Placeholder 5">
            <a:extLst>
              <a:ext uri="{FF2B5EF4-FFF2-40B4-BE49-F238E27FC236}">
                <a16:creationId xmlns:a16="http://schemas.microsoft.com/office/drawing/2014/main" id="{5CEBB8A7-9D81-658B-8684-231CD46A4FE5}"/>
              </a:ext>
            </a:extLst>
          </p:cNvPr>
          <p:cNvSpPr>
            <a:spLocks noGrp="1"/>
          </p:cNvSpPr>
          <p:nvPr>
            <p:ph type="sldNum" sz="quarter" idx="12"/>
          </p:nvPr>
        </p:nvSpPr>
        <p:spPr/>
        <p:txBody>
          <a:bodyPr/>
          <a:lstStyle/>
          <a:p>
            <a:fld id="{991AB9B0-3E43-D847-B073-60FE8FAFFDB7}" type="slidenum">
              <a:rPr lang="en-US" smtClean="0"/>
              <a:pPr/>
              <a:t>49</a:t>
            </a:fld>
            <a:endParaRPr lang="en-US"/>
          </a:p>
        </p:txBody>
      </p:sp>
    </p:spTree>
    <p:extLst>
      <p:ext uri="{BB962C8B-B14F-4D97-AF65-F5344CB8AC3E}">
        <p14:creationId xmlns:p14="http://schemas.microsoft.com/office/powerpoint/2010/main" val="673446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86C08E4D-D560-5F55-1127-AA221B54A7A7}"/>
              </a:ext>
              <a:ext uri="{C183D7F6-B498-43B3-948B-1728B52AA6E4}">
                <adec:decorative xmlns:adec="http://schemas.microsoft.com/office/drawing/2017/decorative" val="1"/>
              </a:ext>
            </a:extLst>
          </p:cNvPr>
          <p:cNvPicPr>
            <a:picLocks noGrp="1" noChangeAspect="1"/>
          </p:cNvPicPr>
          <p:nvPr>
            <p:ph type="pic" sz="quarter" idx="16"/>
          </p:nvPr>
        </p:nvPicPr>
        <p:blipFill rotWithShape="1">
          <a:blip r:embed="rId2"/>
          <a:srcRect t="14781" r="4427" b="19208"/>
          <a:stretch/>
        </p:blipFill>
        <p:spPr>
          <a:xfrm>
            <a:off x="0" y="1"/>
            <a:ext cx="20318413" cy="9351962"/>
          </a:xfrm>
        </p:spPr>
      </p:pic>
      <p:sp>
        <p:nvSpPr>
          <p:cNvPr id="2" name="BW-CircleShape">
            <a:extLst>
              <a:ext uri="{FF2B5EF4-FFF2-40B4-BE49-F238E27FC236}">
                <a16:creationId xmlns:a16="http://schemas.microsoft.com/office/drawing/2014/main" id="{BBB7DE33-3CBE-99F3-76BF-577A57111BD2}"/>
              </a:ext>
              <a:ext uri="{C183D7F6-B498-43B3-948B-1728B52AA6E4}">
                <adec:decorative xmlns:adec="http://schemas.microsoft.com/office/drawing/2017/decorative" val="1"/>
              </a:ext>
            </a:extLst>
          </p:cNvPr>
          <p:cNvSpPr/>
          <p:nvPr/>
        </p:nvSpPr>
        <p:spPr>
          <a:xfrm>
            <a:off x="3809110" y="-673"/>
            <a:ext cx="4387409" cy="9352636"/>
          </a:xfrm>
          <a:custGeom>
            <a:avLst/>
            <a:gdLst>
              <a:gd name="connsiteX0" fmla="*/ 157711 w 4387409"/>
              <a:gd name="connsiteY0" fmla="*/ 0 h 9352636"/>
              <a:gd name="connsiteX1" fmla="*/ 2359448 w 4387409"/>
              <a:gd name="connsiteY1" fmla="*/ 0 h 9352636"/>
              <a:gd name="connsiteX2" fmla="*/ 2533410 w 4387409"/>
              <a:gd name="connsiteY2" fmla="*/ 165857 h 9352636"/>
              <a:gd name="connsiteX3" fmla="*/ 4387409 w 4387409"/>
              <a:gd name="connsiteY3" fmla="*/ 4641872 h 9352636"/>
              <a:gd name="connsiteX4" fmla="*/ 2313573 w 4387409"/>
              <a:gd name="connsiteY4" fmla="*/ 9327481 h 9352636"/>
              <a:gd name="connsiteX5" fmla="*/ 2284534 w 4387409"/>
              <a:gd name="connsiteY5" fmla="*/ 9352636 h 9352636"/>
              <a:gd name="connsiteX6" fmla="*/ 0 w 4387409"/>
              <a:gd name="connsiteY6" fmla="*/ 9352636 h 9352636"/>
              <a:gd name="connsiteX7" fmla="*/ 40141 w 4387409"/>
              <a:gd name="connsiteY7" fmla="*/ 9336829 h 9352636"/>
              <a:gd name="connsiteX8" fmla="*/ 1660007 w 4387409"/>
              <a:gd name="connsiteY8" fmla="*/ 8244485 h 9352636"/>
              <a:gd name="connsiteX9" fmla="*/ 2752351 w 4387409"/>
              <a:gd name="connsiteY9" fmla="*/ 6624619 h 9352636"/>
              <a:gd name="connsiteX10" fmla="*/ 3152284 w 4387409"/>
              <a:gd name="connsiteY10" fmla="*/ 4641872 h 9352636"/>
              <a:gd name="connsiteX11" fmla="*/ 2752351 w 4387409"/>
              <a:gd name="connsiteY11" fmla="*/ 2659127 h 9352636"/>
              <a:gd name="connsiteX12" fmla="*/ 1660007 w 4387409"/>
              <a:gd name="connsiteY12" fmla="*/ 1039259 h 9352636"/>
              <a:gd name="connsiteX13" fmla="*/ 264687 w 4387409"/>
              <a:gd name="connsiteY13" fmla="*/ 48301 h 9352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7409" h="9352636">
                <a:moveTo>
                  <a:pt x="157711" y="0"/>
                </a:moveTo>
                <a:lnTo>
                  <a:pt x="2359448" y="0"/>
                </a:lnTo>
                <a:lnTo>
                  <a:pt x="2533410" y="165857"/>
                </a:lnTo>
                <a:cubicBezTo>
                  <a:pt x="3678911" y="1311358"/>
                  <a:pt x="4387409" y="2893862"/>
                  <a:pt x="4387409" y="4641872"/>
                </a:cubicBezTo>
                <a:cubicBezTo>
                  <a:pt x="4387409" y="6499133"/>
                  <a:pt x="3587581" y="8169553"/>
                  <a:pt x="2313573" y="9327481"/>
                </a:cubicBezTo>
                <a:lnTo>
                  <a:pt x="2284534" y="9352636"/>
                </a:lnTo>
                <a:lnTo>
                  <a:pt x="0" y="9352636"/>
                </a:lnTo>
                <a:lnTo>
                  <a:pt x="40141" y="9336829"/>
                </a:lnTo>
                <a:cubicBezTo>
                  <a:pt x="646711" y="9080294"/>
                  <a:pt x="1191647" y="8712844"/>
                  <a:pt x="1660007" y="8244485"/>
                </a:cubicBezTo>
                <a:cubicBezTo>
                  <a:pt x="2128243" y="7776125"/>
                  <a:pt x="2495816" y="7231189"/>
                  <a:pt x="2752351" y="6624619"/>
                </a:cubicBezTo>
                <a:cubicBezTo>
                  <a:pt x="3017779" y="5997299"/>
                  <a:pt x="3152284" y="5330207"/>
                  <a:pt x="3152284" y="4641872"/>
                </a:cubicBezTo>
                <a:cubicBezTo>
                  <a:pt x="3152284" y="3953537"/>
                  <a:pt x="3017655" y="3286447"/>
                  <a:pt x="2752351" y="2659127"/>
                </a:cubicBezTo>
                <a:cubicBezTo>
                  <a:pt x="2495816" y="2052557"/>
                  <a:pt x="2128366" y="1507619"/>
                  <a:pt x="1660007" y="1039259"/>
                </a:cubicBezTo>
                <a:cubicBezTo>
                  <a:pt x="1250192" y="629554"/>
                  <a:pt x="781749" y="296916"/>
                  <a:pt x="264687" y="48301"/>
                </a:cubicBezTo>
                <a:close/>
              </a:path>
            </a:pathLst>
          </a:custGeom>
          <a:solidFill>
            <a:schemeClr val="accent1">
              <a:alpha val="35000"/>
            </a:schemeClr>
          </a:solidFill>
          <a:ln w="0" cap="flat">
            <a:noFill/>
            <a:prstDash val="solid"/>
            <a:miter/>
          </a:ln>
        </p:spPr>
        <p:txBody>
          <a:bodyPr wrap="square" rtlCol="0" anchor="ctr">
            <a:noAutofit/>
          </a:bodyPr>
          <a:lstStyle/>
          <a:p>
            <a:endParaRPr lang="en-US" dirty="0"/>
          </a:p>
        </p:txBody>
      </p:sp>
      <p:sp>
        <p:nvSpPr>
          <p:cNvPr id="9" name="BW-TextHighlight">
            <a:extLst>
              <a:ext uri="{FF2B5EF4-FFF2-40B4-BE49-F238E27FC236}">
                <a16:creationId xmlns:a16="http://schemas.microsoft.com/office/drawing/2014/main" id="{9A187618-7E4F-E7DC-0187-938D7BE90716}"/>
              </a:ext>
              <a:ext uri="{C183D7F6-B498-43B3-948B-1728B52AA6E4}">
                <adec:decorative xmlns:adec="http://schemas.microsoft.com/office/drawing/2017/decorative" val="1"/>
              </a:ext>
            </a:extLst>
          </p:cNvPr>
          <p:cNvSpPr/>
          <p:nvPr/>
        </p:nvSpPr>
        <p:spPr>
          <a:xfrm>
            <a:off x="1082544" y="3537649"/>
            <a:ext cx="5065082" cy="81300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2">
            <a:extLst>
              <a:ext uri="{FF2B5EF4-FFF2-40B4-BE49-F238E27FC236}">
                <a16:creationId xmlns:a16="http://schemas.microsoft.com/office/drawing/2014/main" id="{7B56FD8E-3B77-888D-D5BE-7C251349D4CA}"/>
              </a:ext>
            </a:extLst>
          </p:cNvPr>
          <p:cNvSpPr>
            <a:spLocks noGrp="1"/>
          </p:cNvSpPr>
          <p:nvPr>
            <p:ph type="ctrTitle"/>
          </p:nvPr>
        </p:nvSpPr>
        <p:spPr>
          <a:xfrm>
            <a:off x="1041291" y="1870606"/>
            <a:ext cx="5486400" cy="3936225"/>
          </a:xfrm>
        </p:spPr>
        <p:txBody>
          <a:bodyPr/>
          <a:lstStyle/>
          <a:p>
            <a:pPr>
              <a:lnSpc>
                <a:spcPct val="100000"/>
              </a:lnSpc>
            </a:pPr>
            <a:r>
              <a:rPr lang="en-US" dirty="0">
                <a:solidFill>
                  <a:schemeClr val="bg1"/>
                </a:solidFill>
              </a:rPr>
              <a:t>Presentation title </a:t>
            </a:r>
            <a:r>
              <a:rPr lang="en-US" dirty="0"/>
              <a:t>goes here on up to 3 lines</a:t>
            </a:r>
          </a:p>
        </p:txBody>
      </p:sp>
      <p:sp>
        <p:nvSpPr>
          <p:cNvPr id="11" name="Subtitle 3">
            <a:extLst>
              <a:ext uri="{FF2B5EF4-FFF2-40B4-BE49-F238E27FC236}">
                <a16:creationId xmlns:a16="http://schemas.microsoft.com/office/drawing/2014/main" id="{DEF816E7-9B85-4161-2378-751B2FE1A386}"/>
              </a:ext>
            </a:extLst>
          </p:cNvPr>
          <p:cNvSpPr>
            <a:spLocks noGrp="1"/>
          </p:cNvSpPr>
          <p:nvPr>
            <p:ph type="subTitle" idx="1"/>
          </p:nvPr>
        </p:nvSpPr>
        <p:spPr>
          <a:xfrm>
            <a:off x="1041291" y="6003397"/>
            <a:ext cx="4620955" cy="1389929"/>
          </a:xfrm>
        </p:spPr>
        <p:txBody>
          <a:bodyPr/>
          <a:lstStyle/>
          <a:p>
            <a:r>
              <a:rPr lang="en-US" dirty="0">
                <a:solidFill>
                  <a:schemeClr val="accent1"/>
                </a:solidFill>
              </a:rPr>
              <a:t>Subtitle goes here on up to 3 lines</a:t>
            </a:r>
          </a:p>
        </p:txBody>
      </p:sp>
      <p:sp>
        <p:nvSpPr>
          <p:cNvPr id="5" name="Text Placeholder 4">
            <a:extLst>
              <a:ext uri="{FF2B5EF4-FFF2-40B4-BE49-F238E27FC236}">
                <a16:creationId xmlns:a16="http://schemas.microsoft.com/office/drawing/2014/main" id="{824ABC74-1624-B3A2-2C34-824D2F3F6026}"/>
              </a:ext>
            </a:extLst>
          </p:cNvPr>
          <p:cNvSpPr>
            <a:spLocks noGrp="1"/>
          </p:cNvSpPr>
          <p:nvPr>
            <p:ph type="body" sz="quarter" idx="17"/>
          </p:nvPr>
        </p:nvSpPr>
        <p:spPr/>
        <p:txBody>
          <a:bodyPr/>
          <a:lstStyle/>
          <a:p>
            <a:endParaRPr lang="en-US"/>
          </a:p>
        </p:txBody>
      </p:sp>
      <p:sp>
        <p:nvSpPr>
          <p:cNvPr id="6" name="Text Placeholder 5">
            <a:extLst>
              <a:ext uri="{FF2B5EF4-FFF2-40B4-BE49-F238E27FC236}">
                <a16:creationId xmlns:a16="http://schemas.microsoft.com/office/drawing/2014/main" id="{766B8915-92C3-C350-0080-8896C286DBDC}"/>
              </a:ext>
            </a:extLst>
          </p:cNvPr>
          <p:cNvSpPr>
            <a:spLocks noGrp="1"/>
          </p:cNvSpPr>
          <p:nvPr>
            <p:ph type="body" sz="quarter" idx="18"/>
          </p:nvPr>
        </p:nvSpPr>
        <p:spPr/>
        <p:txBody>
          <a:bodyPr/>
          <a:lstStyle/>
          <a:p>
            <a:endParaRPr lang="en-US"/>
          </a:p>
        </p:txBody>
      </p:sp>
    </p:spTree>
    <p:extLst>
      <p:ext uri="{BB962C8B-B14F-4D97-AF65-F5344CB8AC3E}">
        <p14:creationId xmlns:p14="http://schemas.microsoft.com/office/powerpoint/2010/main" val="29385475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B52F4-57A4-9246-3C0B-92322DE63447}"/>
              </a:ext>
            </a:extLst>
          </p:cNvPr>
          <p:cNvSpPr>
            <a:spLocks noGrp="1"/>
          </p:cNvSpPr>
          <p:nvPr>
            <p:ph type="ctrTitle"/>
          </p:nvPr>
        </p:nvSpPr>
        <p:spPr/>
        <p:txBody>
          <a:bodyPr>
            <a:noAutofit/>
          </a:bodyPr>
          <a:lstStyle/>
          <a:p>
            <a:r>
              <a:rPr lang="en-CA" dirty="0"/>
              <a:t>Accessible Document Structure – Slide Titles</a:t>
            </a:r>
          </a:p>
        </p:txBody>
      </p:sp>
      <p:sp>
        <p:nvSpPr>
          <p:cNvPr id="3" name="Subtitle 2">
            <a:extLst>
              <a:ext uri="{FF2B5EF4-FFF2-40B4-BE49-F238E27FC236}">
                <a16:creationId xmlns:a16="http://schemas.microsoft.com/office/drawing/2014/main" id="{B24FC7D0-6F99-42FB-9153-C41173ACD5B9}"/>
              </a:ext>
            </a:extLst>
          </p:cNvPr>
          <p:cNvSpPr>
            <a:spLocks noGrp="1"/>
          </p:cNvSpPr>
          <p:nvPr>
            <p:ph type="subTitle" idx="1"/>
          </p:nvPr>
        </p:nvSpPr>
        <p:spPr/>
        <p:txBody>
          <a:bodyPr/>
          <a:lstStyle/>
          <a:p>
            <a:r>
              <a:rPr lang="en-CA"/>
              <a:t>Make your PowerPoint Navigable for Everyone</a:t>
            </a:r>
          </a:p>
        </p:txBody>
      </p:sp>
      <p:pic>
        <p:nvPicPr>
          <p:cNvPr id="11" name="Graphic 10" descr="Delete this slide before publishing.">
            <a:extLst>
              <a:ext uri="{FF2B5EF4-FFF2-40B4-BE49-F238E27FC236}">
                <a16:creationId xmlns:a16="http://schemas.microsoft.com/office/drawing/2014/main" id="{65B108D5-A2A1-E8D8-B8A6-B23155604A8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235854" y="458788"/>
            <a:ext cx="644409" cy="610493"/>
          </a:xfrm>
          <a:prstGeom prst="rect">
            <a:avLst/>
          </a:prstGeom>
        </p:spPr>
      </p:pic>
      <p:sp>
        <p:nvSpPr>
          <p:cNvPr id="4" name="Text Placeholder 3">
            <a:extLst>
              <a:ext uri="{FF2B5EF4-FFF2-40B4-BE49-F238E27FC236}">
                <a16:creationId xmlns:a16="http://schemas.microsoft.com/office/drawing/2014/main" id="{E59CE463-4785-3B9B-04D1-6B01680CC6A0}"/>
              </a:ext>
            </a:extLst>
          </p:cNvPr>
          <p:cNvSpPr>
            <a:spLocks noGrp="1"/>
          </p:cNvSpPr>
          <p:nvPr>
            <p:ph type="body" sz="quarter" idx="12"/>
          </p:nvPr>
        </p:nvSpPr>
        <p:spPr/>
        <p:txBody>
          <a:bodyPr/>
          <a:lstStyle/>
          <a:p>
            <a:r>
              <a:rPr lang="en-CA" dirty="0"/>
              <a:t>For your presentation to be accessible for everyone, including those using assistive technology like a screen reader, it is essential that you </a:t>
            </a:r>
            <a:r>
              <a:rPr lang="en-CA" dirty="0" err="1"/>
              <a:t>utitlize</a:t>
            </a:r>
            <a:r>
              <a:rPr lang="en-CA" dirty="0"/>
              <a:t> the built-in features within PowerPoint found within this template.</a:t>
            </a:r>
          </a:p>
          <a:p>
            <a:r>
              <a:rPr lang="en-CA" dirty="0"/>
              <a:t>Slide titles </a:t>
            </a:r>
            <a:r>
              <a:rPr lang="en-CA" b="1" dirty="0"/>
              <a:t>should never be removed </a:t>
            </a:r>
            <a:r>
              <a:rPr lang="en-CA" dirty="0"/>
              <a:t>as they allow for quick navigation and wayfinding in your presentation.</a:t>
            </a:r>
          </a:p>
          <a:p>
            <a:r>
              <a:rPr lang="en-CA" dirty="0"/>
              <a:t>To verify if your slide has a title, use the Accessibility Checker and/or the </a:t>
            </a:r>
            <a:r>
              <a:rPr lang="en-CA" b="1" dirty="0"/>
              <a:t>Outline View </a:t>
            </a:r>
            <a:r>
              <a:rPr lang="en-CA" dirty="0"/>
              <a:t>(View – Outline View) to review the titles and content order for each slide.</a:t>
            </a:r>
          </a:p>
          <a:p>
            <a:r>
              <a:rPr lang="en-CA" dirty="0"/>
              <a:t>Please also rename the title of your document from the default (</a:t>
            </a:r>
            <a:r>
              <a:rPr lang="en-CA" b="1" dirty="0"/>
              <a:t>File – Info – Title</a:t>
            </a:r>
            <a:r>
              <a:rPr lang="en-CA" dirty="0"/>
              <a:t>).</a:t>
            </a:r>
          </a:p>
        </p:txBody>
      </p:sp>
      <p:pic>
        <p:nvPicPr>
          <p:cNvPr id="10" name="Content Placeholder 9" descr="A screenshot of the Outline View in PowerPoint.">
            <a:extLst>
              <a:ext uri="{FF2B5EF4-FFF2-40B4-BE49-F238E27FC236}">
                <a16:creationId xmlns:a16="http://schemas.microsoft.com/office/drawing/2014/main" id="{443F6073-2F6E-81C8-218D-835BAF791841}"/>
              </a:ext>
            </a:extLst>
          </p:cNvPr>
          <p:cNvPicPr>
            <a:picLocks noGrp="1" noChangeAspect="1"/>
          </p:cNvPicPr>
          <p:nvPr>
            <p:ph idx="19"/>
          </p:nvPr>
        </p:nvPicPr>
        <p:blipFill>
          <a:blip r:embed="rId4"/>
          <a:stretch>
            <a:fillRect/>
          </a:stretch>
        </p:blipFill>
        <p:spPr>
          <a:xfrm>
            <a:off x="12843669" y="2601912"/>
            <a:ext cx="4714875" cy="6829425"/>
          </a:xfrm>
        </p:spPr>
      </p:pic>
      <p:sp>
        <p:nvSpPr>
          <p:cNvPr id="6" name="Footer Placeholder 5">
            <a:extLst>
              <a:ext uri="{FF2B5EF4-FFF2-40B4-BE49-F238E27FC236}">
                <a16:creationId xmlns:a16="http://schemas.microsoft.com/office/drawing/2014/main" id="{B22A7C0B-3B32-C6C4-59DD-EB8961FA347F}"/>
              </a:ext>
            </a:extLst>
          </p:cNvPr>
          <p:cNvSpPr>
            <a:spLocks noGrp="1"/>
          </p:cNvSpPr>
          <p:nvPr>
            <p:ph type="ftr" sz="quarter" idx="21"/>
          </p:nvPr>
        </p:nvSpPr>
        <p:spPr/>
        <p:txBody>
          <a:bodyPr/>
          <a:lstStyle/>
          <a:p>
            <a:endParaRPr lang="en-US"/>
          </a:p>
        </p:txBody>
      </p:sp>
      <p:sp>
        <p:nvSpPr>
          <p:cNvPr id="7" name="Date Placeholder 6">
            <a:extLst>
              <a:ext uri="{FF2B5EF4-FFF2-40B4-BE49-F238E27FC236}">
                <a16:creationId xmlns:a16="http://schemas.microsoft.com/office/drawing/2014/main" id="{391B6531-0449-C354-12E8-40AEA3FAF335}"/>
              </a:ext>
            </a:extLst>
          </p:cNvPr>
          <p:cNvSpPr>
            <a:spLocks noGrp="1"/>
          </p:cNvSpPr>
          <p:nvPr>
            <p:ph type="dt" sz="half" idx="2"/>
          </p:nvPr>
        </p:nvSpPr>
        <p:spPr/>
        <p:txBody>
          <a:bodyPr/>
          <a:lstStyle/>
          <a:p>
            <a:fld id="{D2792E9C-7E5E-F14F-B049-5BFE22D713B7}" type="datetime4">
              <a:rPr lang="en-CA" smtClean="0"/>
              <a:t>May 21, 2024</a:t>
            </a:fld>
            <a:endParaRPr lang="en-US"/>
          </a:p>
        </p:txBody>
      </p:sp>
      <p:sp>
        <p:nvSpPr>
          <p:cNvPr id="8" name="Slide Number Placeholder 7">
            <a:extLst>
              <a:ext uri="{FF2B5EF4-FFF2-40B4-BE49-F238E27FC236}">
                <a16:creationId xmlns:a16="http://schemas.microsoft.com/office/drawing/2014/main" id="{68F27F59-24D6-D5C7-497C-3CB23248D622}"/>
              </a:ext>
            </a:extLst>
          </p:cNvPr>
          <p:cNvSpPr>
            <a:spLocks noGrp="1"/>
          </p:cNvSpPr>
          <p:nvPr>
            <p:ph type="sldNum" sz="quarter" idx="22"/>
          </p:nvPr>
        </p:nvSpPr>
        <p:spPr/>
        <p:txBody>
          <a:bodyPr/>
          <a:lstStyle/>
          <a:p>
            <a:fld id="{991AB9B0-3E43-D847-B073-60FE8FAFFDB7}" type="slidenum">
              <a:rPr lang="en-US" smtClean="0"/>
              <a:pPr/>
              <a:t>50</a:t>
            </a:fld>
            <a:endParaRPr lang="en-US"/>
          </a:p>
        </p:txBody>
      </p:sp>
    </p:spTree>
    <p:extLst>
      <p:ext uri="{BB962C8B-B14F-4D97-AF65-F5344CB8AC3E}">
        <p14:creationId xmlns:p14="http://schemas.microsoft.com/office/powerpoint/2010/main" val="8748328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6E3D2-CA85-71AB-7467-BB7BF9BFC54B}"/>
              </a:ext>
            </a:extLst>
          </p:cNvPr>
          <p:cNvSpPr>
            <a:spLocks noGrp="1"/>
          </p:cNvSpPr>
          <p:nvPr>
            <p:ph type="ctrTitle"/>
          </p:nvPr>
        </p:nvSpPr>
        <p:spPr>
          <a:xfrm>
            <a:off x="439200" y="457200"/>
            <a:ext cx="19441062" cy="738817"/>
          </a:xfrm>
        </p:spPr>
        <p:txBody>
          <a:bodyPr>
            <a:noAutofit/>
          </a:bodyPr>
          <a:lstStyle/>
          <a:p>
            <a:r>
              <a:rPr lang="en-CA" dirty="0"/>
              <a:t>Accessible Document Structure – Reading Order</a:t>
            </a:r>
          </a:p>
        </p:txBody>
      </p:sp>
      <p:sp>
        <p:nvSpPr>
          <p:cNvPr id="3" name="Subtitle 2">
            <a:extLst>
              <a:ext uri="{FF2B5EF4-FFF2-40B4-BE49-F238E27FC236}">
                <a16:creationId xmlns:a16="http://schemas.microsoft.com/office/drawing/2014/main" id="{3F630737-E89A-75B0-3EEE-7A582D9A888F}"/>
              </a:ext>
            </a:extLst>
          </p:cNvPr>
          <p:cNvSpPr>
            <a:spLocks noGrp="1"/>
          </p:cNvSpPr>
          <p:nvPr>
            <p:ph type="subTitle" idx="1"/>
          </p:nvPr>
        </p:nvSpPr>
        <p:spPr>
          <a:xfrm>
            <a:off x="438150" y="1267200"/>
            <a:ext cx="19442112" cy="573884"/>
          </a:xfrm>
        </p:spPr>
        <p:txBody>
          <a:bodyPr/>
          <a:lstStyle/>
          <a:p>
            <a:r>
              <a:rPr lang="en-CA"/>
              <a:t>Make your PowerPoint Navigable for Everyone</a:t>
            </a:r>
          </a:p>
          <a:p>
            <a:endParaRPr lang="en-CA"/>
          </a:p>
        </p:txBody>
      </p:sp>
      <p:pic>
        <p:nvPicPr>
          <p:cNvPr id="20" name="Graphic 19" descr="Delete this slide before publishing.">
            <a:extLst>
              <a:ext uri="{FF2B5EF4-FFF2-40B4-BE49-F238E27FC236}">
                <a16:creationId xmlns:a16="http://schemas.microsoft.com/office/drawing/2014/main" id="{B4824E17-85AB-1EDD-8FE2-DE148CBA749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235854" y="458788"/>
            <a:ext cx="644409" cy="610493"/>
          </a:xfrm>
          <a:prstGeom prst="rect">
            <a:avLst/>
          </a:prstGeom>
        </p:spPr>
      </p:pic>
      <p:sp>
        <p:nvSpPr>
          <p:cNvPr id="4" name="Text Placeholder 3">
            <a:extLst>
              <a:ext uri="{FF2B5EF4-FFF2-40B4-BE49-F238E27FC236}">
                <a16:creationId xmlns:a16="http://schemas.microsoft.com/office/drawing/2014/main" id="{070D018E-309C-39E4-7182-06C5EB39CDC2}"/>
              </a:ext>
            </a:extLst>
          </p:cNvPr>
          <p:cNvSpPr>
            <a:spLocks noGrp="1"/>
          </p:cNvSpPr>
          <p:nvPr>
            <p:ph type="body" sz="quarter" idx="12"/>
          </p:nvPr>
        </p:nvSpPr>
        <p:spPr>
          <a:xfrm>
            <a:off x="438149" y="2404340"/>
            <a:ext cx="10617777" cy="6864350"/>
          </a:xfrm>
        </p:spPr>
        <p:txBody>
          <a:bodyPr/>
          <a:lstStyle/>
          <a:p>
            <a:pPr marL="0" indent="0">
              <a:buNone/>
            </a:pPr>
            <a:r>
              <a:rPr lang="en-CA" dirty="0"/>
              <a:t>Reading order can be the most impactful aspect of a presentation in terms of accessibility. </a:t>
            </a:r>
          </a:p>
          <a:p>
            <a:r>
              <a:rPr lang="en-CA" dirty="0"/>
              <a:t>Visual users rely on the arrangement of graphic elements and text on a slide to interpret what should be read in what order.</a:t>
            </a:r>
          </a:p>
          <a:p>
            <a:r>
              <a:rPr lang="en-CA" dirty="0"/>
              <a:t>For those who cannot interpret the slide visually and/or who use assistive technology, the reading order of the slide must be verified.</a:t>
            </a:r>
          </a:p>
          <a:p>
            <a:r>
              <a:rPr lang="en-CA" dirty="0"/>
              <a:t>By default, </a:t>
            </a:r>
            <a:r>
              <a:rPr lang="en-CA" b="1" dirty="0"/>
              <a:t>placeholder elements </a:t>
            </a:r>
            <a:r>
              <a:rPr lang="en-CA" dirty="0"/>
              <a:t>within this template have been created to have a logical reading order.</a:t>
            </a:r>
          </a:p>
          <a:p>
            <a:r>
              <a:rPr lang="en-CA" dirty="0"/>
              <a:t>Items </a:t>
            </a:r>
            <a:r>
              <a:rPr lang="en-CA" b="1" dirty="0"/>
              <a:t>added to the template </a:t>
            </a:r>
            <a:r>
              <a:rPr lang="en-CA" dirty="0"/>
              <a:t>will require manual verification for reading order (please see next slide) and are typically added to the top, or last, of the reading order.</a:t>
            </a:r>
          </a:p>
        </p:txBody>
      </p:sp>
      <p:pic>
        <p:nvPicPr>
          <p:cNvPr id="12" name="Content Placeholder 11" descr="A screenshot of the reading order pane of this slide with the Content Placeholder selected.">
            <a:extLst>
              <a:ext uri="{FF2B5EF4-FFF2-40B4-BE49-F238E27FC236}">
                <a16:creationId xmlns:a16="http://schemas.microsoft.com/office/drawing/2014/main" id="{268EE096-17FE-B223-41CF-816D79A48857}"/>
              </a:ext>
            </a:extLst>
          </p:cNvPr>
          <p:cNvPicPr>
            <a:picLocks noGrp="1" noChangeAspect="1"/>
          </p:cNvPicPr>
          <p:nvPr>
            <p:ph idx="19"/>
          </p:nvPr>
        </p:nvPicPr>
        <p:blipFill>
          <a:blip r:embed="rId4"/>
          <a:stretch>
            <a:fillRect/>
          </a:stretch>
        </p:blipFill>
        <p:spPr>
          <a:xfrm>
            <a:off x="12634097" y="2404340"/>
            <a:ext cx="6074675" cy="5789401"/>
          </a:xfrm>
        </p:spPr>
      </p:pic>
      <p:sp>
        <p:nvSpPr>
          <p:cNvPr id="6" name="Footer Placeholder 5">
            <a:extLst>
              <a:ext uri="{FF2B5EF4-FFF2-40B4-BE49-F238E27FC236}">
                <a16:creationId xmlns:a16="http://schemas.microsoft.com/office/drawing/2014/main" id="{43977442-D84B-F838-EC3C-E6D7E9943F2E}"/>
              </a:ext>
            </a:extLst>
          </p:cNvPr>
          <p:cNvSpPr>
            <a:spLocks noGrp="1"/>
          </p:cNvSpPr>
          <p:nvPr>
            <p:ph type="ftr" sz="quarter" idx="21"/>
          </p:nvPr>
        </p:nvSpPr>
        <p:spPr>
          <a:xfrm>
            <a:off x="6731000" y="10620000"/>
            <a:ext cx="6856413" cy="377813"/>
          </a:xfrm>
        </p:spPr>
        <p:txBody>
          <a:bodyPr/>
          <a:lstStyle/>
          <a:p>
            <a:endParaRPr lang="en-US"/>
          </a:p>
        </p:txBody>
      </p:sp>
      <p:sp>
        <p:nvSpPr>
          <p:cNvPr id="7" name="Date Placeholder 6">
            <a:extLst>
              <a:ext uri="{FF2B5EF4-FFF2-40B4-BE49-F238E27FC236}">
                <a16:creationId xmlns:a16="http://schemas.microsoft.com/office/drawing/2014/main" id="{7610CB62-CAE8-F117-9FA2-BEAC0575C5D6}"/>
              </a:ext>
            </a:extLst>
          </p:cNvPr>
          <p:cNvSpPr>
            <a:spLocks noGrp="1"/>
          </p:cNvSpPr>
          <p:nvPr>
            <p:ph type="dt" sz="half" idx="2"/>
          </p:nvPr>
        </p:nvSpPr>
        <p:spPr>
          <a:xfrm>
            <a:off x="16412307" y="10621112"/>
            <a:ext cx="2572579" cy="350101"/>
          </a:xfrm>
        </p:spPr>
        <p:txBody>
          <a:bodyPr/>
          <a:lstStyle/>
          <a:p>
            <a:fld id="{D2792E9C-7E5E-F14F-B049-5BFE22D713B7}" type="datetime4">
              <a:rPr lang="en-CA" smtClean="0"/>
              <a:pPr/>
              <a:t>May 21, 2024</a:t>
            </a:fld>
            <a:endParaRPr lang="en-US"/>
          </a:p>
        </p:txBody>
      </p:sp>
      <p:sp>
        <p:nvSpPr>
          <p:cNvPr id="8" name="Slide Number Placeholder 7">
            <a:extLst>
              <a:ext uri="{FF2B5EF4-FFF2-40B4-BE49-F238E27FC236}">
                <a16:creationId xmlns:a16="http://schemas.microsoft.com/office/drawing/2014/main" id="{09731854-6121-BB5A-5A50-4CB5358E2DC1}"/>
              </a:ext>
            </a:extLst>
          </p:cNvPr>
          <p:cNvSpPr>
            <a:spLocks noGrp="1"/>
          </p:cNvSpPr>
          <p:nvPr>
            <p:ph type="sldNum" sz="quarter" idx="22"/>
          </p:nvPr>
        </p:nvSpPr>
        <p:spPr>
          <a:xfrm>
            <a:off x="19274400" y="10620000"/>
            <a:ext cx="763538" cy="377816"/>
          </a:xfrm>
        </p:spPr>
        <p:txBody>
          <a:bodyPr/>
          <a:lstStyle/>
          <a:p>
            <a:fld id="{991AB9B0-3E43-D847-B073-60FE8FAFFDB7}" type="slidenum">
              <a:rPr lang="en-US" smtClean="0"/>
              <a:pPr/>
              <a:t>51</a:t>
            </a:fld>
            <a:endParaRPr lang="en-US"/>
          </a:p>
        </p:txBody>
      </p:sp>
    </p:spTree>
    <p:extLst>
      <p:ext uri="{BB962C8B-B14F-4D97-AF65-F5344CB8AC3E}">
        <p14:creationId xmlns:p14="http://schemas.microsoft.com/office/powerpoint/2010/main" val="28383646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6E3D2-CA85-71AB-7467-BB7BF9BFC54B}"/>
              </a:ext>
            </a:extLst>
          </p:cNvPr>
          <p:cNvSpPr>
            <a:spLocks noGrp="1"/>
          </p:cNvSpPr>
          <p:nvPr>
            <p:ph type="ctrTitle"/>
          </p:nvPr>
        </p:nvSpPr>
        <p:spPr>
          <a:xfrm>
            <a:off x="439200" y="457200"/>
            <a:ext cx="19441062" cy="738817"/>
          </a:xfrm>
        </p:spPr>
        <p:txBody>
          <a:bodyPr>
            <a:noAutofit/>
          </a:bodyPr>
          <a:lstStyle/>
          <a:p>
            <a:r>
              <a:rPr lang="en-CA" dirty="0"/>
              <a:t>Accessible Document Structure – Reading Order (2)</a:t>
            </a:r>
          </a:p>
        </p:txBody>
      </p:sp>
      <p:sp>
        <p:nvSpPr>
          <p:cNvPr id="3" name="Subtitle 2">
            <a:extLst>
              <a:ext uri="{FF2B5EF4-FFF2-40B4-BE49-F238E27FC236}">
                <a16:creationId xmlns:a16="http://schemas.microsoft.com/office/drawing/2014/main" id="{3F630737-E89A-75B0-3EEE-7A582D9A888F}"/>
              </a:ext>
            </a:extLst>
          </p:cNvPr>
          <p:cNvSpPr>
            <a:spLocks noGrp="1"/>
          </p:cNvSpPr>
          <p:nvPr>
            <p:ph type="subTitle" idx="1"/>
          </p:nvPr>
        </p:nvSpPr>
        <p:spPr>
          <a:xfrm>
            <a:off x="438150" y="1267200"/>
            <a:ext cx="19442112" cy="573884"/>
          </a:xfrm>
        </p:spPr>
        <p:txBody>
          <a:bodyPr/>
          <a:lstStyle/>
          <a:p>
            <a:r>
              <a:rPr lang="en-CA"/>
              <a:t>Make your PowerPoint Navigable for Everyone</a:t>
            </a:r>
          </a:p>
          <a:p>
            <a:endParaRPr lang="en-CA"/>
          </a:p>
        </p:txBody>
      </p:sp>
      <p:pic>
        <p:nvPicPr>
          <p:cNvPr id="20" name="Graphic 19" descr="Delete this slide before publishing.">
            <a:extLst>
              <a:ext uri="{FF2B5EF4-FFF2-40B4-BE49-F238E27FC236}">
                <a16:creationId xmlns:a16="http://schemas.microsoft.com/office/drawing/2014/main" id="{B4824E17-85AB-1EDD-8FE2-DE148CBA749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235854" y="458788"/>
            <a:ext cx="644409" cy="610493"/>
          </a:xfrm>
          <a:prstGeom prst="rect">
            <a:avLst/>
          </a:prstGeom>
        </p:spPr>
      </p:pic>
      <p:sp>
        <p:nvSpPr>
          <p:cNvPr id="4" name="Text Placeholder 3">
            <a:extLst>
              <a:ext uri="{FF2B5EF4-FFF2-40B4-BE49-F238E27FC236}">
                <a16:creationId xmlns:a16="http://schemas.microsoft.com/office/drawing/2014/main" id="{070D018E-309C-39E4-7182-06C5EB39CDC2}"/>
              </a:ext>
            </a:extLst>
          </p:cNvPr>
          <p:cNvSpPr>
            <a:spLocks noGrp="1"/>
          </p:cNvSpPr>
          <p:nvPr>
            <p:ph type="body" sz="quarter" idx="12"/>
          </p:nvPr>
        </p:nvSpPr>
        <p:spPr>
          <a:xfrm>
            <a:off x="438150" y="2584175"/>
            <a:ext cx="9721056" cy="6864614"/>
          </a:xfrm>
        </p:spPr>
        <p:txBody>
          <a:bodyPr/>
          <a:lstStyle/>
          <a:p>
            <a:pPr marL="0" indent="0">
              <a:buNone/>
            </a:pPr>
            <a:r>
              <a:rPr lang="en-CA" dirty="0"/>
              <a:t>Reading order can be verified two ways using a Windows machine and one way using a Mac OS device.</a:t>
            </a:r>
          </a:p>
          <a:p>
            <a:pPr marL="514350" indent="-514350">
              <a:buFont typeface="+mj-lt"/>
              <a:buAutoNum type="arabicPeriod"/>
            </a:pPr>
            <a:r>
              <a:rPr lang="en-CA" b="1" dirty="0"/>
              <a:t>Selection Pane </a:t>
            </a:r>
            <a:r>
              <a:rPr lang="en-CA" dirty="0"/>
              <a:t>(Windows and Mac) – this method uses Z Order, or bottom to top. It can be accessed via </a:t>
            </a:r>
            <a:r>
              <a:rPr lang="en-CA" b="1" dirty="0"/>
              <a:t>Home – Arrange – Selection Pane. </a:t>
            </a:r>
            <a:r>
              <a:rPr lang="en-CA" dirty="0"/>
              <a:t>Items can be rearranged in this panel so that the reading order is preserved.</a:t>
            </a:r>
          </a:p>
          <a:p>
            <a:pPr marL="514350" indent="-514350">
              <a:buFont typeface="+mj-lt"/>
              <a:buAutoNum type="arabicPeriod"/>
            </a:pPr>
            <a:r>
              <a:rPr lang="en-CA" b="1" dirty="0"/>
              <a:t>Reading Order Pane </a:t>
            </a:r>
            <a:r>
              <a:rPr lang="en-CA" dirty="0"/>
              <a:t>(Windows) – Accessed via </a:t>
            </a:r>
            <a:r>
              <a:rPr lang="en-CA" b="1" dirty="0"/>
              <a:t>Review – Check Accessibility – Reading Order Pane </a:t>
            </a:r>
            <a:r>
              <a:rPr lang="en-CA" dirty="0"/>
              <a:t>– this method is an intuitive approach to verify when content will be read aloud for users. Items can be rearranged in this panel so that the reading order is logical.</a:t>
            </a:r>
            <a:endParaRPr lang="en-CA" b="1" dirty="0"/>
          </a:p>
        </p:txBody>
      </p:sp>
      <p:pic>
        <p:nvPicPr>
          <p:cNvPr id="11" name="Content Placeholder 10" descr="A screenshot of the selection pane for this slide before being rearranged.">
            <a:extLst>
              <a:ext uri="{FF2B5EF4-FFF2-40B4-BE49-F238E27FC236}">
                <a16:creationId xmlns:a16="http://schemas.microsoft.com/office/drawing/2014/main" id="{8404FC4D-7665-5232-923E-C79C8F201ACA}"/>
              </a:ext>
            </a:extLst>
          </p:cNvPr>
          <p:cNvPicPr>
            <a:picLocks noGrp="1" noChangeAspect="1"/>
          </p:cNvPicPr>
          <p:nvPr>
            <p:ph idx="19"/>
          </p:nvPr>
        </p:nvPicPr>
        <p:blipFill>
          <a:blip r:embed="rId4"/>
          <a:stretch>
            <a:fillRect/>
          </a:stretch>
        </p:blipFill>
        <p:spPr>
          <a:xfrm>
            <a:off x="11109061" y="2584175"/>
            <a:ext cx="3724539" cy="4321722"/>
          </a:xfrm>
        </p:spPr>
      </p:pic>
      <p:pic>
        <p:nvPicPr>
          <p:cNvPr id="13" name="Content Placeholder 11" descr="A screenshot of the reading order pane of this slide with the Content Placeholder selected.">
            <a:extLst>
              <a:ext uri="{FF2B5EF4-FFF2-40B4-BE49-F238E27FC236}">
                <a16:creationId xmlns:a16="http://schemas.microsoft.com/office/drawing/2014/main" id="{EF2B450C-49D4-9D6D-0233-E9D96DF00F85}"/>
              </a:ext>
            </a:extLst>
          </p:cNvPr>
          <p:cNvPicPr>
            <a:picLocks noChangeAspect="1"/>
          </p:cNvPicPr>
          <p:nvPr/>
        </p:nvPicPr>
        <p:blipFill>
          <a:blip r:embed="rId5"/>
          <a:stretch>
            <a:fillRect/>
          </a:stretch>
        </p:blipFill>
        <p:spPr>
          <a:xfrm>
            <a:off x="14920170" y="4721629"/>
            <a:ext cx="4960092" cy="4727160"/>
          </a:xfrm>
          <a:prstGeom prst="rect">
            <a:avLst/>
          </a:prstGeom>
        </p:spPr>
      </p:pic>
      <p:sp>
        <p:nvSpPr>
          <p:cNvPr id="6" name="Footer Placeholder 5">
            <a:extLst>
              <a:ext uri="{FF2B5EF4-FFF2-40B4-BE49-F238E27FC236}">
                <a16:creationId xmlns:a16="http://schemas.microsoft.com/office/drawing/2014/main" id="{43977442-D84B-F838-EC3C-E6D7E9943F2E}"/>
              </a:ext>
            </a:extLst>
          </p:cNvPr>
          <p:cNvSpPr>
            <a:spLocks noGrp="1"/>
          </p:cNvSpPr>
          <p:nvPr>
            <p:ph type="ftr" sz="quarter" idx="21"/>
          </p:nvPr>
        </p:nvSpPr>
        <p:spPr>
          <a:xfrm>
            <a:off x="6731000" y="10620000"/>
            <a:ext cx="6856413" cy="377813"/>
          </a:xfrm>
        </p:spPr>
        <p:txBody>
          <a:bodyPr/>
          <a:lstStyle/>
          <a:p>
            <a:endParaRPr lang="en-US"/>
          </a:p>
        </p:txBody>
      </p:sp>
      <p:sp>
        <p:nvSpPr>
          <p:cNvPr id="7" name="Date Placeholder 6">
            <a:extLst>
              <a:ext uri="{FF2B5EF4-FFF2-40B4-BE49-F238E27FC236}">
                <a16:creationId xmlns:a16="http://schemas.microsoft.com/office/drawing/2014/main" id="{7610CB62-CAE8-F117-9FA2-BEAC0575C5D6}"/>
              </a:ext>
            </a:extLst>
          </p:cNvPr>
          <p:cNvSpPr>
            <a:spLocks noGrp="1"/>
          </p:cNvSpPr>
          <p:nvPr>
            <p:ph type="dt" sz="half" idx="2"/>
          </p:nvPr>
        </p:nvSpPr>
        <p:spPr>
          <a:xfrm>
            <a:off x="16412307" y="10621112"/>
            <a:ext cx="2572579" cy="350101"/>
          </a:xfrm>
        </p:spPr>
        <p:txBody>
          <a:bodyPr/>
          <a:lstStyle/>
          <a:p>
            <a:fld id="{D2792E9C-7E5E-F14F-B049-5BFE22D713B7}" type="datetime4">
              <a:rPr lang="en-CA" smtClean="0"/>
              <a:pPr/>
              <a:t>May 21, 2024</a:t>
            </a:fld>
            <a:endParaRPr lang="en-US"/>
          </a:p>
        </p:txBody>
      </p:sp>
      <p:sp>
        <p:nvSpPr>
          <p:cNvPr id="8" name="Slide Number Placeholder 7">
            <a:extLst>
              <a:ext uri="{FF2B5EF4-FFF2-40B4-BE49-F238E27FC236}">
                <a16:creationId xmlns:a16="http://schemas.microsoft.com/office/drawing/2014/main" id="{09731854-6121-BB5A-5A50-4CB5358E2DC1}"/>
              </a:ext>
            </a:extLst>
          </p:cNvPr>
          <p:cNvSpPr>
            <a:spLocks noGrp="1"/>
          </p:cNvSpPr>
          <p:nvPr>
            <p:ph type="sldNum" sz="quarter" idx="22"/>
          </p:nvPr>
        </p:nvSpPr>
        <p:spPr>
          <a:xfrm>
            <a:off x="19274400" y="10620000"/>
            <a:ext cx="763538" cy="377816"/>
          </a:xfrm>
        </p:spPr>
        <p:txBody>
          <a:bodyPr/>
          <a:lstStyle/>
          <a:p>
            <a:fld id="{991AB9B0-3E43-D847-B073-60FE8FAFFDB7}" type="slidenum">
              <a:rPr lang="en-US" smtClean="0"/>
              <a:pPr/>
              <a:t>52</a:t>
            </a:fld>
            <a:endParaRPr lang="en-US"/>
          </a:p>
        </p:txBody>
      </p:sp>
    </p:spTree>
    <p:extLst>
      <p:ext uri="{BB962C8B-B14F-4D97-AF65-F5344CB8AC3E}">
        <p14:creationId xmlns:p14="http://schemas.microsoft.com/office/powerpoint/2010/main" val="30827503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6E3D2-CA85-71AB-7467-BB7BF9BFC54B}"/>
              </a:ext>
            </a:extLst>
          </p:cNvPr>
          <p:cNvSpPr>
            <a:spLocks noGrp="1"/>
          </p:cNvSpPr>
          <p:nvPr>
            <p:ph type="ctrTitle"/>
          </p:nvPr>
        </p:nvSpPr>
        <p:spPr>
          <a:xfrm>
            <a:off x="439200" y="457200"/>
            <a:ext cx="19441062" cy="738817"/>
          </a:xfrm>
        </p:spPr>
        <p:txBody>
          <a:bodyPr>
            <a:noAutofit/>
          </a:bodyPr>
          <a:lstStyle/>
          <a:p>
            <a:r>
              <a:rPr lang="en-CA" dirty="0"/>
              <a:t>Accessible Document Structure – Reading Order (3)</a:t>
            </a:r>
          </a:p>
        </p:txBody>
      </p:sp>
      <p:sp>
        <p:nvSpPr>
          <p:cNvPr id="3" name="Subtitle 2">
            <a:extLst>
              <a:ext uri="{FF2B5EF4-FFF2-40B4-BE49-F238E27FC236}">
                <a16:creationId xmlns:a16="http://schemas.microsoft.com/office/drawing/2014/main" id="{3F630737-E89A-75B0-3EEE-7A582D9A888F}"/>
              </a:ext>
            </a:extLst>
          </p:cNvPr>
          <p:cNvSpPr>
            <a:spLocks noGrp="1"/>
          </p:cNvSpPr>
          <p:nvPr>
            <p:ph type="subTitle" idx="1"/>
          </p:nvPr>
        </p:nvSpPr>
        <p:spPr>
          <a:xfrm>
            <a:off x="438150" y="1267200"/>
            <a:ext cx="19442112" cy="573884"/>
          </a:xfrm>
        </p:spPr>
        <p:txBody>
          <a:bodyPr/>
          <a:lstStyle/>
          <a:p>
            <a:r>
              <a:rPr lang="en-CA" dirty="0"/>
              <a:t>Make your PowerPoint Navigable for Everyone</a:t>
            </a:r>
          </a:p>
          <a:p>
            <a:endParaRPr lang="en-CA" dirty="0"/>
          </a:p>
        </p:txBody>
      </p:sp>
      <p:pic>
        <p:nvPicPr>
          <p:cNvPr id="20" name="Graphic 19" descr="Delete this slide before publishing.">
            <a:extLst>
              <a:ext uri="{FF2B5EF4-FFF2-40B4-BE49-F238E27FC236}">
                <a16:creationId xmlns:a16="http://schemas.microsoft.com/office/drawing/2014/main" id="{B4824E17-85AB-1EDD-8FE2-DE148CBA749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235854" y="458788"/>
            <a:ext cx="644409" cy="610493"/>
          </a:xfrm>
          <a:prstGeom prst="rect">
            <a:avLst/>
          </a:prstGeom>
        </p:spPr>
      </p:pic>
      <p:sp>
        <p:nvSpPr>
          <p:cNvPr id="4" name="Text Placeholder 3">
            <a:extLst>
              <a:ext uri="{FF2B5EF4-FFF2-40B4-BE49-F238E27FC236}">
                <a16:creationId xmlns:a16="http://schemas.microsoft.com/office/drawing/2014/main" id="{070D018E-309C-39E4-7182-06C5EB39CDC2}"/>
              </a:ext>
            </a:extLst>
          </p:cNvPr>
          <p:cNvSpPr>
            <a:spLocks noGrp="1"/>
          </p:cNvSpPr>
          <p:nvPr>
            <p:ph type="body" sz="quarter" idx="12"/>
          </p:nvPr>
        </p:nvSpPr>
        <p:spPr>
          <a:xfrm>
            <a:off x="438150" y="2479245"/>
            <a:ext cx="18378170" cy="895528"/>
          </a:xfrm>
        </p:spPr>
        <p:txBody>
          <a:bodyPr/>
          <a:lstStyle/>
          <a:p>
            <a:pPr marL="0" indent="0">
              <a:buNone/>
            </a:pPr>
            <a:r>
              <a:rPr lang="en-CA" sz="2500" dirty="0"/>
              <a:t>Information in PowerPoint is read from the bottom of the selection plane to the top. </a:t>
            </a:r>
            <a:r>
              <a:rPr lang="en-CA" sz="2500" b="1" dirty="0"/>
              <a:t>As a note</a:t>
            </a:r>
            <a:r>
              <a:rPr lang="en-CA" sz="2500" dirty="0"/>
              <a:t> when designing keep in mind the order in which the information should be read. Below is an example that follows this logic:</a:t>
            </a:r>
            <a:endParaRPr lang="en-CA" sz="2500" b="1" dirty="0"/>
          </a:p>
        </p:txBody>
      </p:sp>
      <p:pic>
        <p:nvPicPr>
          <p:cNvPr id="12" name="Picture 11" descr="An example of a title slide for the McMaster PowerPoint presentation">
            <a:extLst>
              <a:ext uri="{FF2B5EF4-FFF2-40B4-BE49-F238E27FC236}">
                <a16:creationId xmlns:a16="http://schemas.microsoft.com/office/drawing/2014/main" id="{0C1F40BF-4047-92FA-DDF9-16C08A150C79}"/>
              </a:ext>
            </a:extLst>
          </p:cNvPr>
          <p:cNvPicPr>
            <a:picLocks noChangeAspect="1"/>
          </p:cNvPicPr>
          <p:nvPr/>
        </p:nvPicPr>
        <p:blipFill>
          <a:blip r:embed="rId4"/>
          <a:srcRect t="474" b="474"/>
          <a:stretch/>
        </p:blipFill>
        <p:spPr>
          <a:xfrm>
            <a:off x="486276" y="3920170"/>
            <a:ext cx="7701803" cy="4293174"/>
          </a:xfrm>
          <a:prstGeom prst="rect">
            <a:avLst/>
          </a:prstGeom>
          <a:effectLst>
            <a:outerShdw blurRad="366528" dist="38100" sx="99968" sy="99968" algn="tl" rotWithShape="0">
              <a:prstClr val="black">
                <a:alpha val="25288"/>
              </a:prstClr>
            </a:outerShdw>
          </a:effectLst>
        </p:spPr>
      </p:pic>
      <p:sp>
        <p:nvSpPr>
          <p:cNvPr id="26" name="Oval 25">
            <a:extLst>
              <a:ext uri="{FF2B5EF4-FFF2-40B4-BE49-F238E27FC236}">
                <a16:creationId xmlns:a16="http://schemas.microsoft.com/office/drawing/2014/main" id="{1B66A9FE-6CE9-6212-C876-53C9482204A6}"/>
              </a:ext>
              <a:ext uri="{C183D7F6-B498-43B3-948B-1728B52AA6E4}">
                <adec:decorative xmlns:adec="http://schemas.microsoft.com/office/drawing/2017/decorative" val="0"/>
              </a:ext>
            </a:extLst>
          </p:cNvPr>
          <p:cNvSpPr/>
          <p:nvPr/>
        </p:nvSpPr>
        <p:spPr>
          <a:xfrm>
            <a:off x="4970269" y="5438188"/>
            <a:ext cx="586854" cy="586854"/>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dirty="0">
                <a:solidFill>
                  <a:schemeClr val="tx1"/>
                </a:solidFill>
              </a:rPr>
              <a:t>1</a:t>
            </a:r>
          </a:p>
        </p:txBody>
      </p:sp>
      <p:sp>
        <p:nvSpPr>
          <p:cNvPr id="27" name="Oval 26">
            <a:extLst>
              <a:ext uri="{FF2B5EF4-FFF2-40B4-BE49-F238E27FC236}">
                <a16:creationId xmlns:a16="http://schemas.microsoft.com/office/drawing/2014/main" id="{C93A8F28-1332-7650-664E-2D193D35345C}"/>
              </a:ext>
            </a:extLst>
          </p:cNvPr>
          <p:cNvSpPr/>
          <p:nvPr/>
        </p:nvSpPr>
        <p:spPr>
          <a:xfrm>
            <a:off x="342215" y="3797701"/>
            <a:ext cx="586854" cy="586854"/>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dirty="0">
                <a:solidFill>
                  <a:schemeClr val="tx1"/>
                </a:solidFill>
              </a:rPr>
              <a:t>2</a:t>
            </a:r>
          </a:p>
        </p:txBody>
      </p:sp>
      <p:sp>
        <p:nvSpPr>
          <p:cNvPr id="28" name="Oval 27">
            <a:extLst>
              <a:ext uri="{FF2B5EF4-FFF2-40B4-BE49-F238E27FC236}">
                <a16:creationId xmlns:a16="http://schemas.microsoft.com/office/drawing/2014/main" id="{DE404981-E988-593F-2EF8-70383E319A0B}"/>
              </a:ext>
            </a:extLst>
          </p:cNvPr>
          <p:cNvSpPr/>
          <p:nvPr/>
        </p:nvSpPr>
        <p:spPr>
          <a:xfrm>
            <a:off x="3035347" y="4946383"/>
            <a:ext cx="586854" cy="586854"/>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dirty="0">
                <a:solidFill>
                  <a:schemeClr val="tx1"/>
                </a:solidFill>
              </a:rPr>
              <a:t>3</a:t>
            </a:r>
          </a:p>
        </p:txBody>
      </p:sp>
      <p:sp>
        <p:nvSpPr>
          <p:cNvPr id="29" name="Oval 28">
            <a:extLst>
              <a:ext uri="{FF2B5EF4-FFF2-40B4-BE49-F238E27FC236}">
                <a16:creationId xmlns:a16="http://schemas.microsoft.com/office/drawing/2014/main" id="{1598FA31-7435-EAFA-D92B-27425EC7089A}"/>
              </a:ext>
            </a:extLst>
          </p:cNvPr>
          <p:cNvSpPr/>
          <p:nvPr/>
        </p:nvSpPr>
        <p:spPr>
          <a:xfrm>
            <a:off x="1861639" y="4682942"/>
            <a:ext cx="586854" cy="586854"/>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dirty="0">
                <a:solidFill>
                  <a:schemeClr val="tx1"/>
                </a:solidFill>
              </a:rPr>
              <a:t>4</a:t>
            </a:r>
          </a:p>
        </p:txBody>
      </p:sp>
      <p:sp>
        <p:nvSpPr>
          <p:cNvPr id="30" name="Oval 29">
            <a:extLst>
              <a:ext uri="{FF2B5EF4-FFF2-40B4-BE49-F238E27FC236}">
                <a16:creationId xmlns:a16="http://schemas.microsoft.com/office/drawing/2014/main" id="{F402022F-3B69-A602-1A51-0570E8BC885D}"/>
              </a:ext>
            </a:extLst>
          </p:cNvPr>
          <p:cNvSpPr/>
          <p:nvPr/>
        </p:nvSpPr>
        <p:spPr>
          <a:xfrm>
            <a:off x="293677" y="5108785"/>
            <a:ext cx="586854" cy="586854"/>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dirty="0">
                <a:solidFill>
                  <a:schemeClr val="tx1"/>
                </a:solidFill>
              </a:rPr>
              <a:t>5</a:t>
            </a:r>
          </a:p>
        </p:txBody>
      </p:sp>
      <p:sp>
        <p:nvSpPr>
          <p:cNvPr id="31" name="Oval 30">
            <a:extLst>
              <a:ext uri="{FF2B5EF4-FFF2-40B4-BE49-F238E27FC236}">
                <a16:creationId xmlns:a16="http://schemas.microsoft.com/office/drawing/2014/main" id="{101F07AE-9BF4-3997-92BB-B1C2C8CF0E90}"/>
              </a:ext>
            </a:extLst>
          </p:cNvPr>
          <p:cNvSpPr/>
          <p:nvPr/>
        </p:nvSpPr>
        <p:spPr>
          <a:xfrm>
            <a:off x="293677" y="6066757"/>
            <a:ext cx="586854" cy="586854"/>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dirty="0">
                <a:solidFill>
                  <a:schemeClr val="tx1"/>
                </a:solidFill>
              </a:rPr>
              <a:t>6</a:t>
            </a:r>
          </a:p>
        </p:txBody>
      </p:sp>
      <p:sp>
        <p:nvSpPr>
          <p:cNvPr id="32" name="Oval 31">
            <a:extLst>
              <a:ext uri="{FF2B5EF4-FFF2-40B4-BE49-F238E27FC236}">
                <a16:creationId xmlns:a16="http://schemas.microsoft.com/office/drawing/2014/main" id="{6C830EA5-62F0-B1E2-BFD5-349181C37189}"/>
              </a:ext>
            </a:extLst>
          </p:cNvPr>
          <p:cNvSpPr/>
          <p:nvPr/>
        </p:nvSpPr>
        <p:spPr>
          <a:xfrm>
            <a:off x="3622201" y="7254257"/>
            <a:ext cx="586854" cy="586854"/>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dirty="0">
                <a:solidFill>
                  <a:schemeClr val="tx1"/>
                </a:solidFill>
              </a:rPr>
              <a:t>7</a:t>
            </a:r>
          </a:p>
        </p:txBody>
      </p:sp>
      <p:sp>
        <p:nvSpPr>
          <p:cNvPr id="36" name="Oval 35">
            <a:extLst>
              <a:ext uri="{FF2B5EF4-FFF2-40B4-BE49-F238E27FC236}">
                <a16:creationId xmlns:a16="http://schemas.microsoft.com/office/drawing/2014/main" id="{A615FAF6-3B1D-D318-5A46-86478D15581A}"/>
              </a:ext>
            </a:extLst>
          </p:cNvPr>
          <p:cNvSpPr/>
          <p:nvPr/>
        </p:nvSpPr>
        <p:spPr>
          <a:xfrm>
            <a:off x="2155066" y="7771623"/>
            <a:ext cx="586854" cy="586854"/>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dirty="0">
                <a:solidFill>
                  <a:schemeClr val="tx1"/>
                </a:solidFill>
              </a:rPr>
              <a:t>8</a:t>
            </a:r>
          </a:p>
        </p:txBody>
      </p:sp>
      <p:sp>
        <p:nvSpPr>
          <p:cNvPr id="21" name="Text Placeholder 3">
            <a:extLst>
              <a:ext uri="{FF2B5EF4-FFF2-40B4-BE49-F238E27FC236}">
                <a16:creationId xmlns:a16="http://schemas.microsoft.com/office/drawing/2014/main" id="{8EF8FF58-3E9D-797F-AA33-2AAB3249AD2F}"/>
              </a:ext>
            </a:extLst>
          </p:cNvPr>
          <p:cNvSpPr txBox="1">
            <a:spLocks/>
          </p:cNvSpPr>
          <p:nvPr/>
        </p:nvSpPr>
        <p:spPr>
          <a:xfrm>
            <a:off x="486276" y="8688022"/>
            <a:ext cx="5452985" cy="728650"/>
          </a:xfrm>
          <a:prstGeom prst="rect">
            <a:avLst/>
          </a:prstGeom>
        </p:spPr>
        <p:txBody>
          <a:bodyPr/>
          <a:lstStyle>
            <a:lvl1pPr marL="380962" indent="-380962" algn="l" defTabSz="1523848" rtl="0" eaLnBrk="1" latinLnBrk="0" hangingPunct="1">
              <a:lnSpc>
                <a:spcPct val="110000"/>
              </a:lnSpc>
              <a:spcBef>
                <a:spcPts val="0"/>
              </a:spcBef>
              <a:spcAft>
                <a:spcPts val="300"/>
              </a:spcAft>
              <a:buFont typeface="Arial" panose="020B0604020202020204" pitchFamily="34" charset="0"/>
              <a:buChar char="•"/>
              <a:defRPr sz="3000" kern="1200">
                <a:solidFill>
                  <a:schemeClr val="tx1"/>
                </a:solidFill>
                <a:latin typeface="+mn-lt"/>
                <a:ea typeface="+mn-ea"/>
                <a:cs typeface="+mn-cs"/>
              </a:defRPr>
            </a:lvl1pPr>
            <a:lvl2pPr marL="1142886" indent="-380962" algn="l" defTabSz="1523848" rtl="0" eaLnBrk="1" latinLnBrk="0" hangingPunct="1">
              <a:lnSpc>
                <a:spcPct val="110000"/>
              </a:lnSpc>
              <a:spcBef>
                <a:spcPts val="0"/>
              </a:spcBef>
              <a:spcAft>
                <a:spcPts val="300"/>
              </a:spcAft>
              <a:buFont typeface="Arial" panose="020B0604020202020204" pitchFamily="34" charset="0"/>
              <a:buChar char="•"/>
              <a:defRPr sz="2800" kern="1200">
                <a:solidFill>
                  <a:schemeClr val="tx1"/>
                </a:solidFill>
                <a:latin typeface="+mn-lt"/>
                <a:ea typeface="+mn-ea"/>
                <a:cs typeface="+mn-cs"/>
              </a:defRPr>
            </a:lvl2pPr>
            <a:lvl3pPr marL="1904810" indent="-380962" algn="l" defTabSz="1523848" rtl="0" eaLnBrk="1" latinLnBrk="0" hangingPunct="1">
              <a:lnSpc>
                <a:spcPct val="110000"/>
              </a:lnSpc>
              <a:spcBef>
                <a:spcPts val="0"/>
              </a:spcBef>
              <a:spcAft>
                <a:spcPts val="300"/>
              </a:spcAft>
              <a:buFont typeface="Arial" panose="020B0604020202020204" pitchFamily="34" charset="0"/>
              <a:buChar char="•"/>
              <a:defRPr sz="2600" kern="1200">
                <a:solidFill>
                  <a:schemeClr val="tx1"/>
                </a:solidFill>
                <a:latin typeface="+mn-lt"/>
                <a:ea typeface="+mn-ea"/>
                <a:cs typeface="+mn-cs"/>
              </a:defRPr>
            </a:lvl3pPr>
            <a:lvl4pPr marL="2666733" indent="-380962" algn="l" defTabSz="1523848" rtl="0" eaLnBrk="1" latinLnBrk="0" hangingPunct="1">
              <a:lnSpc>
                <a:spcPct val="110000"/>
              </a:lnSpc>
              <a:spcBef>
                <a:spcPts val="0"/>
              </a:spcBef>
              <a:spcAft>
                <a:spcPts val="300"/>
              </a:spcAft>
              <a:buFont typeface="Arial" panose="020B0604020202020204" pitchFamily="34" charset="0"/>
              <a:buChar char="•"/>
              <a:defRPr sz="2400" kern="1200">
                <a:solidFill>
                  <a:schemeClr val="tx1"/>
                </a:solidFill>
                <a:latin typeface="+mn-lt"/>
                <a:ea typeface="+mn-ea"/>
                <a:cs typeface="+mn-cs"/>
              </a:defRPr>
            </a:lvl4pPr>
            <a:lvl5pPr marL="3428657" indent="-380962" algn="l" defTabSz="1523848" rtl="0" eaLnBrk="1" latinLnBrk="0" hangingPunct="1">
              <a:lnSpc>
                <a:spcPct val="110000"/>
              </a:lnSpc>
              <a:spcBef>
                <a:spcPts val="0"/>
              </a:spcBef>
              <a:spcAft>
                <a:spcPts val="300"/>
              </a:spcAft>
              <a:buFont typeface="Arial" panose="020B0604020202020204" pitchFamily="34" charset="0"/>
              <a:buChar char="•"/>
              <a:defRPr sz="2200" kern="1200">
                <a:solidFill>
                  <a:schemeClr val="tx1"/>
                </a:solidFill>
                <a:latin typeface="+mn-lt"/>
                <a:ea typeface="+mn-ea"/>
                <a:cs typeface="+mn-cs"/>
              </a:defRPr>
            </a:lvl5pPr>
            <a:lvl6pPr marL="4190581"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6pPr>
            <a:lvl7pPr marL="4952505"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7pPr>
            <a:lvl8pPr marL="5714429"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8pPr>
            <a:lvl9pPr marL="6476352"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9pPr>
          </a:lstStyle>
          <a:p>
            <a:pPr marL="0" indent="0">
              <a:buFont typeface="Arial" panose="020B0604020202020204" pitchFamily="34" charset="0"/>
              <a:buNone/>
            </a:pPr>
            <a:r>
              <a:rPr lang="en-CA" sz="2000" b="1" dirty="0">
                <a:solidFill>
                  <a:schemeClr val="accent1"/>
                </a:solidFill>
              </a:rPr>
              <a:t>NOTE: </a:t>
            </a:r>
            <a:r>
              <a:rPr lang="en-CA" sz="2000" dirty="0"/>
              <a:t>Items marked as “decorative” will not be picked up by assistive technology.</a:t>
            </a:r>
            <a:endParaRPr lang="en-CA" sz="2000" b="1" dirty="0"/>
          </a:p>
        </p:txBody>
      </p:sp>
      <p:pic>
        <p:nvPicPr>
          <p:cNvPr id="34" name="Picture 33" descr="A screenshot of PowerPoints selection plane.">
            <a:extLst>
              <a:ext uri="{FF2B5EF4-FFF2-40B4-BE49-F238E27FC236}">
                <a16:creationId xmlns:a16="http://schemas.microsoft.com/office/drawing/2014/main" id="{DD66ADEC-5F8B-7BB1-AB11-E176770AAA3C}"/>
              </a:ext>
            </a:extLst>
          </p:cNvPr>
          <p:cNvPicPr>
            <a:picLocks noChangeAspect="1"/>
          </p:cNvPicPr>
          <p:nvPr/>
        </p:nvPicPr>
        <p:blipFill>
          <a:blip r:embed="rId5"/>
          <a:stretch>
            <a:fillRect/>
          </a:stretch>
        </p:blipFill>
        <p:spPr>
          <a:xfrm>
            <a:off x="8753985" y="3941759"/>
            <a:ext cx="5347927" cy="5365635"/>
          </a:xfrm>
          <a:prstGeom prst="rect">
            <a:avLst/>
          </a:prstGeom>
        </p:spPr>
      </p:pic>
      <p:sp>
        <p:nvSpPr>
          <p:cNvPr id="24" name="Text Placeholder 3">
            <a:extLst>
              <a:ext uri="{FF2B5EF4-FFF2-40B4-BE49-F238E27FC236}">
                <a16:creationId xmlns:a16="http://schemas.microsoft.com/office/drawing/2014/main" id="{07F8B0C1-FDC1-6152-F627-518BFDFD2BFE}"/>
              </a:ext>
            </a:extLst>
          </p:cNvPr>
          <p:cNvSpPr txBox="1">
            <a:spLocks/>
          </p:cNvSpPr>
          <p:nvPr/>
        </p:nvSpPr>
        <p:spPr>
          <a:xfrm>
            <a:off x="14398373" y="5350174"/>
            <a:ext cx="5347927" cy="459667"/>
          </a:xfrm>
          <a:prstGeom prst="rect">
            <a:avLst/>
          </a:prstGeom>
        </p:spPr>
        <p:txBody>
          <a:bodyPr/>
          <a:lstStyle>
            <a:lvl1pPr marL="380962" indent="-380962" algn="l" defTabSz="1523848" rtl="0" eaLnBrk="1" latinLnBrk="0" hangingPunct="1">
              <a:lnSpc>
                <a:spcPct val="110000"/>
              </a:lnSpc>
              <a:spcBef>
                <a:spcPts val="0"/>
              </a:spcBef>
              <a:spcAft>
                <a:spcPts val="300"/>
              </a:spcAft>
              <a:buFont typeface="Arial" panose="020B0604020202020204" pitchFamily="34" charset="0"/>
              <a:buChar char="•"/>
              <a:defRPr sz="3000" kern="1200">
                <a:solidFill>
                  <a:schemeClr val="tx1"/>
                </a:solidFill>
                <a:latin typeface="+mn-lt"/>
                <a:ea typeface="+mn-ea"/>
                <a:cs typeface="+mn-cs"/>
              </a:defRPr>
            </a:lvl1pPr>
            <a:lvl2pPr marL="1142886" indent="-380962" algn="l" defTabSz="1523848" rtl="0" eaLnBrk="1" latinLnBrk="0" hangingPunct="1">
              <a:lnSpc>
                <a:spcPct val="110000"/>
              </a:lnSpc>
              <a:spcBef>
                <a:spcPts val="0"/>
              </a:spcBef>
              <a:spcAft>
                <a:spcPts val="300"/>
              </a:spcAft>
              <a:buFont typeface="Arial" panose="020B0604020202020204" pitchFamily="34" charset="0"/>
              <a:buChar char="•"/>
              <a:defRPr sz="2800" kern="1200">
                <a:solidFill>
                  <a:schemeClr val="tx1"/>
                </a:solidFill>
                <a:latin typeface="+mn-lt"/>
                <a:ea typeface="+mn-ea"/>
                <a:cs typeface="+mn-cs"/>
              </a:defRPr>
            </a:lvl2pPr>
            <a:lvl3pPr marL="1904810" indent="-380962" algn="l" defTabSz="1523848" rtl="0" eaLnBrk="1" latinLnBrk="0" hangingPunct="1">
              <a:lnSpc>
                <a:spcPct val="110000"/>
              </a:lnSpc>
              <a:spcBef>
                <a:spcPts val="0"/>
              </a:spcBef>
              <a:spcAft>
                <a:spcPts val="300"/>
              </a:spcAft>
              <a:buFont typeface="Arial" panose="020B0604020202020204" pitchFamily="34" charset="0"/>
              <a:buChar char="•"/>
              <a:defRPr sz="2600" kern="1200">
                <a:solidFill>
                  <a:schemeClr val="tx1"/>
                </a:solidFill>
                <a:latin typeface="+mn-lt"/>
                <a:ea typeface="+mn-ea"/>
                <a:cs typeface="+mn-cs"/>
              </a:defRPr>
            </a:lvl3pPr>
            <a:lvl4pPr marL="2666733" indent="-380962" algn="l" defTabSz="1523848" rtl="0" eaLnBrk="1" latinLnBrk="0" hangingPunct="1">
              <a:lnSpc>
                <a:spcPct val="110000"/>
              </a:lnSpc>
              <a:spcBef>
                <a:spcPts val="0"/>
              </a:spcBef>
              <a:spcAft>
                <a:spcPts val="300"/>
              </a:spcAft>
              <a:buFont typeface="Arial" panose="020B0604020202020204" pitchFamily="34" charset="0"/>
              <a:buChar char="•"/>
              <a:defRPr sz="2400" kern="1200">
                <a:solidFill>
                  <a:schemeClr val="tx1"/>
                </a:solidFill>
                <a:latin typeface="+mn-lt"/>
                <a:ea typeface="+mn-ea"/>
                <a:cs typeface="+mn-cs"/>
              </a:defRPr>
            </a:lvl4pPr>
            <a:lvl5pPr marL="3428657" indent="-380962" algn="l" defTabSz="1523848" rtl="0" eaLnBrk="1" latinLnBrk="0" hangingPunct="1">
              <a:lnSpc>
                <a:spcPct val="110000"/>
              </a:lnSpc>
              <a:spcBef>
                <a:spcPts val="0"/>
              </a:spcBef>
              <a:spcAft>
                <a:spcPts val="300"/>
              </a:spcAft>
              <a:buFont typeface="Arial" panose="020B0604020202020204" pitchFamily="34" charset="0"/>
              <a:buChar char="•"/>
              <a:defRPr sz="2200" kern="1200">
                <a:solidFill>
                  <a:schemeClr val="tx1"/>
                </a:solidFill>
                <a:latin typeface="+mn-lt"/>
                <a:ea typeface="+mn-ea"/>
                <a:cs typeface="+mn-cs"/>
              </a:defRPr>
            </a:lvl5pPr>
            <a:lvl6pPr marL="4190581"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6pPr>
            <a:lvl7pPr marL="4952505"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7pPr>
            <a:lvl8pPr marL="5714429"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8pPr>
            <a:lvl9pPr marL="6476352"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9pPr>
          </a:lstStyle>
          <a:p>
            <a:pPr marL="0" indent="0">
              <a:buFont typeface="Arial" panose="020B0604020202020204" pitchFamily="34" charset="0"/>
              <a:buNone/>
            </a:pPr>
            <a:r>
              <a:rPr lang="en-CA" sz="2000" b="1" dirty="0">
                <a:solidFill>
                  <a:schemeClr val="accent1"/>
                </a:solidFill>
              </a:rPr>
              <a:t>8.</a:t>
            </a:r>
            <a:r>
              <a:rPr lang="en-CA" sz="2000" dirty="0"/>
              <a:t> Date</a:t>
            </a:r>
            <a:endParaRPr lang="en-CA" sz="2000" b="1" dirty="0"/>
          </a:p>
        </p:txBody>
      </p:sp>
      <p:sp>
        <p:nvSpPr>
          <p:cNvPr id="23" name="Text Placeholder 3">
            <a:extLst>
              <a:ext uri="{FF2B5EF4-FFF2-40B4-BE49-F238E27FC236}">
                <a16:creationId xmlns:a16="http://schemas.microsoft.com/office/drawing/2014/main" id="{5BE6BCC9-4F86-3D10-03D4-B4B1F272A7D7}"/>
              </a:ext>
            </a:extLst>
          </p:cNvPr>
          <p:cNvSpPr txBox="1">
            <a:spLocks/>
          </p:cNvSpPr>
          <p:nvPr/>
        </p:nvSpPr>
        <p:spPr>
          <a:xfrm>
            <a:off x="14398373" y="5784889"/>
            <a:ext cx="5347927" cy="459667"/>
          </a:xfrm>
          <a:prstGeom prst="rect">
            <a:avLst/>
          </a:prstGeom>
        </p:spPr>
        <p:txBody>
          <a:bodyPr/>
          <a:lstStyle>
            <a:lvl1pPr marL="380962" indent="-380962" algn="l" defTabSz="1523848" rtl="0" eaLnBrk="1" latinLnBrk="0" hangingPunct="1">
              <a:lnSpc>
                <a:spcPct val="110000"/>
              </a:lnSpc>
              <a:spcBef>
                <a:spcPts val="0"/>
              </a:spcBef>
              <a:spcAft>
                <a:spcPts val="300"/>
              </a:spcAft>
              <a:buFont typeface="Arial" panose="020B0604020202020204" pitchFamily="34" charset="0"/>
              <a:buChar char="•"/>
              <a:defRPr sz="3000" kern="1200">
                <a:solidFill>
                  <a:schemeClr val="tx1"/>
                </a:solidFill>
                <a:latin typeface="+mn-lt"/>
                <a:ea typeface="+mn-ea"/>
                <a:cs typeface="+mn-cs"/>
              </a:defRPr>
            </a:lvl1pPr>
            <a:lvl2pPr marL="1142886" indent="-380962" algn="l" defTabSz="1523848" rtl="0" eaLnBrk="1" latinLnBrk="0" hangingPunct="1">
              <a:lnSpc>
                <a:spcPct val="110000"/>
              </a:lnSpc>
              <a:spcBef>
                <a:spcPts val="0"/>
              </a:spcBef>
              <a:spcAft>
                <a:spcPts val="300"/>
              </a:spcAft>
              <a:buFont typeface="Arial" panose="020B0604020202020204" pitchFamily="34" charset="0"/>
              <a:buChar char="•"/>
              <a:defRPr sz="2800" kern="1200">
                <a:solidFill>
                  <a:schemeClr val="tx1"/>
                </a:solidFill>
                <a:latin typeface="+mn-lt"/>
                <a:ea typeface="+mn-ea"/>
                <a:cs typeface="+mn-cs"/>
              </a:defRPr>
            </a:lvl2pPr>
            <a:lvl3pPr marL="1904810" indent="-380962" algn="l" defTabSz="1523848" rtl="0" eaLnBrk="1" latinLnBrk="0" hangingPunct="1">
              <a:lnSpc>
                <a:spcPct val="110000"/>
              </a:lnSpc>
              <a:spcBef>
                <a:spcPts val="0"/>
              </a:spcBef>
              <a:spcAft>
                <a:spcPts val="300"/>
              </a:spcAft>
              <a:buFont typeface="Arial" panose="020B0604020202020204" pitchFamily="34" charset="0"/>
              <a:buChar char="•"/>
              <a:defRPr sz="2600" kern="1200">
                <a:solidFill>
                  <a:schemeClr val="tx1"/>
                </a:solidFill>
                <a:latin typeface="+mn-lt"/>
                <a:ea typeface="+mn-ea"/>
                <a:cs typeface="+mn-cs"/>
              </a:defRPr>
            </a:lvl3pPr>
            <a:lvl4pPr marL="2666733" indent="-380962" algn="l" defTabSz="1523848" rtl="0" eaLnBrk="1" latinLnBrk="0" hangingPunct="1">
              <a:lnSpc>
                <a:spcPct val="110000"/>
              </a:lnSpc>
              <a:spcBef>
                <a:spcPts val="0"/>
              </a:spcBef>
              <a:spcAft>
                <a:spcPts val="300"/>
              </a:spcAft>
              <a:buFont typeface="Arial" panose="020B0604020202020204" pitchFamily="34" charset="0"/>
              <a:buChar char="•"/>
              <a:defRPr sz="2400" kern="1200">
                <a:solidFill>
                  <a:schemeClr val="tx1"/>
                </a:solidFill>
                <a:latin typeface="+mn-lt"/>
                <a:ea typeface="+mn-ea"/>
                <a:cs typeface="+mn-cs"/>
              </a:defRPr>
            </a:lvl4pPr>
            <a:lvl5pPr marL="3428657" indent="-380962" algn="l" defTabSz="1523848" rtl="0" eaLnBrk="1" latinLnBrk="0" hangingPunct="1">
              <a:lnSpc>
                <a:spcPct val="110000"/>
              </a:lnSpc>
              <a:spcBef>
                <a:spcPts val="0"/>
              </a:spcBef>
              <a:spcAft>
                <a:spcPts val="300"/>
              </a:spcAft>
              <a:buFont typeface="Arial" panose="020B0604020202020204" pitchFamily="34" charset="0"/>
              <a:buChar char="•"/>
              <a:defRPr sz="2200" kern="1200">
                <a:solidFill>
                  <a:schemeClr val="tx1"/>
                </a:solidFill>
                <a:latin typeface="+mn-lt"/>
                <a:ea typeface="+mn-ea"/>
                <a:cs typeface="+mn-cs"/>
              </a:defRPr>
            </a:lvl5pPr>
            <a:lvl6pPr marL="4190581"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6pPr>
            <a:lvl7pPr marL="4952505"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7pPr>
            <a:lvl8pPr marL="5714429"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8pPr>
            <a:lvl9pPr marL="6476352"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9pPr>
          </a:lstStyle>
          <a:p>
            <a:pPr marL="0" indent="0">
              <a:buFont typeface="Arial" panose="020B0604020202020204" pitchFamily="34" charset="0"/>
              <a:buNone/>
            </a:pPr>
            <a:r>
              <a:rPr lang="en-CA" sz="2000" b="1" dirty="0">
                <a:solidFill>
                  <a:schemeClr val="accent1"/>
                </a:solidFill>
              </a:rPr>
              <a:t>7.</a:t>
            </a:r>
            <a:r>
              <a:rPr lang="en-CA" sz="2000" dirty="0"/>
              <a:t> Presenter Name</a:t>
            </a:r>
            <a:endParaRPr lang="en-CA" sz="2000" b="1" dirty="0"/>
          </a:p>
        </p:txBody>
      </p:sp>
      <p:sp>
        <p:nvSpPr>
          <p:cNvPr id="22" name="Text Placeholder 3">
            <a:extLst>
              <a:ext uri="{FF2B5EF4-FFF2-40B4-BE49-F238E27FC236}">
                <a16:creationId xmlns:a16="http://schemas.microsoft.com/office/drawing/2014/main" id="{1C6DA868-3B98-F4F8-5226-207927E6E38A}"/>
              </a:ext>
            </a:extLst>
          </p:cNvPr>
          <p:cNvSpPr txBox="1">
            <a:spLocks/>
          </p:cNvSpPr>
          <p:nvPr/>
        </p:nvSpPr>
        <p:spPr>
          <a:xfrm>
            <a:off x="14398373" y="6239860"/>
            <a:ext cx="5347927" cy="459667"/>
          </a:xfrm>
          <a:prstGeom prst="rect">
            <a:avLst/>
          </a:prstGeom>
        </p:spPr>
        <p:txBody>
          <a:bodyPr/>
          <a:lstStyle>
            <a:lvl1pPr marL="380962" indent="-380962" algn="l" defTabSz="1523848" rtl="0" eaLnBrk="1" latinLnBrk="0" hangingPunct="1">
              <a:lnSpc>
                <a:spcPct val="110000"/>
              </a:lnSpc>
              <a:spcBef>
                <a:spcPts val="0"/>
              </a:spcBef>
              <a:spcAft>
                <a:spcPts val="300"/>
              </a:spcAft>
              <a:buFont typeface="Arial" panose="020B0604020202020204" pitchFamily="34" charset="0"/>
              <a:buChar char="•"/>
              <a:defRPr sz="3000" kern="1200">
                <a:solidFill>
                  <a:schemeClr val="tx1"/>
                </a:solidFill>
                <a:latin typeface="+mn-lt"/>
                <a:ea typeface="+mn-ea"/>
                <a:cs typeface="+mn-cs"/>
              </a:defRPr>
            </a:lvl1pPr>
            <a:lvl2pPr marL="1142886" indent="-380962" algn="l" defTabSz="1523848" rtl="0" eaLnBrk="1" latinLnBrk="0" hangingPunct="1">
              <a:lnSpc>
                <a:spcPct val="110000"/>
              </a:lnSpc>
              <a:spcBef>
                <a:spcPts val="0"/>
              </a:spcBef>
              <a:spcAft>
                <a:spcPts val="300"/>
              </a:spcAft>
              <a:buFont typeface="Arial" panose="020B0604020202020204" pitchFamily="34" charset="0"/>
              <a:buChar char="•"/>
              <a:defRPr sz="2800" kern="1200">
                <a:solidFill>
                  <a:schemeClr val="tx1"/>
                </a:solidFill>
                <a:latin typeface="+mn-lt"/>
                <a:ea typeface="+mn-ea"/>
                <a:cs typeface="+mn-cs"/>
              </a:defRPr>
            </a:lvl2pPr>
            <a:lvl3pPr marL="1904810" indent="-380962" algn="l" defTabSz="1523848" rtl="0" eaLnBrk="1" latinLnBrk="0" hangingPunct="1">
              <a:lnSpc>
                <a:spcPct val="110000"/>
              </a:lnSpc>
              <a:spcBef>
                <a:spcPts val="0"/>
              </a:spcBef>
              <a:spcAft>
                <a:spcPts val="300"/>
              </a:spcAft>
              <a:buFont typeface="Arial" panose="020B0604020202020204" pitchFamily="34" charset="0"/>
              <a:buChar char="•"/>
              <a:defRPr sz="2600" kern="1200">
                <a:solidFill>
                  <a:schemeClr val="tx1"/>
                </a:solidFill>
                <a:latin typeface="+mn-lt"/>
                <a:ea typeface="+mn-ea"/>
                <a:cs typeface="+mn-cs"/>
              </a:defRPr>
            </a:lvl3pPr>
            <a:lvl4pPr marL="2666733" indent="-380962" algn="l" defTabSz="1523848" rtl="0" eaLnBrk="1" latinLnBrk="0" hangingPunct="1">
              <a:lnSpc>
                <a:spcPct val="110000"/>
              </a:lnSpc>
              <a:spcBef>
                <a:spcPts val="0"/>
              </a:spcBef>
              <a:spcAft>
                <a:spcPts val="300"/>
              </a:spcAft>
              <a:buFont typeface="Arial" panose="020B0604020202020204" pitchFamily="34" charset="0"/>
              <a:buChar char="•"/>
              <a:defRPr sz="2400" kern="1200">
                <a:solidFill>
                  <a:schemeClr val="tx1"/>
                </a:solidFill>
                <a:latin typeface="+mn-lt"/>
                <a:ea typeface="+mn-ea"/>
                <a:cs typeface="+mn-cs"/>
              </a:defRPr>
            </a:lvl4pPr>
            <a:lvl5pPr marL="3428657" indent="-380962" algn="l" defTabSz="1523848" rtl="0" eaLnBrk="1" latinLnBrk="0" hangingPunct="1">
              <a:lnSpc>
                <a:spcPct val="110000"/>
              </a:lnSpc>
              <a:spcBef>
                <a:spcPts val="0"/>
              </a:spcBef>
              <a:spcAft>
                <a:spcPts val="300"/>
              </a:spcAft>
              <a:buFont typeface="Arial" panose="020B0604020202020204" pitchFamily="34" charset="0"/>
              <a:buChar char="•"/>
              <a:defRPr sz="2200" kern="1200">
                <a:solidFill>
                  <a:schemeClr val="tx1"/>
                </a:solidFill>
                <a:latin typeface="+mn-lt"/>
                <a:ea typeface="+mn-ea"/>
                <a:cs typeface="+mn-cs"/>
              </a:defRPr>
            </a:lvl5pPr>
            <a:lvl6pPr marL="4190581"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6pPr>
            <a:lvl7pPr marL="4952505"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7pPr>
            <a:lvl8pPr marL="5714429"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8pPr>
            <a:lvl9pPr marL="6476352"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9pPr>
          </a:lstStyle>
          <a:p>
            <a:pPr marL="0" indent="0">
              <a:buFont typeface="Arial" panose="020B0604020202020204" pitchFamily="34" charset="0"/>
              <a:buNone/>
            </a:pPr>
            <a:r>
              <a:rPr lang="en-CA" sz="2000" b="1" dirty="0">
                <a:solidFill>
                  <a:schemeClr val="accent1"/>
                </a:solidFill>
              </a:rPr>
              <a:t>6.</a:t>
            </a:r>
            <a:r>
              <a:rPr lang="en-CA" sz="2000" dirty="0"/>
              <a:t> Slide Subhead</a:t>
            </a:r>
            <a:endParaRPr lang="en-CA" sz="2000" b="1" dirty="0"/>
          </a:p>
        </p:txBody>
      </p:sp>
      <p:sp>
        <p:nvSpPr>
          <p:cNvPr id="19" name="Text Placeholder 3">
            <a:extLst>
              <a:ext uri="{FF2B5EF4-FFF2-40B4-BE49-F238E27FC236}">
                <a16:creationId xmlns:a16="http://schemas.microsoft.com/office/drawing/2014/main" id="{7B552E94-3703-DAD2-0385-FD6CDCA9F952}"/>
              </a:ext>
            </a:extLst>
          </p:cNvPr>
          <p:cNvSpPr txBox="1">
            <a:spLocks/>
          </p:cNvSpPr>
          <p:nvPr/>
        </p:nvSpPr>
        <p:spPr>
          <a:xfrm>
            <a:off x="14398373" y="6667484"/>
            <a:ext cx="5347927" cy="459667"/>
          </a:xfrm>
          <a:prstGeom prst="rect">
            <a:avLst/>
          </a:prstGeom>
        </p:spPr>
        <p:txBody>
          <a:bodyPr/>
          <a:lstStyle>
            <a:lvl1pPr marL="380962" indent="-380962" algn="l" defTabSz="1523848" rtl="0" eaLnBrk="1" latinLnBrk="0" hangingPunct="1">
              <a:lnSpc>
                <a:spcPct val="110000"/>
              </a:lnSpc>
              <a:spcBef>
                <a:spcPts val="0"/>
              </a:spcBef>
              <a:spcAft>
                <a:spcPts val="300"/>
              </a:spcAft>
              <a:buFont typeface="Arial" panose="020B0604020202020204" pitchFamily="34" charset="0"/>
              <a:buChar char="•"/>
              <a:defRPr sz="3000" kern="1200">
                <a:solidFill>
                  <a:schemeClr val="tx1"/>
                </a:solidFill>
                <a:latin typeface="+mn-lt"/>
                <a:ea typeface="+mn-ea"/>
                <a:cs typeface="+mn-cs"/>
              </a:defRPr>
            </a:lvl1pPr>
            <a:lvl2pPr marL="1142886" indent="-380962" algn="l" defTabSz="1523848" rtl="0" eaLnBrk="1" latinLnBrk="0" hangingPunct="1">
              <a:lnSpc>
                <a:spcPct val="110000"/>
              </a:lnSpc>
              <a:spcBef>
                <a:spcPts val="0"/>
              </a:spcBef>
              <a:spcAft>
                <a:spcPts val="300"/>
              </a:spcAft>
              <a:buFont typeface="Arial" panose="020B0604020202020204" pitchFamily="34" charset="0"/>
              <a:buChar char="•"/>
              <a:defRPr sz="2800" kern="1200">
                <a:solidFill>
                  <a:schemeClr val="tx1"/>
                </a:solidFill>
                <a:latin typeface="+mn-lt"/>
                <a:ea typeface="+mn-ea"/>
                <a:cs typeface="+mn-cs"/>
              </a:defRPr>
            </a:lvl2pPr>
            <a:lvl3pPr marL="1904810" indent="-380962" algn="l" defTabSz="1523848" rtl="0" eaLnBrk="1" latinLnBrk="0" hangingPunct="1">
              <a:lnSpc>
                <a:spcPct val="110000"/>
              </a:lnSpc>
              <a:spcBef>
                <a:spcPts val="0"/>
              </a:spcBef>
              <a:spcAft>
                <a:spcPts val="300"/>
              </a:spcAft>
              <a:buFont typeface="Arial" panose="020B0604020202020204" pitchFamily="34" charset="0"/>
              <a:buChar char="•"/>
              <a:defRPr sz="2600" kern="1200">
                <a:solidFill>
                  <a:schemeClr val="tx1"/>
                </a:solidFill>
                <a:latin typeface="+mn-lt"/>
                <a:ea typeface="+mn-ea"/>
                <a:cs typeface="+mn-cs"/>
              </a:defRPr>
            </a:lvl3pPr>
            <a:lvl4pPr marL="2666733" indent="-380962" algn="l" defTabSz="1523848" rtl="0" eaLnBrk="1" latinLnBrk="0" hangingPunct="1">
              <a:lnSpc>
                <a:spcPct val="110000"/>
              </a:lnSpc>
              <a:spcBef>
                <a:spcPts val="0"/>
              </a:spcBef>
              <a:spcAft>
                <a:spcPts val="300"/>
              </a:spcAft>
              <a:buFont typeface="Arial" panose="020B0604020202020204" pitchFamily="34" charset="0"/>
              <a:buChar char="•"/>
              <a:defRPr sz="2400" kern="1200">
                <a:solidFill>
                  <a:schemeClr val="tx1"/>
                </a:solidFill>
                <a:latin typeface="+mn-lt"/>
                <a:ea typeface="+mn-ea"/>
                <a:cs typeface="+mn-cs"/>
              </a:defRPr>
            </a:lvl4pPr>
            <a:lvl5pPr marL="3428657" indent="-380962" algn="l" defTabSz="1523848" rtl="0" eaLnBrk="1" latinLnBrk="0" hangingPunct="1">
              <a:lnSpc>
                <a:spcPct val="110000"/>
              </a:lnSpc>
              <a:spcBef>
                <a:spcPts val="0"/>
              </a:spcBef>
              <a:spcAft>
                <a:spcPts val="300"/>
              </a:spcAft>
              <a:buFont typeface="Arial" panose="020B0604020202020204" pitchFamily="34" charset="0"/>
              <a:buChar char="•"/>
              <a:defRPr sz="2200" kern="1200">
                <a:solidFill>
                  <a:schemeClr val="tx1"/>
                </a:solidFill>
                <a:latin typeface="+mn-lt"/>
                <a:ea typeface="+mn-ea"/>
                <a:cs typeface="+mn-cs"/>
              </a:defRPr>
            </a:lvl5pPr>
            <a:lvl6pPr marL="4190581"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6pPr>
            <a:lvl7pPr marL="4952505"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7pPr>
            <a:lvl8pPr marL="5714429"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8pPr>
            <a:lvl9pPr marL="6476352"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9pPr>
          </a:lstStyle>
          <a:p>
            <a:pPr marL="0" indent="0">
              <a:buFont typeface="Arial" panose="020B0604020202020204" pitchFamily="34" charset="0"/>
              <a:buNone/>
            </a:pPr>
            <a:r>
              <a:rPr lang="en-CA" sz="2000" b="1" dirty="0">
                <a:solidFill>
                  <a:schemeClr val="accent1"/>
                </a:solidFill>
              </a:rPr>
              <a:t>5.</a:t>
            </a:r>
            <a:r>
              <a:rPr lang="en-CA" sz="2000" dirty="0"/>
              <a:t> Slide Title </a:t>
            </a:r>
            <a:r>
              <a:rPr lang="en-CA" sz="2000" dirty="0">
                <a:solidFill>
                  <a:schemeClr val="accent3"/>
                </a:solidFill>
              </a:rPr>
              <a:t>(this will be the first item read)</a:t>
            </a:r>
            <a:endParaRPr lang="en-CA" sz="2000" b="1" dirty="0">
              <a:solidFill>
                <a:schemeClr val="accent3"/>
              </a:solidFill>
            </a:endParaRPr>
          </a:p>
        </p:txBody>
      </p:sp>
      <p:sp>
        <p:nvSpPr>
          <p:cNvPr id="18" name="Text Placeholder 3">
            <a:extLst>
              <a:ext uri="{FF2B5EF4-FFF2-40B4-BE49-F238E27FC236}">
                <a16:creationId xmlns:a16="http://schemas.microsoft.com/office/drawing/2014/main" id="{EDF4EA93-F48E-9ECE-16E7-F1D7A7D45A78}"/>
              </a:ext>
            </a:extLst>
          </p:cNvPr>
          <p:cNvSpPr txBox="1">
            <a:spLocks/>
          </p:cNvSpPr>
          <p:nvPr/>
        </p:nvSpPr>
        <p:spPr>
          <a:xfrm>
            <a:off x="14398373" y="7088017"/>
            <a:ext cx="5347927" cy="459667"/>
          </a:xfrm>
          <a:prstGeom prst="rect">
            <a:avLst/>
          </a:prstGeom>
        </p:spPr>
        <p:txBody>
          <a:bodyPr/>
          <a:lstStyle>
            <a:lvl1pPr marL="380962" indent="-380962" algn="l" defTabSz="1523848" rtl="0" eaLnBrk="1" latinLnBrk="0" hangingPunct="1">
              <a:lnSpc>
                <a:spcPct val="110000"/>
              </a:lnSpc>
              <a:spcBef>
                <a:spcPts val="0"/>
              </a:spcBef>
              <a:spcAft>
                <a:spcPts val="300"/>
              </a:spcAft>
              <a:buFont typeface="Arial" panose="020B0604020202020204" pitchFamily="34" charset="0"/>
              <a:buChar char="•"/>
              <a:defRPr sz="3000" kern="1200">
                <a:solidFill>
                  <a:schemeClr val="tx1"/>
                </a:solidFill>
                <a:latin typeface="+mn-lt"/>
                <a:ea typeface="+mn-ea"/>
                <a:cs typeface="+mn-cs"/>
              </a:defRPr>
            </a:lvl1pPr>
            <a:lvl2pPr marL="1142886" indent="-380962" algn="l" defTabSz="1523848" rtl="0" eaLnBrk="1" latinLnBrk="0" hangingPunct="1">
              <a:lnSpc>
                <a:spcPct val="110000"/>
              </a:lnSpc>
              <a:spcBef>
                <a:spcPts val="0"/>
              </a:spcBef>
              <a:spcAft>
                <a:spcPts val="300"/>
              </a:spcAft>
              <a:buFont typeface="Arial" panose="020B0604020202020204" pitchFamily="34" charset="0"/>
              <a:buChar char="•"/>
              <a:defRPr sz="2800" kern="1200">
                <a:solidFill>
                  <a:schemeClr val="tx1"/>
                </a:solidFill>
                <a:latin typeface="+mn-lt"/>
                <a:ea typeface="+mn-ea"/>
                <a:cs typeface="+mn-cs"/>
              </a:defRPr>
            </a:lvl2pPr>
            <a:lvl3pPr marL="1904810" indent="-380962" algn="l" defTabSz="1523848" rtl="0" eaLnBrk="1" latinLnBrk="0" hangingPunct="1">
              <a:lnSpc>
                <a:spcPct val="110000"/>
              </a:lnSpc>
              <a:spcBef>
                <a:spcPts val="0"/>
              </a:spcBef>
              <a:spcAft>
                <a:spcPts val="300"/>
              </a:spcAft>
              <a:buFont typeface="Arial" panose="020B0604020202020204" pitchFamily="34" charset="0"/>
              <a:buChar char="•"/>
              <a:defRPr sz="2600" kern="1200">
                <a:solidFill>
                  <a:schemeClr val="tx1"/>
                </a:solidFill>
                <a:latin typeface="+mn-lt"/>
                <a:ea typeface="+mn-ea"/>
                <a:cs typeface="+mn-cs"/>
              </a:defRPr>
            </a:lvl3pPr>
            <a:lvl4pPr marL="2666733" indent="-380962" algn="l" defTabSz="1523848" rtl="0" eaLnBrk="1" latinLnBrk="0" hangingPunct="1">
              <a:lnSpc>
                <a:spcPct val="110000"/>
              </a:lnSpc>
              <a:spcBef>
                <a:spcPts val="0"/>
              </a:spcBef>
              <a:spcAft>
                <a:spcPts val="300"/>
              </a:spcAft>
              <a:buFont typeface="Arial" panose="020B0604020202020204" pitchFamily="34" charset="0"/>
              <a:buChar char="•"/>
              <a:defRPr sz="2400" kern="1200">
                <a:solidFill>
                  <a:schemeClr val="tx1"/>
                </a:solidFill>
                <a:latin typeface="+mn-lt"/>
                <a:ea typeface="+mn-ea"/>
                <a:cs typeface="+mn-cs"/>
              </a:defRPr>
            </a:lvl4pPr>
            <a:lvl5pPr marL="3428657" indent="-380962" algn="l" defTabSz="1523848" rtl="0" eaLnBrk="1" latinLnBrk="0" hangingPunct="1">
              <a:lnSpc>
                <a:spcPct val="110000"/>
              </a:lnSpc>
              <a:spcBef>
                <a:spcPts val="0"/>
              </a:spcBef>
              <a:spcAft>
                <a:spcPts val="300"/>
              </a:spcAft>
              <a:buFont typeface="Arial" panose="020B0604020202020204" pitchFamily="34" charset="0"/>
              <a:buChar char="•"/>
              <a:defRPr sz="2200" kern="1200">
                <a:solidFill>
                  <a:schemeClr val="tx1"/>
                </a:solidFill>
                <a:latin typeface="+mn-lt"/>
                <a:ea typeface="+mn-ea"/>
                <a:cs typeface="+mn-cs"/>
              </a:defRPr>
            </a:lvl5pPr>
            <a:lvl6pPr marL="4190581"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6pPr>
            <a:lvl7pPr marL="4952505"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7pPr>
            <a:lvl8pPr marL="5714429"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8pPr>
            <a:lvl9pPr marL="6476352"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9pPr>
          </a:lstStyle>
          <a:p>
            <a:pPr marL="0" indent="0">
              <a:buFont typeface="Arial" panose="020B0604020202020204" pitchFamily="34" charset="0"/>
              <a:buNone/>
            </a:pPr>
            <a:r>
              <a:rPr lang="en-CA" sz="2000" b="1" dirty="0">
                <a:solidFill>
                  <a:schemeClr val="accent1"/>
                </a:solidFill>
              </a:rPr>
              <a:t>4.</a:t>
            </a:r>
            <a:r>
              <a:rPr lang="en-CA" sz="2000" dirty="0"/>
              <a:t> Text Highlight </a:t>
            </a:r>
            <a:r>
              <a:rPr lang="en-CA" sz="2000" dirty="0">
                <a:solidFill>
                  <a:schemeClr val="accent3"/>
                </a:solidFill>
              </a:rPr>
              <a:t>(marked as decorative) </a:t>
            </a:r>
            <a:endParaRPr lang="en-CA" sz="2000" b="1" dirty="0">
              <a:solidFill>
                <a:schemeClr val="accent3"/>
              </a:solidFill>
            </a:endParaRPr>
          </a:p>
        </p:txBody>
      </p:sp>
      <p:sp>
        <p:nvSpPr>
          <p:cNvPr id="17" name="Text Placeholder 3">
            <a:extLst>
              <a:ext uri="{FF2B5EF4-FFF2-40B4-BE49-F238E27FC236}">
                <a16:creationId xmlns:a16="http://schemas.microsoft.com/office/drawing/2014/main" id="{1080D2CE-1E08-41C4-F7B2-A72DBAFEFD15}"/>
              </a:ext>
            </a:extLst>
          </p:cNvPr>
          <p:cNvSpPr txBox="1">
            <a:spLocks/>
          </p:cNvSpPr>
          <p:nvPr/>
        </p:nvSpPr>
        <p:spPr>
          <a:xfrm>
            <a:off x="14398373" y="7538431"/>
            <a:ext cx="5347927" cy="459667"/>
          </a:xfrm>
          <a:prstGeom prst="rect">
            <a:avLst/>
          </a:prstGeom>
        </p:spPr>
        <p:txBody>
          <a:bodyPr/>
          <a:lstStyle>
            <a:lvl1pPr marL="380962" indent="-380962" algn="l" defTabSz="1523848" rtl="0" eaLnBrk="1" latinLnBrk="0" hangingPunct="1">
              <a:lnSpc>
                <a:spcPct val="110000"/>
              </a:lnSpc>
              <a:spcBef>
                <a:spcPts val="0"/>
              </a:spcBef>
              <a:spcAft>
                <a:spcPts val="300"/>
              </a:spcAft>
              <a:buFont typeface="Arial" panose="020B0604020202020204" pitchFamily="34" charset="0"/>
              <a:buChar char="•"/>
              <a:defRPr sz="3000" kern="1200">
                <a:solidFill>
                  <a:schemeClr val="tx1"/>
                </a:solidFill>
                <a:latin typeface="+mn-lt"/>
                <a:ea typeface="+mn-ea"/>
                <a:cs typeface="+mn-cs"/>
              </a:defRPr>
            </a:lvl1pPr>
            <a:lvl2pPr marL="1142886" indent="-380962" algn="l" defTabSz="1523848" rtl="0" eaLnBrk="1" latinLnBrk="0" hangingPunct="1">
              <a:lnSpc>
                <a:spcPct val="110000"/>
              </a:lnSpc>
              <a:spcBef>
                <a:spcPts val="0"/>
              </a:spcBef>
              <a:spcAft>
                <a:spcPts val="300"/>
              </a:spcAft>
              <a:buFont typeface="Arial" panose="020B0604020202020204" pitchFamily="34" charset="0"/>
              <a:buChar char="•"/>
              <a:defRPr sz="2800" kern="1200">
                <a:solidFill>
                  <a:schemeClr val="tx1"/>
                </a:solidFill>
                <a:latin typeface="+mn-lt"/>
                <a:ea typeface="+mn-ea"/>
                <a:cs typeface="+mn-cs"/>
              </a:defRPr>
            </a:lvl2pPr>
            <a:lvl3pPr marL="1904810" indent="-380962" algn="l" defTabSz="1523848" rtl="0" eaLnBrk="1" latinLnBrk="0" hangingPunct="1">
              <a:lnSpc>
                <a:spcPct val="110000"/>
              </a:lnSpc>
              <a:spcBef>
                <a:spcPts val="0"/>
              </a:spcBef>
              <a:spcAft>
                <a:spcPts val="300"/>
              </a:spcAft>
              <a:buFont typeface="Arial" panose="020B0604020202020204" pitchFamily="34" charset="0"/>
              <a:buChar char="•"/>
              <a:defRPr sz="2600" kern="1200">
                <a:solidFill>
                  <a:schemeClr val="tx1"/>
                </a:solidFill>
                <a:latin typeface="+mn-lt"/>
                <a:ea typeface="+mn-ea"/>
                <a:cs typeface="+mn-cs"/>
              </a:defRPr>
            </a:lvl3pPr>
            <a:lvl4pPr marL="2666733" indent="-380962" algn="l" defTabSz="1523848" rtl="0" eaLnBrk="1" latinLnBrk="0" hangingPunct="1">
              <a:lnSpc>
                <a:spcPct val="110000"/>
              </a:lnSpc>
              <a:spcBef>
                <a:spcPts val="0"/>
              </a:spcBef>
              <a:spcAft>
                <a:spcPts val="300"/>
              </a:spcAft>
              <a:buFont typeface="Arial" panose="020B0604020202020204" pitchFamily="34" charset="0"/>
              <a:buChar char="•"/>
              <a:defRPr sz="2400" kern="1200">
                <a:solidFill>
                  <a:schemeClr val="tx1"/>
                </a:solidFill>
                <a:latin typeface="+mn-lt"/>
                <a:ea typeface="+mn-ea"/>
                <a:cs typeface="+mn-cs"/>
              </a:defRPr>
            </a:lvl4pPr>
            <a:lvl5pPr marL="3428657" indent="-380962" algn="l" defTabSz="1523848" rtl="0" eaLnBrk="1" latinLnBrk="0" hangingPunct="1">
              <a:lnSpc>
                <a:spcPct val="110000"/>
              </a:lnSpc>
              <a:spcBef>
                <a:spcPts val="0"/>
              </a:spcBef>
              <a:spcAft>
                <a:spcPts val="300"/>
              </a:spcAft>
              <a:buFont typeface="Arial" panose="020B0604020202020204" pitchFamily="34" charset="0"/>
              <a:buChar char="•"/>
              <a:defRPr sz="2200" kern="1200">
                <a:solidFill>
                  <a:schemeClr val="tx1"/>
                </a:solidFill>
                <a:latin typeface="+mn-lt"/>
                <a:ea typeface="+mn-ea"/>
                <a:cs typeface="+mn-cs"/>
              </a:defRPr>
            </a:lvl5pPr>
            <a:lvl6pPr marL="4190581"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6pPr>
            <a:lvl7pPr marL="4952505"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7pPr>
            <a:lvl8pPr marL="5714429"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8pPr>
            <a:lvl9pPr marL="6476352"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9pPr>
          </a:lstStyle>
          <a:p>
            <a:pPr marL="0" indent="0">
              <a:buFont typeface="Arial" panose="020B0604020202020204" pitchFamily="34" charset="0"/>
              <a:buNone/>
            </a:pPr>
            <a:r>
              <a:rPr lang="en-CA" sz="2000" b="1" dirty="0">
                <a:solidFill>
                  <a:schemeClr val="accent1"/>
                </a:solidFill>
              </a:rPr>
              <a:t>3.</a:t>
            </a:r>
            <a:r>
              <a:rPr lang="en-CA" sz="2000" dirty="0"/>
              <a:t> Circle Shape </a:t>
            </a:r>
            <a:r>
              <a:rPr lang="en-CA" sz="2000" dirty="0">
                <a:solidFill>
                  <a:schemeClr val="accent3"/>
                </a:solidFill>
              </a:rPr>
              <a:t>(marked as decorative) </a:t>
            </a:r>
            <a:endParaRPr lang="en-CA" sz="2000" b="1" dirty="0">
              <a:solidFill>
                <a:schemeClr val="accent3"/>
              </a:solidFill>
            </a:endParaRPr>
          </a:p>
        </p:txBody>
      </p:sp>
      <p:sp>
        <p:nvSpPr>
          <p:cNvPr id="35" name="Text Placeholder 3">
            <a:extLst>
              <a:ext uri="{FF2B5EF4-FFF2-40B4-BE49-F238E27FC236}">
                <a16:creationId xmlns:a16="http://schemas.microsoft.com/office/drawing/2014/main" id="{47D17889-D4EF-3CBB-695A-CF28301EA7C6}"/>
              </a:ext>
            </a:extLst>
          </p:cNvPr>
          <p:cNvSpPr txBox="1">
            <a:spLocks/>
          </p:cNvSpPr>
          <p:nvPr/>
        </p:nvSpPr>
        <p:spPr>
          <a:xfrm>
            <a:off x="14398373" y="8018115"/>
            <a:ext cx="5347927" cy="459667"/>
          </a:xfrm>
          <a:prstGeom prst="rect">
            <a:avLst/>
          </a:prstGeom>
        </p:spPr>
        <p:txBody>
          <a:bodyPr/>
          <a:lstStyle>
            <a:lvl1pPr marL="380962" indent="-380962" algn="l" defTabSz="1523848" rtl="0" eaLnBrk="1" latinLnBrk="0" hangingPunct="1">
              <a:lnSpc>
                <a:spcPct val="110000"/>
              </a:lnSpc>
              <a:spcBef>
                <a:spcPts val="0"/>
              </a:spcBef>
              <a:spcAft>
                <a:spcPts val="300"/>
              </a:spcAft>
              <a:buFont typeface="Arial" panose="020B0604020202020204" pitchFamily="34" charset="0"/>
              <a:buChar char="•"/>
              <a:defRPr sz="3000" kern="1200">
                <a:solidFill>
                  <a:schemeClr val="tx1"/>
                </a:solidFill>
                <a:latin typeface="+mn-lt"/>
                <a:ea typeface="+mn-ea"/>
                <a:cs typeface="+mn-cs"/>
              </a:defRPr>
            </a:lvl1pPr>
            <a:lvl2pPr marL="1142886" indent="-380962" algn="l" defTabSz="1523848" rtl="0" eaLnBrk="1" latinLnBrk="0" hangingPunct="1">
              <a:lnSpc>
                <a:spcPct val="110000"/>
              </a:lnSpc>
              <a:spcBef>
                <a:spcPts val="0"/>
              </a:spcBef>
              <a:spcAft>
                <a:spcPts val="300"/>
              </a:spcAft>
              <a:buFont typeface="Arial" panose="020B0604020202020204" pitchFamily="34" charset="0"/>
              <a:buChar char="•"/>
              <a:defRPr sz="2800" kern="1200">
                <a:solidFill>
                  <a:schemeClr val="tx1"/>
                </a:solidFill>
                <a:latin typeface="+mn-lt"/>
                <a:ea typeface="+mn-ea"/>
                <a:cs typeface="+mn-cs"/>
              </a:defRPr>
            </a:lvl2pPr>
            <a:lvl3pPr marL="1904810" indent="-380962" algn="l" defTabSz="1523848" rtl="0" eaLnBrk="1" latinLnBrk="0" hangingPunct="1">
              <a:lnSpc>
                <a:spcPct val="110000"/>
              </a:lnSpc>
              <a:spcBef>
                <a:spcPts val="0"/>
              </a:spcBef>
              <a:spcAft>
                <a:spcPts val="300"/>
              </a:spcAft>
              <a:buFont typeface="Arial" panose="020B0604020202020204" pitchFamily="34" charset="0"/>
              <a:buChar char="•"/>
              <a:defRPr sz="2600" kern="1200">
                <a:solidFill>
                  <a:schemeClr val="tx1"/>
                </a:solidFill>
                <a:latin typeface="+mn-lt"/>
                <a:ea typeface="+mn-ea"/>
                <a:cs typeface="+mn-cs"/>
              </a:defRPr>
            </a:lvl3pPr>
            <a:lvl4pPr marL="2666733" indent="-380962" algn="l" defTabSz="1523848" rtl="0" eaLnBrk="1" latinLnBrk="0" hangingPunct="1">
              <a:lnSpc>
                <a:spcPct val="110000"/>
              </a:lnSpc>
              <a:spcBef>
                <a:spcPts val="0"/>
              </a:spcBef>
              <a:spcAft>
                <a:spcPts val="300"/>
              </a:spcAft>
              <a:buFont typeface="Arial" panose="020B0604020202020204" pitchFamily="34" charset="0"/>
              <a:buChar char="•"/>
              <a:defRPr sz="2400" kern="1200">
                <a:solidFill>
                  <a:schemeClr val="tx1"/>
                </a:solidFill>
                <a:latin typeface="+mn-lt"/>
                <a:ea typeface="+mn-ea"/>
                <a:cs typeface="+mn-cs"/>
              </a:defRPr>
            </a:lvl4pPr>
            <a:lvl5pPr marL="3428657" indent="-380962" algn="l" defTabSz="1523848" rtl="0" eaLnBrk="1" latinLnBrk="0" hangingPunct="1">
              <a:lnSpc>
                <a:spcPct val="110000"/>
              </a:lnSpc>
              <a:spcBef>
                <a:spcPts val="0"/>
              </a:spcBef>
              <a:spcAft>
                <a:spcPts val="300"/>
              </a:spcAft>
              <a:buFont typeface="Arial" panose="020B0604020202020204" pitchFamily="34" charset="0"/>
              <a:buChar char="•"/>
              <a:defRPr sz="2200" kern="1200">
                <a:solidFill>
                  <a:schemeClr val="tx1"/>
                </a:solidFill>
                <a:latin typeface="+mn-lt"/>
                <a:ea typeface="+mn-ea"/>
                <a:cs typeface="+mn-cs"/>
              </a:defRPr>
            </a:lvl5pPr>
            <a:lvl6pPr marL="4190581"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6pPr>
            <a:lvl7pPr marL="4952505"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7pPr>
            <a:lvl8pPr marL="5714429"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8pPr>
            <a:lvl9pPr marL="6476352"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9pPr>
          </a:lstStyle>
          <a:p>
            <a:pPr marL="0" indent="0">
              <a:buFont typeface="Arial" panose="020B0604020202020204" pitchFamily="34" charset="0"/>
              <a:buNone/>
            </a:pPr>
            <a:r>
              <a:rPr lang="en-CA" sz="2000" b="1" dirty="0">
                <a:solidFill>
                  <a:schemeClr val="accent1"/>
                </a:solidFill>
              </a:rPr>
              <a:t>2.</a:t>
            </a:r>
            <a:r>
              <a:rPr lang="en-CA" sz="2000" dirty="0"/>
              <a:t> Gradient Overlay </a:t>
            </a:r>
            <a:r>
              <a:rPr lang="en-CA" sz="2000" dirty="0">
                <a:solidFill>
                  <a:schemeClr val="accent3"/>
                </a:solidFill>
              </a:rPr>
              <a:t>(marked as decorative) </a:t>
            </a:r>
            <a:endParaRPr lang="en-CA" sz="2000" b="1" dirty="0">
              <a:solidFill>
                <a:schemeClr val="accent3"/>
              </a:solidFill>
            </a:endParaRPr>
          </a:p>
        </p:txBody>
      </p:sp>
      <p:sp>
        <p:nvSpPr>
          <p:cNvPr id="16" name="Text Placeholder 3">
            <a:extLst>
              <a:ext uri="{FF2B5EF4-FFF2-40B4-BE49-F238E27FC236}">
                <a16:creationId xmlns:a16="http://schemas.microsoft.com/office/drawing/2014/main" id="{CE1ACC90-20FC-E2C0-2A95-3C4DD5970431}"/>
              </a:ext>
            </a:extLst>
          </p:cNvPr>
          <p:cNvSpPr txBox="1">
            <a:spLocks/>
          </p:cNvSpPr>
          <p:nvPr/>
        </p:nvSpPr>
        <p:spPr>
          <a:xfrm>
            <a:off x="14398373" y="8503158"/>
            <a:ext cx="5347927" cy="459667"/>
          </a:xfrm>
          <a:prstGeom prst="rect">
            <a:avLst/>
          </a:prstGeom>
        </p:spPr>
        <p:txBody>
          <a:bodyPr/>
          <a:lstStyle>
            <a:lvl1pPr marL="380962" indent="-380962" algn="l" defTabSz="1523848" rtl="0" eaLnBrk="1" latinLnBrk="0" hangingPunct="1">
              <a:lnSpc>
                <a:spcPct val="110000"/>
              </a:lnSpc>
              <a:spcBef>
                <a:spcPts val="0"/>
              </a:spcBef>
              <a:spcAft>
                <a:spcPts val="300"/>
              </a:spcAft>
              <a:buFont typeface="Arial" panose="020B0604020202020204" pitchFamily="34" charset="0"/>
              <a:buChar char="•"/>
              <a:defRPr sz="3000" kern="1200">
                <a:solidFill>
                  <a:schemeClr val="tx1"/>
                </a:solidFill>
                <a:latin typeface="+mn-lt"/>
                <a:ea typeface="+mn-ea"/>
                <a:cs typeface="+mn-cs"/>
              </a:defRPr>
            </a:lvl1pPr>
            <a:lvl2pPr marL="1142886" indent="-380962" algn="l" defTabSz="1523848" rtl="0" eaLnBrk="1" latinLnBrk="0" hangingPunct="1">
              <a:lnSpc>
                <a:spcPct val="110000"/>
              </a:lnSpc>
              <a:spcBef>
                <a:spcPts val="0"/>
              </a:spcBef>
              <a:spcAft>
                <a:spcPts val="300"/>
              </a:spcAft>
              <a:buFont typeface="Arial" panose="020B0604020202020204" pitchFamily="34" charset="0"/>
              <a:buChar char="•"/>
              <a:defRPr sz="2800" kern="1200">
                <a:solidFill>
                  <a:schemeClr val="tx1"/>
                </a:solidFill>
                <a:latin typeface="+mn-lt"/>
                <a:ea typeface="+mn-ea"/>
                <a:cs typeface="+mn-cs"/>
              </a:defRPr>
            </a:lvl2pPr>
            <a:lvl3pPr marL="1904810" indent="-380962" algn="l" defTabSz="1523848" rtl="0" eaLnBrk="1" latinLnBrk="0" hangingPunct="1">
              <a:lnSpc>
                <a:spcPct val="110000"/>
              </a:lnSpc>
              <a:spcBef>
                <a:spcPts val="0"/>
              </a:spcBef>
              <a:spcAft>
                <a:spcPts val="300"/>
              </a:spcAft>
              <a:buFont typeface="Arial" panose="020B0604020202020204" pitchFamily="34" charset="0"/>
              <a:buChar char="•"/>
              <a:defRPr sz="2600" kern="1200">
                <a:solidFill>
                  <a:schemeClr val="tx1"/>
                </a:solidFill>
                <a:latin typeface="+mn-lt"/>
                <a:ea typeface="+mn-ea"/>
                <a:cs typeface="+mn-cs"/>
              </a:defRPr>
            </a:lvl3pPr>
            <a:lvl4pPr marL="2666733" indent="-380962" algn="l" defTabSz="1523848" rtl="0" eaLnBrk="1" latinLnBrk="0" hangingPunct="1">
              <a:lnSpc>
                <a:spcPct val="110000"/>
              </a:lnSpc>
              <a:spcBef>
                <a:spcPts val="0"/>
              </a:spcBef>
              <a:spcAft>
                <a:spcPts val="300"/>
              </a:spcAft>
              <a:buFont typeface="Arial" panose="020B0604020202020204" pitchFamily="34" charset="0"/>
              <a:buChar char="•"/>
              <a:defRPr sz="2400" kern="1200">
                <a:solidFill>
                  <a:schemeClr val="tx1"/>
                </a:solidFill>
                <a:latin typeface="+mn-lt"/>
                <a:ea typeface="+mn-ea"/>
                <a:cs typeface="+mn-cs"/>
              </a:defRPr>
            </a:lvl4pPr>
            <a:lvl5pPr marL="3428657" indent="-380962" algn="l" defTabSz="1523848" rtl="0" eaLnBrk="1" latinLnBrk="0" hangingPunct="1">
              <a:lnSpc>
                <a:spcPct val="110000"/>
              </a:lnSpc>
              <a:spcBef>
                <a:spcPts val="0"/>
              </a:spcBef>
              <a:spcAft>
                <a:spcPts val="300"/>
              </a:spcAft>
              <a:buFont typeface="Arial" panose="020B0604020202020204" pitchFamily="34" charset="0"/>
              <a:buChar char="•"/>
              <a:defRPr sz="2200" kern="1200">
                <a:solidFill>
                  <a:schemeClr val="tx1"/>
                </a:solidFill>
                <a:latin typeface="+mn-lt"/>
                <a:ea typeface="+mn-ea"/>
                <a:cs typeface="+mn-cs"/>
              </a:defRPr>
            </a:lvl5pPr>
            <a:lvl6pPr marL="4190581"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6pPr>
            <a:lvl7pPr marL="4952505"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7pPr>
            <a:lvl8pPr marL="5714429"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8pPr>
            <a:lvl9pPr marL="6476352"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9pPr>
          </a:lstStyle>
          <a:p>
            <a:pPr marL="0" indent="0">
              <a:buFont typeface="Arial" panose="020B0604020202020204" pitchFamily="34" charset="0"/>
              <a:buNone/>
            </a:pPr>
            <a:r>
              <a:rPr lang="en-CA" sz="2000" b="1" dirty="0">
                <a:solidFill>
                  <a:schemeClr val="accent1"/>
                </a:solidFill>
              </a:rPr>
              <a:t>1.</a:t>
            </a:r>
            <a:r>
              <a:rPr lang="en-CA" sz="2000" dirty="0"/>
              <a:t> Background image </a:t>
            </a:r>
            <a:r>
              <a:rPr lang="en-CA" sz="2000" dirty="0">
                <a:solidFill>
                  <a:schemeClr val="accent3"/>
                </a:solidFill>
              </a:rPr>
              <a:t>(marked as decorative) </a:t>
            </a:r>
            <a:endParaRPr lang="en-CA" sz="2000" b="1" dirty="0">
              <a:solidFill>
                <a:schemeClr val="accent3"/>
              </a:solidFill>
            </a:endParaRPr>
          </a:p>
        </p:txBody>
      </p:sp>
      <p:sp>
        <p:nvSpPr>
          <p:cNvPr id="6" name="Footer Placeholder 5">
            <a:extLst>
              <a:ext uri="{FF2B5EF4-FFF2-40B4-BE49-F238E27FC236}">
                <a16:creationId xmlns:a16="http://schemas.microsoft.com/office/drawing/2014/main" id="{43977442-D84B-F838-EC3C-E6D7E9943F2E}"/>
              </a:ext>
            </a:extLst>
          </p:cNvPr>
          <p:cNvSpPr>
            <a:spLocks noGrp="1"/>
          </p:cNvSpPr>
          <p:nvPr>
            <p:ph type="ftr" sz="quarter" idx="21"/>
          </p:nvPr>
        </p:nvSpPr>
        <p:spPr>
          <a:xfrm>
            <a:off x="6731000" y="10620000"/>
            <a:ext cx="6856413" cy="377813"/>
          </a:xfrm>
        </p:spPr>
        <p:txBody>
          <a:bodyPr/>
          <a:lstStyle/>
          <a:p>
            <a:endParaRPr lang="en-US"/>
          </a:p>
        </p:txBody>
      </p:sp>
      <p:sp>
        <p:nvSpPr>
          <p:cNvPr id="7" name="Date Placeholder 6">
            <a:extLst>
              <a:ext uri="{FF2B5EF4-FFF2-40B4-BE49-F238E27FC236}">
                <a16:creationId xmlns:a16="http://schemas.microsoft.com/office/drawing/2014/main" id="{7610CB62-CAE8-F117-9FA2-BEAC0575C5D6}"/>
              </a:ext>
            </a:extLst>
          </p:cNvPr>
          <p:cNvSpPr>
            <a:spLocks noGrp="1"/>
          </p:cNvSpPr>
          <p:nvPr>
            <p:ph type="dt" sz="half" idx="2"/>
          </p:nvPr>
        </p:nvSpPr>
        <p:spPr>
          <a:xfrm>
            <a:off x="16412307" y="10621112"/>
            <a:ext cx="2572579" cy="350101"/>
          </a:xfrm>
        </p:spPr>
        <p:txBody>
          <a:bodyPr/>
          <a:lstStyle/>
          <a:p>
            <a:fld id="{D2792E9C-7E5E-F14F-B049-5BFE22D713B7}" type="datetime4">
              <a:rPr lang="en-CA" smtClean="0"/>
              <a:pPr/>
              <a:t>May 21, 2024</a:t>
            </a:fld>
            <a:endParaRPr lang="en-US"/>
          </a:p>
        </p:txBody>
      </p:sp>
      <p:sp>
        <p:nvSpPr>
          <p:cNvPr id="8" name="Slide Number Placeholder 7">
            <a:extLst>
              <a:ext uri="{FF2B5EF4-FFF2-40B4-BE49-F238E27FC236}">
                <a16:creationId xmlns:a16="http://schemas.microsoft.com/office/drawing/2014/main" id="{09731854-6121-BB5A-5A50-4CB5358E2DC1}"/>
              </a:ext>
            </a:extLst>
          </p:cNvPr>
          <p:cNvSpPr>
            <a:spLocks noGrp="1"/>
          </p:cNvSpPr>
          <p:nvPr>
            <p:ph type="sldNum" sz="quarter" idx="22"/>
          </p:nvPr>
        </p:nvSpPr>
        <p:spPr>
          <a:xfrm>
            <a:off x="19274400" y="10620000"/>
            <a:ext cx="763538" cy="377816"/>
          </a:xfrm>
        </p:spPr>
        <p:txBody>
          <a:bodyPr/>
          <a:lstStyle/>
          <a:p>
            <a:fld id="{991AB9B0-3E43-D847-B073-60FE8FAFFDB7}" type="slidenum">
              <a:rPr lang="en-US" smtClean="0"/>
              <a:pPr/>
              <a:t>53</a:t>
            </a:fld>
            <a:endParaRPr lang="en-US"/>
          </a:p>
        </p:txBody>
      </p:sp>
    </p:spTree>
    <p:extLst>
      <p:ext uri="{BB962C8B-B14F-4D97-AF65-F5344CB8AC3E}">
        <p14:creationId xmlns:p14="http://schemas.microsoft.com/office/powerpoint/2010/main" val="12682280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7E375-9FCA-F40E-22A1-317101434EA3}"/>
              </a:ext>
            </a:extLst>
          </p:cNvPr>
          <p:cNvSpPr>
            <a:spLocks noGrp="1"/>
          </p:cNvSpPr>
          <p:nvPr>
            <p:ph type="ctrTitle"/>
          </p:nvPr>
        </p:nvSpPr>
        <p:spPr/>
        <p:txBody>
          <a:bodyPr>
            <a:noAutofit/>
          </a:bodyPr>
          <a:lstStyle/>
          <a:p>
            <a:r>
              <a:rPr lang="en-CA" dirty="0"/>
              <a:t>Font Use and Text Formatting</a:t>
            </a:r>
          </a:p>
        </p:txBody>
      </p:sp>
      <p:sp>
        <p:nvSpPr>
          <p:cNvPr id="3" name="Subtitle 2">
            <a:extLst>
              <a:ext uri="{FF2B5EF4-FFF2-40B4-BE49-F238E27FC236}">
                <a16:creationId xmlns:a16="http://schemas.microsoft.com/office/drawing/2014/main" id="{98136448-F0DD-29C0-D38B-BBE1FFF28B39}"/>
              </a:ext>
            </a:extLst>
          </p:cNvPr>
          <p:cNvSpPr>
            <a:spLocks noGrp="1"/>
          </p:cNvSpPr>
          <p:nvPr>
            <p:ph type="subTitle" idx="1"/>
          </p:nvPr>
        </p:nvSpPr>
        <p:spPr/>
        <p:txBody>
          <a:bodyPr/>
          <a:lstStyle/>
          <a:p>
            <a:r>
              <a:rPr lang="en-CA"/>
              <a:t>Using McMaster Fonts and Formatted Text</a:t>
            </a:r>
          </a:p>
        </p:txBody>
      </p:sp>
      <p:pic>
        <p:nvPicPr>
          <p:cNvPr id="11" name="Graphic 10" descr="Delete this slide before publishing.">
            <a:extLst>
              <a:ext uri="{FF2B5EF4-FFF2-40B4-BE49-F238E27FC236}">
                <a16:creationId xmlns:a16="http://schemas.microsoft.com/office/drawing/2014/main" id="{035621B5-85CE-8ACA-D602-C6F53459C50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235854" y="458788"/>
            <a:ext cx="644409" cy="610493"/>
          </a:xfrm>
          <a:prstGeom prst="rect">
            <a:avLst/>
          </a:prstGeom>
        </p:spPr>
      </p:pic>
      <p:sp>
        <p:nvSpPr>
          <p:cNvPr id="4" name="Text Placeholder 3">
            <a:extLst>
              <a:ext uri="{FF2B5EF4-FFF2-40B4-BE49-F238E27FC236}">
                <a16:creationId xmlns:a16="http://schemas.microsoft.com/office/drawing/2014/main" id="{37112BE6-6E26-8E07-27F1-944BAE0BBE5A}"/>
              </a:ext>
            </a:extLst>
          </p:cNvPr>
          <p:cNvSpPr>
            <a:spLocks noGrp="1"/>
          </p:cNvSpPr>
          <p:nvPr>
            <p:ph type="body" sz="quarter" idx="12"/>
          </p:nvPr>
        </p:nvSpPr>
        <p:spPr>
          <a:xfrm>
            <a:off x="438149" y="2307084"/>
            <a:ext cx="11587596" cy="7390758"/>
          </a:xfrm>
        </p:spPr>
        <p:txBody>
          <a:bodyPr/>
          <a:lstStyle/>
          <a:p>
            <a:pPr marL="0" indent="0">
              <a:buNone/>
            </a:pPr>
            <a:r>
              <a:rPr lang="en-CA" dirty="0"/>
              <a:t>This PowerPoint template uses Arial, a McMaster font, which is accessible for individuals in digital contexts. </a:t>
            </a:r>
          </a:p>
          <a:p>
            <a:r>
              <a:rPr lang="en-CA" dirty="0"/>
              <a:t>When copying content from another location, we recommend using the </a:t>
            </a:r>
            <a:r>
              <a:rPr lang="en-CA" b="1" dirty="0"/>
              <a:t>Keep Text Only</a:t>
            </a:r>
            <a:r>
              <a:rPr lang="en-CA" dirty="0"/>
              <a:t> option for paste formatting.</a:t>
            </a:r>
          </a:p>
          <a:p>
            <a:r>
              <a:rPr lang="en-CA" dirty="0"/>
              <a:t>Text </a:t>
            </a:r>
            <a:r>
              <a:rPr lang="en-CA" b="1" dirty="0"/>
              <a:t>can be bolded </a:t>
            </a:r>
            <a:r>
              <a:rPr lang="en-CA" dirty="0"/>
              <a:t>for emphasis.</a:t>
            </a:r>
          </a:p>
          <a:p>
            <a:r>
              <a:rPr lang="en-CA" dirty="0"/>
              <a:t>Font size should be as large as possible in content areas for legibility when presenting.</a:t>
            </a:r>
          </a:p>
          <a:p>
            <a:r>
              <a:rPr lang="en-CA" dirty="0"/>
              <a:t>Line and paragraph spacing should not be reduced from the template default whenever possible.</a:t>
            </a:r>
          </a:p>
          <a:p>
            <a:pPr marL="0" indent="0">
              <a:buNone/>
            </a:pPr>
            <a:r>
              <a:rPr lang="en-CA" dirty="0"/>
              <a:t>Lists must be created using the </a:t>
            </a:r>
            <a:r>
              <a:rPr lang="en-CA" b="1" dirty="0"/>
              <a:t>bulleted or numbered lists tool </a:t>
            </a:r>
            <a:r>
              <a:rPr lang="en-CA" dirty="0"/>
              <a:t>(Home – Paragraph) so that individuals using assistive technology will be told it is a list when interacting.</a:t>
            </a:r>
          </a:p>
          <a:p>
            <a:r>
              <a:rPr lang="en-CA" dirty="0"/>
              <a:t>Lists should not be created using unformatted symbols. Symbols can be changed in the Bullets and Numbering menu.</a:t>
            </a:r>
          </a:p>
          <a:p>
            <a:endParaRPr lang="en-CA" dirty="0"/>
          </a:p>
        </p:txBody>
      </p:sp>
      <p:pic>
        <p:nvPicPr>
          <p:cNvPr id="9" name="Picture 8" descr="Screenshot of the font menu in the Home ribbon menu.">
            <a:extLst>
              <a:ext uri="{FF2B5EF4-FFF2-40B4-BE49-F238E27FC236}">
                <a16:creationId xmlns:a16="http://schemas.microsoft.com/office/drawing/2014/main" id="{8D24B646-A422-A6C7-773A-8305540AF95E}"/>
              </a:ext>
            </a:extLst>
          </p:cNvPr>
          <p:cNvPicPr>
            <a:picLocks noChangeAspect="1"/>
          </p:cNvPicPr>
          <p:nvPr/>
        </p:nvPicPr>
        <p:blipFill>
          <a:blip r:embed="rId4"/>
          <a:stretch>
            <a:fillRect/>
          </a:stretch>
        </p:blipFill>
        <p:spPr>
          <a:xfrm>
            <a:off x="12658844" y="3455395"/>
            <a:ext cx="7221418" cy="2259605"/>
          </a:xfrm>
          <a:prstGeom prst="rect">
            <a:avLst/>
          </a:prstGeom>
        </p:spPr>
      </p:pic>
      <p:pic>
        <p:nvPicPr>
          <p:cNvPr id="10" name="Content Placeholder 9" descr="A screenshot of the bulleted list tool in the Paragraph menu.">
            <a:extLst>
              <a:ext uri="{FF2B5EF4-FFF2-40B4-BE49-F238E27FC236}">
                <a16:creationId xmlns:a16="http://schemas.microsoft.com/office/drawing/2014/main" id="{66079CC9-5A5D-CB99-F82A-486708BD83B3}"/>
              </a:ext>
            </a:extLst>
          </p:cNvPr>
          <p:cNvPicPr>
            <a:picLocks noGrp="1" noChangeAspect="1"/>
          </p:cNvPicPr>
          <p:nvPr>
            <p:ph idx="19"/>
          </p:nvPr>
        </p:nvPicPr>
        <p:blipFill rotWithShape="1">
          <a:blip r:embed="rId5"/>
          <a:srcRect r="315" b="735"/>
          <a:stretch/>
        </p:blipFill>
        <p:spPr>
          <a:xfrm>
            <a:off x="12658845" y="6002463"/>
            <a:ext cx="7221417" cy="2048587"/>
          </a:xfrm>
        </p:spPr>
      </p:pic>
      <p:sp>
        <p:nvSpPr>
          <p:cNvPr id="6" name="Footer Placeholder 5">
            <a:extLst>
              <a:ext uri="{FF2B5EF4-FFF2-40B4-BE49-F238E27FC236}">
                <a16:creationId xmlns:a16="http://schemas.microsoft.com/office/drawing/2014/main" id="{B189E289-774F-F80F-5E2B-C769A512574C}"/>
              </a:ext>
            </a:extLst>
          </p:cNvPr>
          <p:cNvSpPr>
            <a:spLocks noGrp="1"/>
          </p:cNvSpPr>
          <p:nvPr>
            <p:ph type="ftr" sz="quarter" idx="21"/>
          </p:nvPr>
        </p:nvSpPr>
        <p:spPr/>
        <p:txBody>
          <a:bodyPr/>
          <a:lstStyle/>
          <a:p>
            <a:endParaRPr lang="en-US"/>
          </a:p>
        </p:txBody>
      </p:sp>
      <p:sp>
        <p:nvSpPr>
          <p:cNvPr id="7" name="Date Placeholder 6">
            <a:extLst>
              <a:ext uri="{FF2B5EF4-FFF2-40B4-BE49-F238E27FC236}">
                <a16:creationId xmlns:a16="http://schemas.microsoft.com/office/drawing/2014/main" id="{C677A07F-A60D-5247-823A-8F59DD483BFD}"/>
              </a:ext>
            </a:extLst>
          </p:cNvPr>
          <p:cNvSpPr>
            <a:spLocks noGrp="1"/>
          </p:cNvSpPr>
          <p:nvPr>
            <p:ph type="dt" sz="half" idx="2"/>
          </p:nvPr>
        </p:nvSpPr>
        <p:spPr/>
        <p:txBody>
          <a:bodyPr/>
          <a:lstStyle/>
          <a:p>
            <a:fld id="{D2792E9C-7E5E-F14F-B049-5BFE22D713B7}" type="datetime4">
              <a:rPr lang="en-CA" smtClean="0"/>
              <a:t>May 21, 2024</a:t>
            </a:fld>
            <a:endParaRPr lang="en-US"/>
          </a:p>
        </p:txBody>
      </p:sp>
      <p:sp>
        <p:nvSpPr>
          <p:cNvPr id="8" name="Slide Number Placeholder 7">
            <a:extLst>
              <a:ext uri="{FF2B5EF4-FFF2-40B4-BE49-F238E27FC236}">
                <a16:creationId xmlns:a16="http://schemas.microsoft.com/office/drawing/2014/main" id="{A2F97D77-F24E-A40A-8B4A-2E435A8B89F4}"/>
              </a:ext>
            </a:extLst>
          </p:cNvPr>
          <p:cNvSpPr>
            <a:spLocks noGrp="1"/>
          </p:cNvSpPr>
          <p:nvPr>
            <p:ph type="sldNum" sz="quarter" idx="22"/>
          </p:nvPr>
        </p:nvSpPr>
        <p:spPr/>
        <p:txBody>
          <a:bodyPr/>
          <a:lstStyle/>
          <a:p>
            <a:fld id="{991AB9B0-3E43-D847-B073-60FE8FAFFDB7}" type="slidenum">
              <a:rPr lang="en-US" smtClean="0"/>
              <a:pPr/>
              <a:t>54</a:t>
            </a:fld>
            <a:endParaRPr lang="en-US"/>
          </a:p>
        </p:txBody>
      </p:sp>
    </p:spTree>
    <p:extLst>
      <p:ext uri="{BB962C8B-B14F-4D97-AF65-F5344CB8AC3E}">
        <p14:creationId xmlns:p14="http://schemas.microsoft.com/office/powerpoint/2010/main" val="24314209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0501B-D929-243F-13DD-1C17A3926B18}"/>
              </a:ext>
            </a:extLst>
          </p:cNvPr>
          <p:cNvSpPr>
            <a:spLocks noGrp="1"/>
          </p:cNvSpPr>
          <p:nvPr>
            <p:ph type="ctrTitle"/>
          </p:nvPr>
        </p:nvSpPr>
        <p:spPr/>
        <p:txBody>
          <a:bodyPr/>
          <a:lstStyle/>
          <a:p>
            <a:r>
              <a:rPr lang="en-CA" dirty="0"/>
              <a:t>Hyperlinks or URLs</a:t>
            </a:r>
          </a:p>
        </p:txBody>
      </p:sp>
      <p:pic>
        <p:nvPicPr>
          <p:cNvPr id="7" name="Graphic 6" descr="Delete this slide before publishing.">
            <a:extLst>
              <a:ext uri="{FF2B5EF4-FFF2-40B4-BE49-F238E27FC236}">
                <a16:creationId xmlns:a16="http://schemas.microsoft.com/office/drawing/2014/main" id="{FC7857E8-635D-E985-051B-520DDFA1F00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235854" y="458788"/>
            <a:ext cx="644409" cy="610493"/>
          </a:xfrm>
          <a:prstGeom prst="rect">
            <a:avLst/>
          </a:prstGeom>
        </p:spPr>
      </p:pic>
      <p:sp>
        <p:nvSpPr>
          <p:cNvPr id="4" name="Footer Placeholder 3">
            <a:extLst>
              <a:ext uri="{FF2B5EF4-FFF2-40B4-BE49-F238E27FC236}">
                <a16:creationId xmlns:a16="http://schemas.microsoft.com/office/drawing/2014/main" id="{4568EA97-61E9-F77C-0B3C-8EC9FCEC6CE9}"/>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A3B1DBCD-F600-C2C7-E426-B73BCBD0863B}"/>
              </a:ext>
            </a:extLst>
          </p:cNvPr>
          <p:cNvSpPr>
            <a:spLocks noGrp="1"/>
          </p:cNvSpPr>
          <p:nvPr>
            <p:ph type="dt" sz="half" idx="2"/>
          </p:nvPr>
        </p:nvSpPr>
        <p:spPr/>
        <p:txBody>
          <a:bodyPr/>
          <a:lstStyle/>
          <a:p>
            <a:fld id="{D2792E9C-7E5E-F14F-B049-5BFE22D713B7}" type="datetime4">
              <a:rPr lang="en-CA" smtClean="0"/>
              <a:pPr/>
              <a:t>May 21, 2024</a:t>
            </a:fld>
            <a:endParaRPr lang="en-US"/>
          </a:p>
        </p:txBody>
      </p:sp>
      <p:sp>
        <p:nvSpPr>
          <p:cNvPr id="6" name="Slide Number Placeholder 5">
            <a:extLst>
              <a:ext uri="{FF2B5EF4-FFF2-40B4-BE49-F238E27FC236}">
                <a16:creationId xmlns:a16="http://schemas.microsoft.com/office/drawing/2014/main" id="{5CEBB8A7-9D81-658B-8684-231CD46A4FE5}"/>
              </a:ext>
            </a:extLst>
          </p:cNvPr>
          <p:cNvSpPr>
            <a:spLocks noGrp="1"/>
          </p:cNvSpPr>
          <p:nvPr>
            <p:ph type="sldNum" sz="quarter" idx="12"/>
          </p:nvPr>
        </p:nvSpPr>
        <p:spPr/>
        <p:txBody>
          <a:bodyPr/>
          <a:lstStyle/>
          <a:p>
            <a:fld id="{991AB9B0-3E43-D847-B073-60FE8FAFFDB7}" type="slidenum">
              <a:rPr lang="en-US" smtClean="0"/>
              <a:pPr/>
              <a:t>55</a:t>
            </a:fld>
            <a:endParaRPr lang="en-US"/>
          </a:p>
        </p:txBody>
      </p:sp>
    </p:spTree>
    <p:extLst>
      <p:ext uri="{BB962C8B-B14F-4D97-AF65-F5344CB8AC3E}">
        <p14:creationId xmlns:p14="http://schemas.microsoft.com/office/powerpoint/2010/main" val="19700322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7351D-BA32-905B-7F8B-AAF851EAAF5A}"/>
              </a:ext>
            </a:extLst>
          </p:cNvPr>
          <p:cNvSpPr>
            <a:spLocks noGrp="1"/>
          </p:cNvSpPr>
          <p:nvPr>
            <p:ph type="ctrTitle"/>
          </p:nvPr>
        </p:nvSpPr>
        <p:spPr/>
        <p:txBody>
          <a:bodyPr>
            <a:noAutofit/>
          </a:bodyPr>
          <a:lstStyle/>
          <a:p>
            <a:r>
              <a:rPr lang="en-CA" dirty="0"/>
              <a:t>Accessible Hyperlinks or URLs</a:t>
            </a:r>
          </a:p>
        </p:txBody>
      </p:sp>
      <p:sp>
        <p:nvSpPr>
          <p:cNvPr id="3" name="Subtitle 2">
            <a:extLst>
              <a:ext uri="{FF2B5EF4-FFF2-40B4-BE49-F238E27FC236}">
                <a16:creationId xmlns:a16="http://schemas.microsoft.com/office/drawing/2014/main" id="{B440A240-9F49-6371-3613-29018C46C1D4}"/>
              </a:ext>
            </a:extLst>
          </p:cNvPr>
          <p:cNvSpPr>
            <a:spLocks noGrp="1"/>
          </p:cNvSpPr>
          <p:nvPr>
            <p:ph type="subTitle" idx="1"/>
          </p:nvPr>
        </p:nvSpPr>
        <p:spPr/>
        <p:txBody>
          <a:bodyPr/>
          <a:lstStyle/>
          <a:p>
            <a:r>
              <a:rPr lang="en-CA"/>
              <a:t>How to Equitably Connect to other Content</a:t>
            </a:r>
          </a:p>
        </p:txBody>
      </p:sp>
      <p:pic>
        <p:nvPicPr>
          <p:cNvPr id="10" name="Graphic 9" descr="Delete this slide before publishing.">
            <a:extLst>
              <a:ext uri="{FF2B5EF4-FFF2-40B4-BE49-F238E27FC236}">
                <a16:creationId xmlns:a16="http://schemas.microsoft.com/office/drawing/2014/main" id="{F634B3D8-F36D-0B0A-DBCB-7A0E46761F5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235854" y="458788"/>
            <a:ext cx="644409" cy="610493"/>
          </a:xfrm>
          <a:prstGeom prst="rect">
            <a:avLst/>
          </a:prstGeom>
        </p:spPr>
      </p:pic>
      <p:sp>
        <p:nvSpPr>
          <p:cNvPr id="4" name="Text Placeholder 3">
            <a:extLst>
              <a:ext uri="{FF2B5EF4-FFF2-40B4-BE49-F238E27FC236}">
                <a16:creationId xmlns:a16="http://schemas.microsoft.com/office/drawing/2014/main" id="{6802214B-BEC1-525A-9A55-7AD47B263124}"/>
              </a:ext>
            </a:extLst>
          </p:cNvPr>
          <p:cNvSpPr>
            <a:spLocks noGrp="1"/>
          </p:cNvSpPr>
          <p:nvPr>
            <p:ph type="body" sz="quarter" idx="12"/>
          </p:nvPr>
        </p:nvSpPr>
        <p:spPr>
          <a:xfrm>
            <a:off x="438150" y="2584174"/>
            <a:ext cx="9358037" cy="7578625"/>
          </a:xfrm>
        </p:spPr>
        <p:txBody>
          <a:bodyPr/>
          <a:lstStyle/>
          <a:p>
            <a:pPr marL="0" indent="0">
              <a:buNone/>
            </a:pPr>
            <a:r>
              <a:rPr lang="en-CA" dirty="0"/>
              <a:t>Hyperlinks within a PowerPoint should follow these four principles:</a:t>
            </a:r>
          </a:p>
          <a:p>
            <a:pPr marL="514350" indent="-514350">
              <a:buFont typeface="+mj-lt"/>
              <a:buAutoNum type="arabicPeriod"/>
            </a:pPr>
            <a:r>
              <a:rPr lang="en-CA" dirty="0"/>
              <a:t>Are the only underlined text in your presentation.</a:t>
            </a:r>
          </a:p>
          <a:p>
            <a:pPr lvl="1"/>
            <a:r>
              <a:rPr lang="en-CA" dirty="0"/>
              <a:t>This ensures visual users are immediately able to identify that it is a link.</a:t>
            </a:r>
          </a:p>
          <a:p>
            <a:pPr marL="514350" indent="-514350">
              <a:buFont typeface="+mj-lt"/>
              <a:buAutoNum type="arabicPeriod"/>
            </a:pPr>
            <a:r>
              <a:rPr lang="en-CA" dirty="0"/>
              <a:t>Are descriptive.</a:t>
            </a:r>
          </a:p>
          <a:p>
            <a:pPr lvl="1"/>
            <a:r>
              <a:rPr lang="en-CA" dirty="0"/>
              <a:t>The user should be able to understand the purpose of the link based on the hyperlinked text.</a:t>
            </a:r>
          </a:p>
          <a:p>
            <a:pPr marL="514350" indent="-514350">
              <a:buFont typeface="+mj-lt"/>
              <a:buAutoNum type="arabicPeriod"/>
            </a:pPr>
            <a:r>
              <a:rPr lang="en-CA" dirty="0"/>
              <a:t>Are unique.</a:t>
            </a:r>
          </a:p>
          <a:p>
            <a:pPr lvl="1"/>
            <a:r>
              <a:rPr lang="en-CA" dirty="0"/>
              <a:t>Different links should never use the same formatted text. A common example is the use of “Learn More” several times within a document.</a:t>
            </a:r>
          </a:p>
          <a:p>
            <a:pPr marL="514350" indent="-514350">
              <a:buFont typeface="+mj-lt"/>
              <a:buAutoNum type="arabicPeriod"/>
            </a:pPr>
            <a:r>
              <a:rPr lang="en-CA" dirty="0"/>
              <a:t>Are not left unformatted.</a:t>
            </a:r>
          </a:p>
          <a:p>
            <a:pPr lvl="1"/>
            <a:r>
              <a:rPr lang="en-CA" dirty="0"/>
              <a:t>Links can easily become long and difficult to understand for those using assistive technology. </a:t>
            </a:r>
          </a:p>
        </p:txBody>
      </p:sp>
      <p:sp>
        <p:nvSpPr>
          <p:cNvPr id="9" name="Text Placeholder 8">
            <a:extLst>
              <a:ext uri="{FF2B5EF4-FFF2-40B4-BE49-F238E27FC236}">
                <a16:creationId xmlns:a16="http://schemas.microsoft.com/office/drawing/2014/main" id="{9A37B01B-04DF-628B-4708-95EA1F81AC0A}"/>
              </a:ext>
            </a:extLst>
          </p:cNvPr>
          <p:cNvSpPr>
            <a:spLocks noGrp="1"/>
          </p:cNvSpPr>
          <p:nvPr>
            <p:ph type="body" sz="quarter" idx="15"/>
          </p:nvPr>
        </p:nvSpPr>
        <p:spPr/>
        <p:txBody>
          <a:bodyPr/>
          <a:lstStyle/>
          <a:p>
            <a:pPr marL="0" indent="0">
              <a:buNone/>
            </a:pPr>
            <a:r>
              <a:rPr lang="en-US" b="1" dirty="0"/>
              <a:t>Accessible link examples:</a:t>
            </a:r>
          </a:p>
          <a:p>
            <a:r>
              <a:rPr lang="en-US" dirty="0">
                <a:hlinkClick r:id="rId4"/>
              </a:rPr>
              <a:t>Visit the McMaster Brand website</a:t>
            </a:r>
            <a:r>
              <a:rPr lang="en-US" dirty="0"/>
              <a:t> for resources for McMaster branding.​</a:t>
            </a:r>
          </a:p>
          <a:p>
            <a:r>
              <a:rPr lang="en-US" dirty="0"/>
              <a:t>Email </a:t>
            </a:r>
            <a:r>
              <a:rPr lang="en-US" dirty="0">
                <a:hlinkClick r:id="rId5"/>
              </a:rPr>
              <a:t>brandmrk@mcmaster.ca</a:t>
            </a:r>
            <a:r>
              <a:rPr lang="en-US" dirty="0"/>
              <a:t> with questions about McMaster branding.</a:t>
            </a:r>
          </a:p>
          <a:p>
            <a:pPr marL="0" indent="0">
              <a:buNone/>
            </a:pPr>
            <a:r>
              <a:rPr lang="en-US" b="1" dirty="0"/>
              <a:t>Inaccessible link examples:</a:t>
            </a:r>
          </a:p>
          <a:p>
            <a:r>
              <a:rPr lang="en-US" dirty="0"/>
              <a:t>The old McMaster brand guidelines can be found at this link, but should no longer be referenced: </a:t>
            </a:r>
            <a:r>
              <a:rPr lang="en-US" dirty="0">
                <a:hlinkClick r:id="rId6"/>
              </a:rPr>
              <a:t>https://brand.mcmaster.ca/app/uploads/2019/04/digital-guidelines.pdf</a:t>
            </a:r>
            <a:r>
              <a:rPr lang="en-US" dirty="0"/>
              <a:t> </a:t>
            </a:r>
            <a:endParaRPr lang="en-CA" dirty="0"/>
          </a:p>
        </p:txBody>
      </p:sp>
      <p:sp>
        <p:nvSpPr>
          <p:cNvPr id="6" name="Footer Placeholder 5">
            <a:extLst>
              <a:ext uri="{FF2B5EF4-FFF2-40B4-BE49-F238E27FC236}">
                <a16:creationId xmlns:a16="http://schemas.microsoft.com/office/drawing/2014/main" id="{84EBECA1-204C-65D1-C79E-7A84804BA60F}"/>
              </a:ext>
            </a:extLst>
          </p:cNvPr>
          <p:cNvSpPr>
            <a:spLocks noGrp="1"/>
          </p:cNvSpPr>
          <p:nvPr>
            <p:ph type="ftr" sz="quarter" idx="17"/>
          </p:nvPr>
        </p:nvSpPr>
        <p:spPr/>
        <p:txBody>
          <a:bodyPr/>
          <a:lstStyle/>
          <a:p>
            <a:endParaRPr lang="en-US"/>
          </a:p>
        </p:txBody>
      </p:sp>
      <p:sp>
        <p:nvSpPr>
          <p:cNvPr id="7" name="Date Placeholder 6">
            <a:extLst>
              <a:ext uri="{FF2B5EF4-FFF2-40B4-BE49-F238E27FC236}">
                <a16:creationId xmlns:a16="http://schemas.microsoft.com/office/drawing/2014/main" id="{EC56161E-95C1-5ABA-02E5-62614278E4E6}"/>
              </a:ext>
            </a:extLst>
          </p:cNvPr>
          <p:cNvSpPr>
            <a:spLocks noGrp="1"/>
          </p:cNvSpPr>
          <p:nvPr>
            <p:ph type="dt" sz="half" idx="16"/>
          </p:nvPr>
        </p:nvSpPr>
        <p:spPr/>
        <p:txBody>
          <a:bodyPr/>
          <a:lstStyle/>
          <a:p>
            <a:fld id="{D2792E9C-7E5E-F14F-B049-5BFE22D713B7}" type="datetime4">
              <a:rPr lang="en-CA" smtClean="0"/>
              <a:t>May 21, 2024</a:t>
            </a:fld>
            <a:endParaRPr lang="en-US"/>
          </a:p>
        </p:txBody>
      </p:sp>
      <p:sp>
        <p:nvSpPr>
          <p:cNvPr id="8" name="Slide Number Placeholder 7">
            <a:extLst>
              <a:ext uri="{FF2B5EF4-FFF2-40B4-BE49-F238E27FC236}">
                <a16:creationId xmlns:a16="http://schemas.microsoft.com/office/drawing/2014/main" id="{964F6E16-9783-73F2-6E6E-5F552FFDA105}"/>
              </a:ext>
            </a:extLst>
          </p:cNvPr>
          <p:cNvSpPr>
            <a:spLocks noGrp="1"/>
          </p:cNvSpPr>
          <p:nvPr>
            <p:ph type="sldNum" sz="quarter" idx="18"/>
          </p:nvPr>
        </p:nvSpPr>
        <p:spPr/>
        <p:txBody>
          <a:bodyPr/>
          <a:lstStyle/>
          <a:p>
            <a:fld id="{991AB9B0-3E43-D847-B073-60FE8FAFFDB7}" type="slidenum">
              <a:rPr lang="en-US" smtClean="0"/>
              <a:pPr/>
              <a:t>56</a:t>
            </a:fld>
            <a:endParaRPr lang="en-US"/>
          </a:p>
        </p:txBody>
      </p:sp>
    </p:spTree>
    <p:extLst>
      <p:ext uri="{BB962C8B-B14F-4D97-AF65-F5344CB8AC3E}">
        <p14:creationId xmlns:p14="http://schemas.microsoft.com/office/powerpoint/2010/main" val="7237446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7351D-BA32-905B-7F8B-AAF851EAAF5A}"/>
              </a:ext>
            </a:extLst>
          </p:cNvPr>
          <p:cNvSpPr>
            <a:spLocks noGrp="1"/>
          </p:cNvSpPr>
          <p:nvPr>
            <p:ph type="ctrTitle"/>
          </p:nvPr>
        </p:nvSpPr>
        <p:spPr/>
        <p:txBody>
          <a:bodyPr>
            <a:noAutofit/>
          </a:bodyPr>
          <a:lstStyle/>
          <a:p>
            <a:r>
              <a:rPr lang="en-CA" dirty="0"/>
              <a:t>Change the URL in the footer</a:t>
            </a:r>
          </a:p>
        </p:txBody>
      </p:sp>
      <p:sp>
        <p:nvSpPr>
          <p:cNvPr id="3" name="Subtitle 2">
            <a:extLst>
              <a:ext uri="{FF2B5EF4-FFF2-40B4-BE49-F238E27FC236}">
                <a16:creationId xmlns:a16="http://schemas.microsoft.com/office/drawing/2014/main" id="{B440A240-9F49-6371-3613-29018C46C1D4}"/>
              </a:ext>
            </a:extLst>
          </p:cNvPr>
          <p:cNvSpPr>
            <a:spLocks noGrp="1"/>
          </p:cNvSpPr>
          <p:nvPr>
            <p:ph type="subTitle" idx="1"/>
          </p:nvPr>
        </p:nvSpPr>
        <p:spPr/>
        <p:txBody>
          <a:bodyPr/>
          <a:lstStyle/>
          <a:p>
            <a:r>
              <a:rPr lang="en-CA" dirty="0"/>
              <a:t>Make this presentation your own</a:t>
            </a:r>
          </a:p>
        </p:txBody>
      </p:sp>
      <p:pic>
        <p:nvPicPr>
          <p:cNvPr id="10" name="Graphic 9" descr="Delete this slide before publishing.">
            <a:extLst>
              <a:ext uri="{FF2B5EF4-FFF2-40B4-BE49-F238E27FC236}">
                <a16:creationId xmlns:a16="http://schemas.microsoft.com/office/drawing/2014/main" id="{F634B3D8-F36D-0B0A-DBCB-7A0E46761F5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235854" y="458788"/>
            <a:ext cx="644409" cy="610493"/>
          </a:xfrm>
          <a:prstGeom prst="rect">
            <a:avLst/>
          </a:prstGeom>
        </p:spPr>
      </p:pic>
      <p:sp>
        <p:nvSpPr>
          <p:cNvPr id="4" name="Text Placeholder 3">
            <a:extLst>
              <a:ext uri="{FF2B5EF4-FFF2-40B4-BE49-F238E27FC236}">
                <a16:creationId xmlns:a16="http://schemas.microsoft.com/office/drawing/2014/main" id="{6802214B-BEC1-525A-9A55-7AD47B263124}"/>
              </a:ext>
            </a:extLst>
          </p:cNvPr>
          <p:cNvSpPr>
            <a:spLocks noGrp="1"/>
          </p:cNvSpPr>
          <p:nvPr>
            <p:ph type="body" sz="quarter" idx="12"/>
          </p:nvPr>
        </p:nvSpPr>
        <p:spPr>
          <a:xfrm>
            <a:off x="438150" y="2584175"/>
            <a:ext cx="19442112" cy="573884"/>
          </a:xfrm>
        </p:spPr>
        <p:txBody>
          <a:bodyPr/>
          <a:lstStyle/>
          <a:p>
            <a:pPr marL="0" indent="0">
              <a:buNone/>
            </a:pPr>
            <a:r>
              <a:rPr lang="en-CA" dirty="0"/>
              <a:t>Below is an outline on how to change the URL in the footer of this presentation:</a:t>
            </a:r>
          </a:p>
        </p:txBody>
      </p:sp>
      <p:sp>
        <p:nvSpPr>
          <p:cNvPr id="14" name="Text Placeholder 3">
            <a:extLst>
              <a:ext uri="{FF2B5EF4-FFF2-40B4-BE49-F238E27FC236}">
                <a16:creationId xmlns:a16="http://schemas.microsoft.com/office/drawing/2014/main" id="{495C65CF-6E8A-7E0E-3FD9-B225AFFB879E}"/>
              </a:ext>
            </a:extLst>
          </p:cNvPr>
          <p:cNvSpPr txBox="1">
            <a:spLocks/>
          </p:cNvSpPr>
          <p:nvPr/>
        </p:nvSpPr>
        <p:spPr>
          <a:xfrm>
            <a:off x="438150" y="3507165"/>
            <a:ext cx="6292850" cy="1100666"/>
          </a:xfrm>
          <a:prstGeom prst="rect">
            <a:avLst/>
          </a:prstGeom>
        </p:spPr>
        <p:txBody>
          <a:bodyPr/>
          <a:lstStyle>
            <a:lvl1pPr marL="380962" indent="-380962" algn="l" defTabSz="1523848" rtl="0" eaLnBrk="1" latinLnBrk="0" hangingPunct="1">
              <a:lnSpc>
                <a:spcPct val="110000"/>
              </a:lnSpc>
              <a:spcBef>
                <a:spcPts val="0"/>
              </a:spcBef>
              <a:spcAft>
                <a:spcPts val="300"/>
              </a:spcAft>
              <a:buFont typeface="Arial" panose="020B0604020202020204" pitchFamily="34" charset="0"/>
              <a:buChar char="•"/>
              <a:defRPr sz="3000" kern="1200">
                <a:solidFill>
                  <a:schemeClr val="tx1"/>
                </a:solidFill>
                <a:latin typeface="+mn-lt"/>
                <a:ea typeface="+mn-ea"/>
                <a:cs typeface="+mn-cs"/>
              </a:defRPr>
            </a:lvl1pPr>
            <a:lvl2pPr marL="1142886" indent="-380962" algn="l" defTabSz="1523848" rtl="0" eaLnBrk="1" latinLnBrk="0" hangingPunct="1">
              <a:lnSpc>
                <a:spcPct val="110000"/>
              </a:lnSpc>
              <a:spcBef>
                <a:spcPts val="0"/>
              </a:spcBef>
              <a:spcAft>
                <a:spcPts val="300"/>
              </a:spcAft>
              <a:buFont typeface="Arial" panose="020B0604020202020204" pitchFamily="34" charset="0"/>
              <a:buChar char="•"/>
              <a:defRPr sz="2800" kern="1200">
                <a:solidFill>
                  <a:schemeClr val="tx1"/>
                </a:solidFill>
                <a:latin typeface="+mn-lt"/>
                <a:ea typeface="+mn-ea"/>
                <a:cs typeface="+mn-cs"/>
              </a:defRPr>
            </a:lvl2pPr>
            <a:lvl3pPr marL="1904810" indent="-380962" algn="l" defTabSz="1523848" rtl="0" eaLnBrk="1" latinLnBrk="0" hangingPunct="1">
              <a:lnSpc>
                <a:spcPct val="110000"/>
              </a:lnSpc>
              <a:spcBef>
                <a:spcPts val="0"/>
              </a:spcBef>
              <a:spcAft>
                <a:spcPts val="300"/>
              </a:spcAft>
              <a:buFont typeface="Arial" panose="020B0604020202020204" pitchFamily="34" charset="0"/>
              <a:buChar char="•"/>
              <a:defRPr sz="2600" kern="1200">
                <a:solidFill>
                  <a:schemeClr val="tx1"/>
                </a:solidFill>
                <a:latin typeface="+mn-lt"/>
                <a:ea typeface="+mn-ea"/>
                <a:cs typeface="+mn-cs"/>
              </a:defRPr>
            </a:lvl3pPr>
            <a:lvl4pPr marL="2666733" indent="-380962" algn="l" defTabSz="1523848" rtl="0" eaLnBrk="1" latinLnBrk="0" hangingPunct="1">
              <a:lnSpc>
                <a:spcPct val="110000"/>
              </a:lnSpc>
              <a:spcBef>
                <a:spcPts val="0"/>
              </a:spcBef>
              <a:spcAft>
                <a:spcPts val="300"/>
              </a:spcAft>
              <a:buFont typeface="Arial" panose="020B0604020202020204" pitchFamily="34" charset="0"/>
              <a:buChar char="•"/>
              <a:defRPr sz="2400" kern="1200">
                <a:solidFill>
                  <a:schemeClr val="tx1"/>
                </a:solidFill>
                <a:latin typeface="+mn-lt"/>
                <a:ea typeface="+mn-ea"/>
                <a:cs typeface="+mn-cs"/>
              </a:defRPr>
            </a:lvl4pPr>
            <a:lvl5pPr marL="3428657" indent="-380962" algn="l" defTabSz="1523848" rtl="0" eaLnBrk="1" latinLnBrk="0" hangingPunct="1">
              <a:lnSpc>
                <a:spcPct val="110000"/>
              </a:lnSpc>
              <a:spcBef>
                <a:spcPts val="0"/>
              </a:spcBef>
              <a:spcAft>
                <a:spcPts val="300"/>
              </a:spcAft>
              <a:buFont typeface="Arial" panose="020B0604020202020204" pitchFamily="34" charset="0"/>
              <a:buChar char="•"/>
              <a:defRPr sz="2200" kern="1200">
                <a:solidFill>
                  <a:schemeClr val="tx1"/>
                </a:solidFill>
                <a:latin typeface="+mn-lt"/>
                <a:ea typeface="+mn-ea"/>
                <a:cs typeface="+mn-cs"/>
              </a:defRPr>
            </a:lvl5pPr>
            <a:lvl6pPr marL="4190581"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6pPr>
            <a:lvl7pPr marL="4952505"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7pPr>
            <a:lvl8pPr marL="5714429"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8pPr>
            <a:lvl9pPr marL="6476352"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9pPr>
          </a:lstStyle>
          <a:p>
            <a:pPr marL="0" indent="0">
              <a:buFont typeface="Arial" panose="020B0604020202020204" pitchFamily="34" charset="0"/>
              <a:buNone/>
            </a:pPr>
            <a:r>
              <a:rPr lang="en-CA" b="1" dirty="0">
                <a:solidFill>
                  <a:schemeClr val="accent1"/>
                </a:solidFill>
              </a:rPr>
              <a:t>Step 1: </a:t>
            </a:r>
            <a:r>
              <a:rPr lang="en-CA" dirty="0"/>
              <a:t>Navigate to the “VIEW” ribbon and select “SLIDE MASTER”</a:t>
            </a:r>
          </a:p>
        </p:txBody>
      </p:sp>
      <p:pic>
        <p:nvPicPr>
          <p:cNvPr id="13" name="Picture 12" descr="A screenshot showing the location of the Master Slide under the View ribbon.">
            <a:extLst>
              <a:ext uri="{FF2B5EF4-FFF2-40B4-BE49-F238E27FC236}">
                <a16:creationId xmlns:a16="http://schemas.microsoft.com/office/drawing/2014/main" id="{D5ABE6A2-6931-DFCF-2D44-4B15BE4A2720}"/>
              </a:ext>
            </a:extLst>
          </p:cNvPr>
          <p:cNvPicPr>
            <a:picLocks noChangeAspect="1"/>
          </p:cNvPicPr>
          <p:nvPr/>
        </p:nvPicPr>
        <p:blipFill>
          <a:blip r:embed="rId4"/>
          <a:stretch>
            <a:fillRect/>
          </a:stretch>
        </p:blipFill>
        <p:spPr>
          <a:xfrm>
            <a:off x="438150" y="4960204"/>
            <a:ext cx="6673850" cy="3328786"/>
          </a:xfrm>
          <a:prstGeom prst="rect">
            <a:avLst/>
          </a:prstGeom>
        </p:spPr>
      </p:pic>
      <p:sp>
        <p:nvSpPr>
          <p:cNvPr id="24" name="Oval 23">
            <a:extLst>
              <a:ext uri="{FF2B5EF4-FFF2-40B4-BE49-F238E27FC236}">
                <a16:creationId xmlns:a16="http://schemas.microsoft.com/office/drawing/2014/main" id="{5B450489-945C-9F46-36E0-E9EADD46F451}"/>
              </a:ext>
              <a:ext uri="{C183D7F6-B498-43B3-948B-1728B52AA6E4}">
                <adec:decorative xmlns:adec="http://schemas.microsoft.com/office/drawing/2017/decorative" val="1"/>
              </a:ext>
            </a:extLst>
          </p:cNvPr>
          <p:cNvSpPr/>
          <p:nvPr/>
        </p:nvSpPr>
        <p:spPr>
          <a:xfrm>
            <a:off x="680009" y="5442730"/>
            <a:ext cx="753088" cy="753088"/>
          </a:xfrm>
          <a:prstGeom prst="ellipse">
            <a:avLst/>
          </a:prstGeom>
          <a:noFill/>
          <a:ln w="508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9C6D7A5-904C-1F6A-E762-631E095FF819}"/>
              </a:ext>
              <a:ext uri="{C183D7F6-B498-43B3-948B-1728B52AA6E4}">
                <adec:decorative xmlns:adec="http://schemas.microsoft.com/office/drawing/2017/decorative" val="1"/>
              </a:ext>
            </a:extLst>
          </p:cNvPr>
          <p:cNvSpPr/>
          <p:nvPr/>
        </p:nvSpPr>
        <p:spPr>
          <a:xfrm>
            <a:off x="4354097" y="5122333"/>
            <a:ext cx="489284" cy="489284"/>
          </a:xfrm>
          <a:prstGeom prst="ellipse">
            <a:avLst/>
          </a:prstGeom>
          <a:noFill/>
          <a:ln w="508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33872964-981D-C85F-A1EC-504F02241766}"/>
              </a:ext>
            </a:extLst>
          </p:cNvPr>
          <p:cNvSpPr txBox="1">
            <a:spLocks/>
          </p:cNvSpPr>
          <p:nvPr/>
        </p:nvSpPr>
        <p:spPr>
          <a:xfrm>
            <a:off x="10159206" y="3507165"/>
            <a:ext cx="8426968" cy="1627200"/>
          </a:xfrm>
          <a:prstGeom prst="rect">
            <a:avLst/>
          </a:prstGeom>
        </p:spPr>
        <p:txBody>
          <a:bodyPr/>
          <a:lstStyle>
            <a:lvl1pPr marL="380962" indent="-380962" algn="l" defTabSz="1523848" rtl="0" eaLnBrk="1" latinLnBrk="0" hangingPunct="1">
              <a:lnSpc>
                <a:spcPct val="110000"/>
              </a:lnSpc>
              <a:spcBef>
                <a:spcPts val="0"/>
              </a:spcBef>
              <a:spcAft>
                <a:spcPts val="300"/>
              </a:spcAft>
              <a:buFont typeface="Arial" panose="020B0604020202020204" pitchFamily="34" charset="0"/>
              <a:buChar char="•"/>
              <a:defRPr sz="3000" kern="1200">
                <a:solidFill>
                  <a:schemeClr val="tx1"/>
                </a:solidFill>
                <a:latin typeface="+mn-lt"/>
                <a:ea typeface="+mn-ea"/>
                <a:cs typeface="+mn-cs"/>
              </a:defRPr>
            </a:lvl1pPr>
            <a:lvl2pPr marL="1142886" indent="-380962" algn="l" defTabSz="1523848" rtl="0" eaLnBrk="1" latinLnBrk="0" hangingPunct="1">
              <a:lnSpc>
                <a:spcPct val="110000"/>
              </a:lnSpc>
              <a:spcBef>
                <a:spcPts val="0"/>
              </a:spcBef>
              <a:spcAft>
                <a:spcPts val="300"/>
              </a:spcAft>
              <a:buFont typeface="Arial" panose="020B0604020202020204" pitchFamily="34" charset="0"/>
              <a:buChar char="•"/>
              <a:defRPr sz="2800" kern="1200">
                <a:solidFill>
                  <a:schemeClr val="tx1"/>
                </a:solidFill>
                <a:latin typeface="+mn-lt"/>
                <a:ea typeface="+mn-ea"/>
                <a:cs typeface="+mn-cs"/>
              </a:defRPr>
            </a:lvl2pPr>
            <a:lvl3pPr marL="1904810" indent="-380962" algn="l" defTabSz="1523848" rtl="0" eaLnBrk="1" latinLnBrk="0" hangingPunct="1">
              <a:lnSpc>
                <a:spcPct val="110000"/>
              </a:lnSpc>
              <a:spcBef>
                <a:spcPts val="0"/>
              </a:spcBef>
              <a:spcAft>
                <a:spcPts val="300"/>
              </a:spcAft>
              <a:buFont typeface="Arial" panose="020B0604020202020204" pitchFamily="34" charset="0"/>
              <a:buChar char="•"/>
              <a:defRPr sz="2600" kern="1200">
                <a:solidFill>
                  <a:schemeClr val="tx1"/>
                </a:solidFill>
                <a:latin typeface="+mn-lt"/>
                <a:ea typeface="+mn-ea"/>
                <a:cs typeface="+mn-cs"/>
              </a:defRPr>
            </a:lvl3pPr>
            <a:lvl4pPr marL="2666733" indent="-380962" algn="l" defTabSz="1523848" rtl="0" eaLnBrk="1" latinLnBrk="0" hangingPunct="1">
              <a:lnSpc>
                <a:spcPct val="110000"/>
              </a:lnSpc>
              <a:spcBef>
                <a:spcPts val="0"/>
              </a:spcBef>
              <a:spcAft>
                <a:spcPts val="300"/>
              </a:spcAft>
              <a:buFont typeface="Arial" panose="020B0604020202020204" pitchFamily="34" charset="0"/>
              <a:buChar char="•"/>
              <a:defRPr sz="2400" kern="1200">
                <a:solidFill>
                  <a:schemeClr val="tx1"/>
                </a:solidFill>
                <a:latin typeface="+mn-lt"/>
                <a:ea typeface="+mn-ea"/>
                <a:cs typeface="+mn-cs"/>
              </a:defRPr>
            </a:lvl4pPr>
            <a:lvl5pPr marL="3428657" indent="-380962" algn="l" defTabSz="1523848" rtl="0" eaLnBrk="1" latinLnBrk="0" hangingPunct="1">
              <a:lnSpc>
                <a:spcPct val="110000"/>
              </a:lnSpc>
              <a:spcBef>
                <a:spcPts val="0"/>
              </a:spcBef>
              <a:spcAft>
                <a:spcPts val="300"/>
              </a:spcAft>
              <a:buFont typeface="Arial" panose="020B0604020202020204" pitchFamily="34" charset="0"/>
              <a:buChar char="•"/>
              <a:defRPr sz="2200" kern="1200">
                <a:solidFill>
                  <a:schemeClr val="tx1"/>
                </a:solidFill>
                <a:latin typeface="+mn-lt"/>
                <a:ea typeface="+mn-ea"/>
                <a:cs typeface="+mn-cs"/>
              </a:defRPr>
            </a:lvl5pPr>
            <a:lvl6pPr marL="4190581"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6pPr>
            <a:lvl7pPr marL="4952505"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7pPr>
            <a:lvl8pPr marL="5714429"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8pPr>
            <a:lvl9pPr marL="6476352"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9pPr>
          </a:lstStyle>
          <a:p>
            <a:pPr marL="0" indent="0">
              <a:buFont typeface="Arial" panose="020B0604020202020204" pitchFamily="34" charset="0"/>
              <a:buNone/>
            </a:pPr>
            <a:r>
              <a:rPr lang="en-CA" b="1" dirty="0">
                <a:solidFill>
                  <a:schemeClr val="accent1"/>
                </a:solidFill>
              </a:rPr>
              <a:t>Step 2: </a:t>
            </a:r>
            <a:r>
              <a:rPr lang="en-CA" dirty="0"/>
              <a:t>From the slide thumbnails on the left, navigate the title slide for the slide masters: “</a:t>
            </a:r>
            <a:r>
              <a:rPr lang="en-CA" b="1" dirty="0"/>
              <a:t>McMaster Main Slides – White</a:t>
            </a:r>
            <a:r>
              <a:rPr lang="en-CA" dirty="0"/>
              <a:t>”</a:t>
            </a:r>
          </a:p>
        </p:txBody>
      </p:sp>
      <p:pic>
        <p:nvPicPr>
          <p:cNvPr id="18" name="Picture 17" descr="A screenshot depicting the location of the title slide within the slide masters of this presentation.">
            <a:extLst>
              <a:ext uri="{FF2B5EF4-FFF2-40B4-BE49-F238E27FC236}">
                <a16:creationId xmlns:a16="http://schemas.microsoft.com/office/drawing/2014/main" id="{D4C157C8-F59E-AFAA-C3EF-3FA6E37CFB4F}"/>
              </a:ext>
            </a:extLst>
          </p:cNvPr>
          <p:cNvPicPr>
            <a:picLocks noChangeAspect="1"/>
          </p:cNvPicPr>
          <p:nvPr/>
        </p:nvPicPr>
        <p:blipFill rotWithShape="1">
          <a:blip r:embed="rId5"/>
          <a:srcRect t="7589" b="19397"/>
          <a:stretch/>
        </p:blipFill>
        <p:spPr>
          <a:xfrm>
            <a:off x="12588048" y="5317393"/>
            <a:ext cx="4589531" cy="4476439"/>
          </a:xfrm>
          <a:prstGeom prst="rect">
            <a:avLst/>
          </a:prstGeom>
        </p:spPr>
      </p:pic>
      <p:sp>
        <p:nvSpPr>
          <p:cNvPr id="6" name="Footer Placeholder 5">
            <a:extLst>
              <a:ext uri="{FF2B5EF4-FFF2-40B4-BE49-F238E27FC236}">
                <a16:creationId xmlns:a16="http://schemas.microsoft.com/office/drawing/2014/main" id="{84EBECA1-204C-65D1-C79E-7A84804BA60F}"/>
              </a:ext>
            </a:extLst>
          </p:cNvPr>
          <p:cNvSpPr>
            <a:spLocks noGrp="1"/>
          </p:cNvSpPr>
          <p:nvPr>
            <p:ph type="ftr" sz="quarter" idx="17"/>
          </p:nvPr>
        </p:nvSpPr>
        <p:spPr/>
        <p:txBody>
          <a:bodyPr/>
          <a:lstStyle/>
          <a:p>
            <a:endParaRPr lang="en-US"/>
          </a:p>
        </p:txBody>
      </p:sp>
      <p:sp>
        <p:nvSpPr>
          <p:cNvPr id="7" name="Date Placeholder 6">
            <a:extLst>
              <a:ext uri="{FF2B5EF4-FFF2-40B4-BE49-F238E27FC236}">
                <a16:creationId xmlns:a16="http://schemas.microsoft.com/office/drawing/2014/main" id="{EC56161E-95C1-5ABA-02E5-62614278E4E6}"/>
              </a:ext>
            </a:extLst>
          </p:cNvPr>
          <p:cNvSpPr>
            <a:spLocks noGrp="1"/>
          </p:cNvSpPr>
          <p:nvPr>
            <p:ph type="dt" sz="half" idx="16"/>
          </p:nvPr>
        </p:nvSpPr>
        <p:spPr/>
        <p:txBody>
          <a:bodyPr/>
          <a:lstStyle/>
          <a:p>
            <a:fld id="{D2792E9C-7E5E-F14F-B049-5BFE22D713B7}" type="datetime4">
              <a:rPr lang="en-CA" smtClean="0"/>
              <a:t>May 21, 2024</a:t>
            </a:fld>
            <a:endParaRPr lang="en-US"/>
          </a:p>
        </p:txBody>
      </p:sp>
      <p:sp>
        <p:nvSpPr>
          <p:cNvPr id="8" name="Slide Number Placeholder 7">
            <a:extLst>
              <a:ext uri="{FF2B5EF4-FFF2-40B4-BE49-F238E27FC236}">
                <a16:creationId xmlns:a16="http://schemas.microsoft.com/office/drawing/2014/main" id="{964F6E16-9783-73F2-6E6E-5F552FFDA105}"/>
              </a:ext>
            </a:extLst>
          </p:cNvPr>
          <p:cNvSpPr>
            <a:spLocks noGrp="1"/>
          </p:cNvSpPr>
          <p:nvPr>
            <p:ph type="sldNum" sz="quarter" idx="18"/>
          </p:nvPr>
        </p:nvSpPr>
        <p:spPr/>
        <p:txBody>
          <a:bodyPr/>
          <a:lstStyle/>
          <a:p>
            <a:fld id="{991AB9B0-3E43-D847-B073-60FE8FAFFDB7}" type="slidenum">
              <a:rPr lang="en-US" smtClean="0"/>
              <a:pPr/>
              <a:t>57</a:t>
            </a:fld>
            <a:endParaRPr lang="en-US"/>
          </a:p>
        </p:txBody>
      </p:sp>
    </p:spTree>
    <p:extLst>
      <p:ext uri="{BB962C8B-B14F-4D97-AF65-F5344CB8AC3E}">
        <p14:creationId xmlns:p14="http://schemas.microsoft.com/office/powerpoint/2010/main" val="32120625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7351D-BA32-905B-7F8B-AAF851EAAF5A}"/>
              </a:ext>
            </a:extLst>
          </p:cNvPr>
          <p:cNvSpPr>
            <a:spLocks noGrp="1"/>
          </p:cNvSpPr>
          <p:nvPr>
            <p:ph type="ctrTitle"/>
          </p:nvPr>
        </p:nvSpPr>
        <p:spPr/>
        <p:txBody>
          <a:bodyPr>
            <a:noAutofit/>
          </a:bodyPr>
          <a:lstStyle/>
          <a:p>
            <a:r>
              <a:rPr lang="en-CA" dirty="0"/>
              <a:t>Change the URL in the footer (2)</a:t>
            </a:r>
          </a:p>
        </p:txBody>
      </p:sp>
      <p:sp>
        <p:nvSpPr>
          <p:cNvPr id="3" name="Subtitle 2">
            <a:extLst>
              <a:ext uri="{FF2B5EF4-FFF2-40B4-BE49-F238E27FC236}">
                <a16:creationId xmlns:a16="http://schemas.microsoft.com/office/drawing/2014/main" id="{B440A240-9F49-6371-3613-29018C46C1D4}"/>
              </a:ext>
            </a:extLst>
          </p:cNvPr>
          <p:cNvSpPr>
            <a:spLocks noGrp="1"/>
          </p:cNvSpPr>
          <p:nvPr>
            <p:ph type="subTitle" idx="1"/>
          </p:nvPr>
        </p:nvSpPr>
        <p:spPr/>
        <p:txBody>
          <a:bodyPr/>
          <a:lstStyle/>
          <a:p>
            <a:r>
              <a:rPr lang="en-CA" dirty="0"/>
              <a:t>Make this presentation your own</a:t>
            </a:r>
          </a:p>
        </p:txBody>
      </p:sp>
      <p:pic>
        <p:nvPicPr>
          <p:cNvPr id="10" name="Graphic 9" descr="Delete this slide before publishing.">
            <a:extLst>
              <a:ext uri="{FF2B5EF4-FFF2-40B4-BE49-F238E27FC236}">
                <a16:creationId xmlns:a16="http://schemas.microsoft.com/office/drawing/2014/main" id="{F634B3D8-F36D-0B0A-DBCB-7A0E46761F5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235854" y="458788"/>
            <a:ext cx="644409" cy="610493"/>
          </a:xfrm>
          <a:prstGeom prst="rect">
            <a:avLst/>
          </a:prstGeom>
        </p:spPr>
      </p:pic>
      <p:sp>
        <p:nvSpPr>
          <p:cNvPr id="14" name="Text Placeholder 3">
            <a:extLst>
              <a:ext uri="{FF2B5EF4-FFF2-40B4-BE49-F238E27FC236}">
                <a16:creationId xmlns:a16="http://schemas.microsoft.com/office/drawing/2014/main" id="{495C65CF-6E8A-7E0E-3FD9-B225AFFB879E}"/>
              </a:ext>
            </a:extLst>
          </p:cNvPr>
          <p:cNvSpPr txBox="1">
            <a:spLocks/>
          </p:cNvSpPr>
          <p:nvPr/>
        </p:nvSpPr>
        <p:spPr>
          <a:xfrm>
            <a:off x="438150" y="2442141"/>
            <a:ext cx="8553450" cy="1100666"/>
          </a:xfrm>
          <a:prstGeom prst="rect">
            <a:avLst/>
          </a:prstGeom>
        </p:spPr>
        <p:txBody>
          <a:bodyPr/>
          <a:lstStyle>
            <a:lvl1pPr marL="380962" indent="-380962" algn="l" defTabSz="1523848" rtl="0" eaLnBrk="1" latinLnBrk="0" hangingPunct="1">
              <a:lnSpc>
                <a:spcPct val="110000"/>
              </a:lnSpc>
              <a:spcBef>
                <a:spcPts val="0"/>
              </a:spcBef>
              <a:spcAft>
                <a:spcPts val="300"/>
              </a:spcAft>
              <a:buFont typeface="Arial" panose="020B0604020202020204" pitchFamily="34" charset="0"/>
              <a:buChar char="•"/>
              <a:defRPr sz="3000" kern="1200">
                <a:solidFill>
                  <a:schemeClr val="tx1"/>
                </a:solidFill>
                <a:latin typeface="+mn-lt"/>
                <a:ea typeface="+mn-ea"/>
                <a:cs typeface="+mn-cs"/>
              </a:defRPr>
            </a:lvl1pPr>
            <a:lvl2pPr marL="1142886" indent="-380962" algn="l" defTabSz="1523848" rtl="0" eaLnBrk="1" latinLnBrk="0" hangingPunct="1">
              <a:lnSpc>
                <a:spcPct val="110000"/>
              </a:lnSpc>
              <a:spcBef>
                <a:spcPts val="0"/>
              </a:spcBef>
              <a:spcAft>
                <a:spcPts val="300"/>
              </a:spcAft>
              <a:buFont typeface="Arial" panose="020B0604020202020204" pitchFamily="34" charset="0"/>
              <a:buChar char="•"/>
              <a:defRPr sz="2800" kern="1200">
                <a:solidFill>
                  <a:schemeClr val="tx1"/>
                </a:solidFill>
                <a:latin typeface="+mn-lt"/>
                <a:ea typeface="+mn-ea"/>
                <a:cs typeface="+mn-cs"/>
              </a:defRPr>
            </a:lvl2pPr>
            <a:lvl3pPr marL="1904810" indent="-380962" algn="l" defTabSz="1523848" rtl="0" eaLnBrk="1" latinLnBrk="0" hangingPunct="1">
              <a:lnSpc>
                <a:spcPct val="110000"/>
              </a:lnSpc>
              <a:spcBef>
                <a:spcPts val="0"/>
              </a:spcBef>
              <a:spcAft>
                <a:spcPts val="300"/>
              </a:spcAft>
              <a:buFont typeface="Arial" panose="020B0604020202020204" pitchFamily="34" charset="0"/>
              <a:buChar char="•"/>
              <a:defRPr sz="2600" kern="1200">
                <a:solidFill>
                  <a:schemeClr val="tx1"/>
                </a:solidFill>
                <a:latin typeface="+mn-lt"/>
                <a:ea typeface="+mn-ea"/>
                <a:cs typeface="+mn-cs"/>
              </a:defRPr>
            </a:lvl3pPr>
            <a:lvl4pPr marL="2666733" indent="-380962" algn="l" defTabSz="1523848" rtl="0" eaLnBrk="1" latinLnBrk="0" hangingPunct="1">
              <a:lnSpc>
                <a:spcPct val="110000"/>
              </a:lnSpc>
              <a:spcBef>
                <a:spcPts val="0"/>
              </a:spcBef>
              <a:spcAft>
                <a:spcPts val="300"/>
              </a:spcAft>
              <a:buFont typeface="Arial" panose="020B0604020202020204" pitchFamily="34" charset="0"/>
              <a:buChar char="•"/>
              <a:defRPr sz="2400" kern="1200">
                <a:solidFill>
                  <a:schemeClr val="tx1"/>
                </a:solidFill>
                <a:latin typeface="+mn-lt"/>
                <a:ea typeface="+mn-ea"/>
                <a:cs typeface="+mn-cs"/>
              </a:defRPr>
            </a:lvl4pPr>
            <a:lvl5pPr marL="3428657" indent="-380962" algn="l" defTabSz="1523848" rtl="0" eaLnBrk="1" latinLnBrk="0" hangingPunct="1">
              <a:lnSpc>
                <a:spcPct val="110000"/>
              </a:lnSpc>
              <a:spcBef>
                <a:spcPts val="0"/>
              </a:spcBef>
              <a:spcAft>
                <a:spcPts val="300"/>
              </a:spcAft>
              <a:buFont typeface="Arial" panose="020B0604020202020204" pitchFamily="34" charset="0"/>
              <a:buChar char="•"/>
              <a:defRPr sz="2200" kern="1200">
                <a:solidFill>
                  <a:schemeClr val="tx1"/>
                </a:solidFill>
                <a:latin typeface="+mn-lt"/>
                <a:ea typeface="+mn-ea"/>
                <a:cs typeface="+mn-cs"/>
              </a:defRPr>
            </a:lvl5pPr>
            <a:lvl6pPr marL="4190581"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6pPr>
            <a:lvl7pPr marL="4952505"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7pPr>
            <a:lvl8pPr marL="5714429"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8pPr>
            <a:lvl9pPr marL="6476352"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9pPr>
          </a:lstStyle>
          <a:p>
            <a:pPr marL="0" indent="0">
              <a:buFont typeface="Arial" panose="020B0604020202020204" pitchFamily="34" charset="0"/>
              <a:buNone/>
            </a:pPr>
            <a:r>
              <a:rPr lang="en-CA" b="1" dirty="0">
                <a:solidFill>
                  <a:schemeClr val="accent1"/>
                </a:solidFill>
              </a:rPr>
              <a:t>Step 3: </a:t>
            </a:r>
            <a:r>
              <a:rPr lang="en-CA" dirty="0"/>
              <a:t>On this title slide you will be able to access and edit the URL</a:t>
            </a:r>
          </a:p>
        </p:txBody>
      </p:sp>
      <p:pic>
        <p:nvPicPr>
          <p:cNvPr id="12" name="Picture 11" descr="Screenshot depicting the McMaster Main Slides - White title slide located within the slide masters.">
            <a:extLst>
              <a:ext uri="{FF2B5EF4-FFF2-40B4-BE49-F238E27FC236}">
                <a16:creationId xmlns:a16="http://schemas.microsoft.com/office/drawing/2014/main" id="{415699E5-19AA-4EB1-52D3-AB6339939C49}"/>
              </a:ext>
            </a:extLst>
          </p:cNvPr>
          <p:cNvPicPr>
            <a:picLocks noChangeAspect="1"/>
          </p:cNvPicPr>
          <p:nvPr/>
        </p:nvPicPr>
        <p:blipFill>
          <a:blip r:embed="rId4"/>
          <a:stretch>
            <a:fillRect/>
          </a:stretch>
        </p:blipFill>
        <p:spPr>
          <a:xfrm>
            <a:off x="438150" y="3824252"/>
            <a:ext cx="8553450" cy="4812579"/>
          </a:xfrm>
          <a:prstGeom prst="rect">
            <a:avLst/>
          </a:prstGeom>
          <a:effectLst>
            <a:outerShdw blurRad="415277" dist="38100" dir="2700000" sx="99000" sy="99000" algn="tl" rotWithShape="0">
              <a:prstClr val="black">
                <a:alpha val="24754"/>
              </a:prstClr>
            </a:outerShdw>
          </a:effectLst>
        </p:spPr>
      </p:pic>
      <p:sp>
        <p:nvSpPr>
          <p:cNvPr id="22" name="Oval 21">
            <a:extLst>
              <a:ext uri="{FF2B5EF4-FFF2-40B4-BE49-F238E27FC236}">
                <a16:creationId xmlns:a16="http://schemas.microsoft.com/office/drawing/2014/main" id="{64BC70D0-BB6D-74EA-F820-57B9987D9770}"/>
              </a:ext>
              <a:ext uri="{C183D7F6-B498-43B3-948B-1728B52AA6E4}">
                <adec:decorative xmlns:adec="http://schemas.microsoft.com/office/drawing/2017/decorative" val="1"/>
              </a:ext>
            </a:extLst>
          </p:cNvPr>
          <p:cNvSpPr/>
          <p:nvPr/>
        </p:nvSpPr>
        <p:spPr>
          <a:xfrm>
            <a:off x="6423082" y="7896666"/>
            <a:ext cx="1021610" cy="1021610"/>
          </a:xfrm>
          <a:prstGeom prst="ellipse">
            <a:avLst/>
          </a:prstGeom>
          <a:noFill/>
          <a:ln w="508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33872964-981D-C85F-A1EC-504F02241766}"/>
              </a:ext>
            </a:extLst>
          </p:cNvPr>
          <p:cNvSpPr txBox="1">
            <a:spLocks/>
          </p:cNvSpPr>
          <p:nvPr/>
        </p:nvSpPr>
        <p:spPr>
          <a:xfrm>
            <a:off x="11102719" y="2442141"/>
            <a:ext cx="8022995" cy="1627200"/>
          </a:xfrm>
          <a:prstGeom prst="rect">
            <a:avLst/>
          </a:prstGeom>
        </p:spPr>
        <p:txBody>
          <a:bodyPr/>
          <a:lstStyle>
            <a:lvl1pPr marL="380962" indent="-380962" algn="l" defTabSz="1523848" rtl="0" eaLnBrk="1" latinLnBrk="0" hangingPunct="1">
              <a:lnSpc>
                <a:spcPct val="110000"/>
              </a:lnSpc>
              <a:spcBef>
                <a:spcPts val="0"/>
              </a:spcBef>
              <a:spcAft>
                <a:spcPts val="300"/>
              </a:spcAft>
              <a:buFont typeface="Arial" panose="020B0604020202020204" pitchFamily="34" charset="0"/>
              <a:buChar char="•"/>
              <a:defRPr sz="3000" kern="1200">
                <a:solidFill>
                  <a:schemeClr val="tx1"/>
                </a:solidFill>
                <a:latin typeface="+mn-lt"/>
                <a:ea typeface="+mn-ea"/>
                <a:cs typeface="+mn-cs"/>
              </a:defRPr>
            </a:lvl1pPr>
            <a:lvl2pPr marL="1142886" indent="-380962" algn="l" defTabSz="1523848" rtl="0" eaLnBrk="1" latinLnBrk="0" hangingPunct="1">
              <a:lnSpc>
                <a:spcPct val="110000"/>
              </a:lnSpc>
              <a:spcBef>
                <a:spcPts val="0"/>
              </a:spcBef>
              <a:spcAft>
                <a:spcPts val="300"/>
              </a:spcAft>
              <a:buFont typeface="Arial" panose="020B0604020202020204" pitchFamily="34" charset="0"/>
              <a:buChar char="•"/>
              <a:defRPr sz="2800" kern="1200">
                <a:solidFill>
                  <a:schemeClr val="tx1"/>
                </a:solidFill>
                <a:latin typeface="+mn-lt"/>
                <a:ea typeface="+mn-ea"/>
                <a:cs typeface="+mn-cs"/>
              </a:defRPr>
            </a:lvl2pPr>
            <a:lvl3pPr marL="1904810" indent="-380962" algn="l" defTabSz="1523848" rtl="0" eaLnBrk="1" latinLnBrk="0" hangingPunct="1">
              <a:lnSpc>
                <a:spcPct val="110000"/>
              </a:lnSpc>
              <a:spcBef>
                <a:spcPts val="0"/>
              </a:spcBef>
              <a:spcAft>
                <a:spcPts val="300"/>
              </a:spcAft>
              <a:buFont typeface="Arial" panose="020B0604020202020204" pitchFamily="34" charset="0"/>
              <a:buChar char="•"/>
              <a:defRPr sz="2600" kern="1200">
                <a:solidFill>
                  <a:schemeClr val="tx1"/>
                </a:solidFill>
                <a:latin typeface="+mn-lt"/>
                <a:ea typeface="+mn-ea"/>
                <a:cs typeface="+mn-cs"/>
              </a:defRPr>
            </a:lvl3pPr>
            <a:lvl4pPr marL="2666733" indent="-380962" algn="l" defTabSz="1523848" rtl="0" eaLnBrk="1" latinLnBrk="0" hangingPunct="1">
              <a:lnSpc>
                <a:spcPct val="110000"/>
              </a:lnSpc>
              <a:spcBef>
                <a:spcPts val="0"/>
              </a:spcBef>
              <a:spcAft>
                <a:spcPts val="300"/>
              </a:spcAft>
              <a:buFont typeface="Arial" panose="020B0604020202020204" pitchFamily="34" charset="0"/>
              <a:buChar char="•"/>
              <a:defRPr sz="2400" kern="1200">
                <a:solidFill>
                  <a:schemeClr val="tx1"/>
                </a:solidFill>
                <a:latin typeface="+mn-lt"/>
                <a:ea typeface="+mn-ea"/>
                <a:cs typeface="+mn-cs"/>
              </a:defRPr>
            </a:lvl4pPr>
            <a:lvl5pPr marL="3428657" indent="-380962" algn="l" defTabSz="1523848" rtl="0" eaLnBrk="1" latinLnBrk="0" hangingPunct="1">
              <a:lnSpc>
                <a:spcPct val="110000"/>
              </a:lnSpc>
              <a:spcBef>
                <a:spcPts val="0"/>
              </a:spcBef>
              <a:spcAft>
                <a:spcPts val="300"/>
              </a:spcAft>
              <a:buFont typeface="Arial" panose="020B0604020202020204" pitchFamily="34" charset="0"/>
              <a:buChar char="•"/>
              <a:defRPr sz="2200" kern="1200">
                <a:solidFill>
                  <a:schemeClr val="tx1"/>
                </a:solidFill>
                <a:latin typeface="+mn-lt"/>
                <a:ea typeface="+mn-ea"/>
                <a:cs typeface="+mn-cs"/>
              </a:defRPr>
            </a:lvl5pPr>
            <a:lvl6pPr marL="4190581"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6pPr>
            <a:lvl7pPr marL="4952505"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7pPr>
            <a:lvl8pPr marL="5714429"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8pPr>
            <a:lvl9pPr marL="6476352" indent="-380962" algn="l" defTabSz="1523848" rtl="0" eaLnBrk="1" latinLnBrk="0" hangingPunct="1">
              <a:lnSpc>
                <a:spcPct val="90000"/>
              </a:lnSpc>
              <a:spcBef>
                <a:spcPts val="833"/>
              </a:spcBef>
              <a:buFont typeface="Arial" panose="020B0604020202020204" pitchFamily="34" charset="0"/>
              <a:buChar char="•"/>
              <a:defRPr sz="3000" kern="1200">
                <a:solidFill>
                  <a:schemeClr val="tx1"/>
                </a:solidFill>
                <a:latin typeface="+mn-lt"/>
                <a:ea typeface="+mn-ea"/>
                <a:cs typeface="+mn-cs"/>
              </a:defRPr>
            </a:lvl9pPr>
          </a:lstStyle>
          <a:p>
            <a:pPr marL="0" indent="0">
              <a:buFont typeface="Arial" panose="020B0604020202020204" pitchFamily="34" charset="0"/>
              <a:buNone/>
            </a:pPr>
            <a:r>
              <a:rPr lang="en-CA" b="1" dirty="0">
                <a:solidFill>
                  <a:schemeClr val="accent1"/>
                </a:solidFill>
              </a:rPr>
              <a:t>Step 4: </a:t>
            </a:r>
            <a:r>
              <a:rPr lang="en-CA" dirty="0"/>
              <a:t>You will also need to find the “</a:t>
            </a:r>
            <a:r>
              <a:rPr lang="en-CA" b="1" dirty="0"/>
              <a:t>McMaster Main Slides – Maroon</a:t>
            </a:r>
            <a:r>
              <a:rPr lang="en-CA" dirty="0"/>
              <a:t>” title slide in the masters and do the same thing.</a:t>
            </a:r>
          </a:p>
        </p:txBody>
      </p:sp>
      <p:pic>
        <p:nvPicPr>
          <p:cNvPr id="21" name="Picture 20" descr="Screenshot depicting the McMaster Main Slides - Maroon title slide located within the slide masters.">
            <a:extLst>
              <a:ext uri="{FF2B5EF4-FFF2-40B4-BE49-F238E27FC236}">
                <a16:creationId xmlns:a16="http://schemas.microsoft.com/office/drawing/2014/main" id="{C35B6DA1-2C86-121E-9082-9C112324CD30}"/>
              </a:ext>
            </a:extLst>
          </p:cNvPr>
          <p:cNvPicPr>
            <a:picLocks noChangeAspect="1"/>
          </p:cNvPicPr>
          <p:nvPr/>
        </p:nvPicPr>
        <p:blipFill>
          <a:blip r:embed="rId5"/>
          <a:srcRect/>
          <a:stretch/>
        </p:blipFill>
        <p:spPr>
          <a:xfrm>
            <a:off x="11010590" y="4175280"/>
            <a:ext cx="8541486" cy="4812579"/>
          </a:xfrm>
          <a:prstGeom prst="rect">
            <a:avLst/>
          </a:prstGeom>
          <a:effectLst>
            <a:outerShdw blurRad="415277" dist="38100" dir="2700000" sx="99000" sy="99000" algn="tl" rotWithShape="0">
              <a:prstClr val="black">
                <a:alpha val="24754"/>
              </a:prstClr>
            </a:outerShdw>
          </a:effectLst>
        </p:spPr>
      </p:pic>
      <p:pic>
        <p:nvPicPr>
          <p:cNvPr id="20" name="Picture 19" descr="A screenshot depicting the location of the McMaster Main Slides - Maroon title slide located within the slide masters.">
            <a:extLst>
              <a:ext uri="{FF2B5EF4-FFF2-40B4-BE49-F238E27FC236}">
                <a16:creationId xmlns:a16="http://schemas.microsoft.com/office/drawing/2014/main" id="{96583FE6-58E2-EC82-F308-015D2F782D51}"/>
              </a:ext>
            </a:extLst>
          </p:cNvPr>
          <p:cNvPicPr>
            <a:picLocks noChangeAspect="1"/>
          </p:cNvPicPr>
          <p:nvPr/>
        </p:nvPicPr>
        <p:blipFill>
          <a:blip r:embed="rId6"/>
          <a:stretch>
            <a:fillRect/>
          </a:stretch>
        </p:blipFill>
        <p:spPr>
          <a:xfrm>
            <a:off x="10130339" y="6511097"/>
            <a:ext cx="3457074" cy="3101408"/>
          </a:xfrm>
          <a:prstGeom prst="rect">
            <a:avLst/>
          </a:prstGeom>
        </p:spPr>
      </p:pic>
      <p:sp>
        <p:nvSpPr>
          <p:cNvPr id="24" name="Arc 23">
            <a:extLst>
              <a:ext uri="{FF2B5EF4-FFF2-40B4-BE49-F238E27FC236}">
                <a16:creationId xmlns:a16="http://schemas.microsoft.com/office/drawing/2014/main" id="{1DCAA982-25D7-25AC-E3D5-C0B967359E68}"/>
              </a:ext>
              <a:ext uri="{C183D7F6-B498-43B3-948B-1728B52AA6E4}">
                <adec:decorative xmlns:adec="http://schemas.microsoft.com/office/drawing/2017/decorative" val="1"/>
              </a:ext>
            </a:extLst>
          </p:cNvPr>
          <p:cNvSpPr/>
          <p:nvPr/>
        </p:nvSpPr>
        <p:spPr>
          <a:xfrm rot="19657767">
            <a:off x="12319835" y="7216668"/>
            <a:ext cx="4812631" cy="4812631"/>
          </a:xfrm>
          <a:prstGeom prst="arc">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Oval 22">
            <a:extLst>
              <a:ext uri="{FF2B5EF4-FFF2-40B4-BE49-F238E27FC236}">
                <a16:creationId xmlns:a16="http://schemas.microsoft.com/office/drawing/2014/main" id="{92574542-9DE2-B4DF-83D7-AAB1C2508EF4}"/>
              </a:ext>
              <a:ext uri="{C183D7F6-B498-43B3-948B-1728B52AA6E4}">
                <adec:decorative xmlns:adec="http://schemas.microsoft.com/office/drawing/2017/decorative" val="1"/>
              </a:ext>
            </a:extLst>
          </p:cNvPr>
          <p:cNvSpPr/>
          <p:nvPr/>
        </p:nvSpPr>
        <p:spPr>
          <a:xfrm>
            <a:off x="16986808" y="8259752"/>
            <a:ext cx="1021610" cy="1021610"/>
          </a:xfrm>
          <a:prstGeom prst="ellipse">
            <a:avLst/>
          </a:prstGeom>
          <a:noFill/>
          <a:ln w="508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84EBECA1-204C-65D1-C79E-7A84804BA60F}"/>
              </a:ext>
            </a:extLst>
          </p:cNvPr>
          <p:cNvSpPr>
            <a:spLocks noGrp="1"/>
          </p:cNvSpPr>
          <p:nvPr>
            <p:ph type="ftr" sz="quarter" idx="17"/>
          </p:nvPr>
        </p:nvSpPr>
        <p:spPr/>
        <p:txBody>
          <a:bodyPr/>
          <a:lstStyle/>
          <a:p>
            <a:endParaRPr lang="en-US" dirty="0"/>
          </a:p>
        </p:txBody>
      </p:sp>
      <p:sp>
        <p:nvSpPr>
          <p:cNvPr id="7" name="Date Placeholder 6">
            <a:extLst>
              <a:ext uri="{FF2B5EF4-FFF2-40B4-BE49-F238E27FC236}">
                <a16:creationId xmlns:a16="http://schemas.microsoft.com/office/drawing/2014/main" id="{EC56161E-95C1-5ABA-02E5-62614278E4E6}"/>
              </a:ext>
            </a:extLst>
          </p:cNvPr>
          <p:cNvSpPr>
            <a:spLocks noGrp="1"/>
          </p:cNvSpPr>
          <p:nvPr>
            <p:ph type="dt" sz="half" idx="16"/>
          </p:nvPr>
        </p:nvSpPr>
        <p:spPr/>
        <p:txBody>
          <a:bodyPr/>
          <a:lstStyle/>
          <a:p>
            <a:fld id="{D2792E9C-7E5E-F14F-B049-5BFE22D713B7}" type="datetime4">
              <a:rPr lang="en-CA" smtClean="0"/>
              <a:t>May 21, 2024</a:t>
            </a:fld>
            <a:endParaRPr lang="en-US"/>
          </a:p>
        </p:txBody>
      </p:sp>
      <p:sp>
        <p:nvSpPr>
          <p:cNvPr id="8" name="Slide Number Placeholder 7">
            <a:extLst>
              <a:ext uri="{FF2B5EF4-FFF2-40B4-BE49-F238E27FC236}">
                <a16:creationId xmlns:a16="http://schemas.microsoft.com/office/drawing/2014/main" id="{964F6E16-9783-73F2-6E6E-5F552FFDA105}"/>
              </a:ext>
            </a:extLst>
          </p:cNvPr>
          <p:cNvSpPr>
            <a:spLocks noGrp="1"/>
          </p:cNvSpPr>
          <p:nvPr>
            <p:ph type="sldNum" sz="quarter" idx="18"/>
          </p:nvPr>
        </p:nvSpPr>
        <p:spPr/>
        <p:txBody>
          <a:bodyPr/>
          <a:lstStyle/>
          <a:p>
            <a:fld id="{991AB9B0-3E43-D847-B073-60FE8FAFFDB7}" type="slidenum">
              <a:rPr lang="en-US" smtClean="0"/>
              <a:pPr/>
              <a:t>58</a:t>
            </a:fld>
            <a:endParaRPr lang="en-US"/>
          </a:p>
        </p:txBody>
      </p:sp>
    </p:spTree>
    <p:extLst>
      <p:ext uri="{BB962C8B-B14F-4D97-AF65-F5344CB8AC3E}">
        <p14:creationId xmlns:p14="http://schemas.microsoft.com/office/powerpoint/2010/main" val="32308598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0501B-D929-243F-13DD-1C17A3926B18}"/>
              </a:ext>
            </a:extLst>
          </p:cNvPr>
          <p:cNvSpPr>
            <a:spLocks noGrp="1"/>
          </p:cNvSpPr>
          <p:nvPr>
            <p:ph type="ctrTitle"/>
          </p:nvPr>
        </p:nvSpPr>
        <p:spPr/>
        <p:txBody>
          <a:bodyPr/>
          <a:lstStyle/>
          <a:p>
            <a:r>
              <a:rPr lang="en-CA" dirty="0"/>
              <a:t>Alternative Text in </a:t>
            </a:r>
            <a:r>
              <a:rPr lang="en-CA" dirty="0" err="1"/>
              <a:t>PPTx</a:t>
            </a:r>
            <a:endParaRPr lang="en-CA" dirty="0"/>
          </a:p>
        </p:txBody>
      </p:sp>
      <p:pic>
        <p:nvPicPr>
          <p:cNvPr id="7" name="Graphic 6" descr="Delete this slide before publishing.">
            <a:extLst>
              <a:ext uri="{FF2B5EF4-FFF2-40B4-BE49-F238E27FC236}">
                <a16:creationId xmlns:a16="http://schemas.microsoft.com/office/drawing/2014/main" id="{FC7857E8-635D-E985-051B-520DDFA1F00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235854" y="458788"/>
            <a:ext cx="644409" cy="610493"/>
          </a:xfrm>
          <a:prstGeom prst="rect">
            <a:avLst/>
          </a:prstGeom>
        </p:spPr>
      </p:pic>
      <p:sp>
        <p:nvSpPr>
          <p:cNvPr id="4" name="Footer Placeholder 3">
            <a:extLst>
              <a:ext uri="{FF2B5EF4-FFF2-40B4-BE49-F238E27FC236}">
                <a16:creationId xmlns:a16="http://schemas.microsoft.com/office/drawing/2014/main" id="{4568EA97-61E9-F77C-0B3C-8EC9FCEC6CE9}"/>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A3B1DBCD-F600-C2C7-E426-B73BCBD0863B}"/>
              </a:ext>
            </a:extLst>
          </p:cNvPr>
          <p:cNvSpPr>
            <a:spLocks noGrp="1"/>
          </p:cNvSpPr>
          <p:nvPr>
            <p:ph type="dt" sz="half" idx="2"/>
          </p:nvPr>
        </p:nvSpPr>
        <p:spPr/>
        <p:txBody>
          <a:bodyPr/>
          <a:lstStyle/>
          <a:p>
            <a:fld id="{D2792E9C-7E5E-F14F-B049-5BFE22D713B7}" type="datetime4">
              <a:rPr lang="en-CA" smtClean="0"/>
              <a:pPr/>
              <a:t>May 21, 2024</a:t>
            </a:fld>
            <a:endParaRPr lang="en-US"/>
          </a:p>
        </p:txBody>
      </p:sp>
      <p:sp>
        <p:nvSpPr>
          <p:cNvPr id="6" name="Slide Number Placeholder 5">
            <a:extLst>
              <a:ext uri="{FF2B5EF4-FFF2-40B4-BE49-F238E27FC236}">
                <a16:creationId xmlns:a16="http://schemas.microsoft.com/office/drawing/2014/main" id="{5CEBB8A7-9D81-658B-8684-231CD46A4FE5}"/>
              </a:ext>
            </a:extLst>
          </p:cNvPr>
          <p:cNvSpPr>
            <a:spLocks noGrp="1"/>
          </p:cNvSpPr>
          <p:nvPr>
            <p:ph type="sldNum" sz="quarter" idx="12"/>
          </p:nvPr>
        </p:nvSpPr>
        <p:spPr/>
        <p:txBody>
          <a:bodyPr/>
          <a:lstStyle/>
          <a:p>
            <a:fld id="{991AB9B0-3E43-D847-B073-60FE8FAFFDB7}" type="slidenum">
              <a:rPr lang="en-US" smtClean="0"/>
              <a:pPr/>
              <a:t>59</a:t>
            </a:fld>
            <a:endParaRPr lang="en-US"/>
          </a:p>
        </p:txBody>
      </p:sp>
    </p:spTree>
    <p:extLst>
      <p:ext uri="{BB962C8B-B14F-4D97-AF65-F5344CB8AC3E}">
        <p14:creationId xmlns:p14="http://schemas.microsoft.com/office/powerpoint/2010/main" val="3777998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62FAC0-7A72-0DAB-FFEC-91AD0AD77E20}"/>
              </a:ext>
            </a:extLst>
          </p:cNvPr>
          <p:cNvSpPr>
            <a:spLocks noGrp="1"/>
          </p:cNvSpPr>
          <p:nvPr>
            <p:ph type="title"/>
          </p:nvPr>
        </p:nvSpPr>
        <p:spPr/>
        <p:txBody>
          <a:bodyPr/>
          <a:lstStyle/>
          <a:p>
            <a:r>
              <a:rPr lang="en-CA"/>
              <a:t>Land Acknowledgement</a:t>
            </a:r>
          </a:p>
        </p:txBody>
      </p:sp>
      <p:sp>
        <p:nvSpPr>
          <p:cNvPr id="3" name="Subtitle 2">
            <a:extLst>
              <a:ext uri="{FF2B5EF4-FFF2-40B4-BE49-F238E27FC236}">
                <a16:creationId xmlns:a16="http://schemas.microsoft.com/office/drawing/2014/main" id="{AFD26735-8B48-0BDA-3FDE-38F3B4901956}"/>
              </a:ext>
            </a:extLst>
          </p:cNvPr>
          <p:cNvSpPr>
            <a:spLocks noGrp="1"/>
          </p:cNvSpPr>
          <p:nvPr>
            <p:ph type="subTitle" idx="1"/>
          </p:nvPr>
        </p:nvSpPr>
        <p:spPr>
          <a:xfrm>
            <a:off x="3312000" y="5421600"/>
            <a:ext cx="14302799" cy="2805297"/>
          </a:xfrm>
        </p:spPr>
        <p:txBody>
          <a:bodyPr/>
          <a:lstStyle/>
          <a:p>
            <a:r>
              <a:rPr lang="en-GB"/>
              <a:t>McMaster University recognizes and acknowledges that it is located on the traditional territories of the Mississauga and Haudenosaunee nations, and within the lands protected by the Dish With One Spoon wampum agreement.</a:t>
            </a:r>
            <a:endParaRPr lang="en-US"/>
          </a:p>
        </p:txBody>
      </p:sp>
    </p:spTree>
    <p:extLst>
      <p:ext uri="{BB962C8B-B14F-4D97-AF65-F5344CB8AC3E}">
        <p14:creationId xmlns:p14="http://schemas.microsoft.com/office/powerpoint/2010/main" val="21454313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E9C60-987D-6E1B-A00C-9EC806984EEA}"/>
              </a:ext>
            </a:extLst>
          </p:cNvPr>
          <p:cNvSpPr>
            <a:spLocks noGrp="1"/>
          </p:cNvSpPr>
          <p:nvPr>
            <p:ph type="ctrTitle"/>
          </p:nvPr>
        </p:nvSpPr>
        <p:spPr/>
        <p:txBody>
          <a:bodyPr>
            <a:noAutofit/>
          </a:bodyPr>
          <a:lstStyle/>
          <a:p>
            <a:r>
              <a:rPr lang="en-CA" dirty="0"/>
              <a:t>Alternative Text</a:t>
            </a:r>
          </a:p>
        </p:txBody>
      </p:sp>
      <p:sp>
        <p:nvSpPr>
          <p:cNvPr id="3" name="Subtitle 2">
            <a:extLst>
              <a:ext uri="{FF2B5EF4-FFF2-40B4-BE49-F238E27FC236}">
                <a16:creationId xmlns:a16="http://schemas.microsoft.com/office/drawing/2014/main" id="{DD218F78-1D6A-1FC2-3E50-B7F6E1E55A1E}"/>
              </a:ext>
            </a:extLst>
          </p:cNvPr>
          <p:cNvSpPr>
            <a:spLocks noGrp="1"/>
          </p:cNvSpPr>
          <p:nvPr>
            <p:ph type="subTitle" idx="1"/>
          </p:nvPr>
        </p:nvSpPr>
        <p:spPr/>
        <p:txBody>
          <a:bodyPr/>
          <a:lstStyle/>
          <a:p>
            <a:r>
              <a:rPr lang="en-CA"/>
              <a:t>Creating text alternatives for visual content.</a:t>
            </a:r>
          </a:p>
        </p:txBody>
      </p:sp>
      <p:pic>
        <p:nvPicPr>
          <p:cNvPr id="9" name="Graphic 8" descr="Delete this slide before publishing.">
            <a:extLst>
              <a:ext uri="{FF2B5EF4-FFF2-40B4-BE49-F238E27FC236}">
                <a16:creationId xmlns:a16="http://schemas.microsoft.com/office/drawing/2014/main" id="{F66B09A3-0FA1-9F0A-BDF0-E7C91BC759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235854" y="458788"/>
            <a:ext cx="644409" cy="610493"/>
          </a:xfrm>
          <a:prstGeom prst="rect">
            <a:avLst/>
          </a:prstGeom>
        </p:spPr>
      </p:pic>
      <p:sp>
        <p:nvSpPr>
          <p:cNvPr id="4" name="Text Placeholder 3">
            <a:extLst>
              <a:ext uri="{FF2B5EF4-FFF2-40B4-BE49-F238E27FC236}">
                <a16:creationId xmlns:a16="http://schemas.microsoft.com/office/drawing/2014/main" id="{2735AC4A-EC50-D348-5A3F-67FDB9798472}"/>
              </a:ext>
            </a:extLst>
          </p:cNvPr>
          <p:cNvSpPr>
            <a:spLocks noGrp="1"/>
          </p:cNvSpPr>
          <p:nvPr>
            <p:ph type="body" sz="quarter" idx="12"/>
          </p:nvPr>
        </p:nvSpPr>
        <p:spPr/>
        <p:txBody>
          <a:bodyPr/>
          <a:lstStyle/>
          <a:p>
            <a:pPr marL="0" indent="0">
              <a:buNone/>
            </a:pPr>
            <a:r>
              <a:rPr lang="en-CA"/>
              <a:t>Alternative (alt) text can be one of the most difficult skills to implement in any digital content creation.</a:t>
            </a:r>
          </a:p>
          <a:p>
            <a:r>
              <a:rPr lang="en-CA"/>
              <a:t>The accessibility checker will notify you if alt text is </a:t>
            </a:r>
            <a:r>
              <a:rPr lang="en-CA" b="1"/>
              <a:t>missing</a:t>
            </a:r>
            <a:r>
              <a:rPr lang="en-CA"/>
              <a:t> or if it has been </a:t>
            </a:r>
            <a:r>
              <a:rPr lang="en-CA" b="1"/>
              <a:t>automatically generated.</a:t>
            </a:r>
          </a:p>
          <a:p>
            <a:r>
              <a:rPr lang="en-CA"/>
              <a:t>It is crucial that you </a:t>
            </a:r>
            <a:r>
              <a:rPr lang="en-CA" b="1"/>
              <a:t>manually verify </a:t>
            </a:r>
            <a:r>
              <a:rPr lang="en-CA"/>
              <a:t>the alt text of </a:t>
            </a:r>
            <a:r>
              <a:rPr lang="en-CA" b="1"/>
              <a:t>all visual elements </a:t>
            </a:r>
            <a:r>
              <a:rPr lang="en-CA"/>
              <a:t>you have added to image placeholders or in addition to the template.</a:t>
            </a:r>
          </a:p>
          <a:p>
            <a:r>
              <a:rPr lang="en-CA"/>
              <a:t>At this time, automatic checking tools are </a:t>
            </a:r>
            <a:r>
              <a:rPr lang="en-CA" b="1"/>
              <a:t>not able to check</a:t>
            </a:r>
            <a:r>
              <a:rPr lang="en-CA"/>
              <a:t> if the alternative text </a:t>
            </a:r>
            <a:r>
              <a:rPr lang="en-CA" b="1"/>
              <a:t>is logical or contextualized.</a:t>
            </a:r>
            <a:r>
              <a:rPr lang="en-CA"/>
              <a:t> This may change with the adoption of AI tools into the Microsoft ecosystem.</a:t>
            </a:r>
          </a:p>
          <a:p>
            <a:r>
              <a:rPr lang="en-CA"/>
              <a:t>Decorative visual elements can also be </a:t>
            </a:r>
            <a:r>
              <a:rPr lang="en-CA" b="1"/>
              <a:t>watermarked</a:t>
            </a:r>
            <a:r>
              <a:rPr lang="en-CA"/>
              <a:t> into the slide template using the </a:t>
            </a:r>
            <a:r>
              <a:rPr lang="en-CA" b="1"/>
              <a:t>Slide Master </a:t>
            </a:r>
            <a:r>
              <a:rPr lang="en-CA"/>
              <a:t>view.</a:t>
            </a:r>
          </a:p>
        </p:txBody>
      </p:sp>
      <p:pic>
        <p:nvPicPr>
          <p:cNvPr id="11" name="Content Placeholder 10" descr="A screenshot of the alt text window with the &quot;delete this slide&quot; icon selected.">
            <a:extLst>
              <a:ext uri="{FF2B5EF4-FFF2-40B4-BE49-F238E27FC236}">
                <a16:creationId xmlns:a16="http://schemas.microsoft.com/office/drawing/2014/main" id="{CEBAD520-273A-94DB-420F-4433EE40D836}"/>
              </a:ext>
            </a:extLst>
          </p:cNvPr>
          <p:cNvPicPr>
            <a:picLocks noGrp="1" noChangeAspect="1"/>
          </p:cNvPicPr>
          <p:nvPr>
            <p:ph idx="19"/>
          </p:nvPr>
        </p:nvPicPr>
        <p:blipFill>
          <a:blip r:embed="rId4"/>
          <a:stretch>
            <a:fillRect/>
          </a:stretch>
        </p:blipFill>
        <p:spPr>
          <a:xfrm>
            <a:off x="11588390" y="2445105"/>
            <a:ext cx="7530884" cy="6864613"/>
          </a:xfrm>
        </p:spPr>
      </p:pic>
      <p:sp>
        <p:nvSpPr>
          <p:cNvPr id="6" name="Footer Placeholder 5">
            <a:extLst>
              <a:ext uri="{FF2B5EF4-FFF2-40B4-BE49-F238E27FC236}">
                <a16:creationId xmlns:a16="http://schemas.microsoft.com/office/drawing/2014/main" id="{6137B37C-D1FD-CE1B-2C00-4AA4E040499C}"/>
              </a:ext>
            </a:extLst>
          </p:cNvPr>
          <p:cNvSpPr>
            <a:spLocks noGrp="1"/>
          </p:cNvSpPr>
          <p:nvPr>
            <p:ph type="ftr" sz="quarter" idx="21"/>
          </p:nvPr>
        </p:nvSpPr>
        <p:spPr/>
        <p:txBody>
          <a:bodyPr/>
          <a:lstStyle/>
          <a:p>
            <a:endParaRPr lang="en-US"/>
          </a:p>
        </p:txBody>
      </p:sp>
      <p:sp>
        <p:nvSpPr>
          <p:cNvPr id="7" name="Date Placeholder 6">
            <a:extLst>
              <a:ext uri="{FF2B5EF4-FFF2-40B4-BE49-F238E27FC236}">
                <a16:creationId xmlns:a16="http://schemas.microsoft.com/office/drawing/2014/main" id="{8D30B68E-AC24-6220-C3FE-23CE74CFEF8D}"/>
              </a:ext>
            </a:extLst>
          </p:cNvPr>
          <p:cNvSpPr>
            <a:spLocks noGrp="1"/>
          </p:cNvSpPr>
          <p:nvPr>
            <p:ph type="dt" sz="half" idx="2"/>
          </p:nvPr>
        </p:nvSpPr>
        <p:spPr/>
        <p:txBody>
          <a:bodyPr/>
          <a:lstStyle/>
          <a:p>
            <a:fld id="{D2792E9C-7E5E-F14F-B049-5BFE22D713B7}" type="datetime4">
              <a:rPr lang="en-CA" smtClean="0"/>
              <a:t>May 21, 2024</a:t>
            </a:fld>
            <a:endParaRPr lang="en-US"/>
          </a:p>
        </p:txBody>
      </p:sp>
      <p:sp>
        <p:nvSpPr>
          <p:cNvPr id="8" name="Slide Number Placeholder 7">
            <a:extLst>
              <a:ext uri="{FF2B5EF4-FFF2-40B4-BE49-F238E27FC236}">
                <a16:creationId xmlns:a16="http://schemas.microsoft.com/office/drawing/2014/main" id="{207E38C2-875C-84A4-4B36-F745E5B80D5D}"/>
              </a:ext>
            </a:extLst>
          </p:cNvPr>
          <p:cNvSpPr>
            <a:spLocks noGrp="1"/>
          </p:cNvSpPr>
          <p:nvPr>
            <p:ph type="sldNum" sz="quarter" idx="22"/>
          </p:nvPr>
        </p:nvSpPr>
        <p:spPr/>
        <p:txBody>
          <a:bodyPr/>
          <a:lstStyle/>
          <a:p>
            <a:fld id="{991AB9B0-3E43-D847-B073-60FE8FAFFDB7}" type="slidenum">
              <a:rPr lang="en-US" smtClean="0"/>
              <a:pPr/>
              <a:t>60</a:t>
            </a:fld>
            <a:endParaRPr lang="en-US"/>
          </a:p>
        </p:txBody>
      </p:sp>
    </p:spTree>
    <p:extLst>
      <p:ext uri="{BB962C8B-B14F-4D97-AF65-F5344CB8AC3E}">
        <p14:creationId xmlns:p14="http://schemas.microsoft.com/office/powerpoint/2010/main" val="19434092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316DA-7586-28DA-087B-81B581700643}"/>
              </a:ext>
            </a:extLst>
          </p:cNvPr>
          <p:cNvSpPr>
            <a:spLocks noGrp="1"/>
          </p:cNvSpPr>
          <p:nvPr>
            <p:ph type="ctrTitle"/>
          </p:nvPr>
        </p:nvSpPr>
        <p:spPr/>
        <p:txBody>
          <a:bodyPr>
            <a:noAutofit/>
          </a:bodyPr>
          <a:lstStyle/>
          <a:p>
            <a:r>
              <a:rPr lang="en-CA" dirty="0"/>
              <a:t>Accessing the Alternative Text Menu</a:t>
            </a:r>
          </a:p>
        </p:txBody>
      </p:sp>
      <p:sp>
        <p:nvSpPr>
          <p:cNvPr id="3" name="Subtitle 2">
            <a:extLst>
              <a:ext uri="{FF2B5EF4-FFF2-40B4-BE49-F238E27FC236}">
                <a16:creationId xmlns:a16="http://schemas.microsoft.com/office/drawing/2014/main" id="{787B6937-6247-8AD3-E7DD-ED70A59133E2}"/>
              </a:ext>
            </a:extLst>
          </p:cNvPr>
          <p:cNvSpPr>
            <a:spLocks noGrp="1"/>
          </p:cNvSpPr>
          <p:nvPr>
            <p:ph type="subTitle" idx="1"/>
          </p:nvPr>
        </p:nvSpPr>
        <p:spPr/>
        <p:txBody>
          <a:bodyPr/>
          <a:lstStyle/>
          <a:p>
            <a:r>
              <a:rPr lang="en-CA"/>
              <a:t>Two Methods</a:t>
            </a:r>
          </a:p>
        </p:txBody>
      </p:sp>
      <p:pic>
        <p:nvPicPr>
          <p:cNvPr id="18" name="Graphic 17" descr="Delete this slide before publishing.">
            <a:extLst>
              <a:ext uri="{FF2B5EF4-FFF2-40B4-BE49-F238E27FC236}">
                <a16:creationId xmlns:a16="http://schemas.microsoft.com/office/drawing/2014/main" id="{407B0358-81CA-8E63-C396-B0072D5337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235854" y="458788"/>
            <a:ext cx="644409" cy="610493"/>
          </a:xfrm>
          <a:prstGeom prst="rect">
            <a:avLst/>
          </a:prstGeom>
        </p:spPr>
      </p:pic>
      <p:sp>
        <p:nvSpPr>
          <p:cNvPr id="4" name="Text Placeholder 3">
            <a:extLst>
              <a:ext uri="{FF2B5EF4-FFF2-40B4-BE49-F238E27FC236}">
                <a16:creationId xmlns:a16="http://schemas.microsoft.com/office/drawing/2014/main" id="{1CA85919-C38E-3896-7100-BD49538B45AF}"/>
              </a:ext>
            </a:extLst>
          </p:cNvPr>
          <p:cNvSpPr>
            <a:spLocks noGrp="1"/>
          </p:cNvSpPr>
          <p:nvPr>
            <p:ph type="body" sz="quarter" idx="12"/>
          </p:nvPr>
        </p:nvSpPr>
        <p:spPr/>
        <p:txBody>
          <a:bodyPr/>
          <a:lstStyle/>
          <a:p>
            <a:pPr marL="0" indent="0">
              <a:buNone/>
            </a:pPr>
            <a:r>
              <a:rPr lang="en-CA" dirty="0"/>
              <a:t>Using the Accessibility Checker:</a:t>
            </a:r>
          </a:p>
          <a:p>
            <a:pPr marL="514350" indent="-514350">
              <a:buFont typeface="+mj-lt"/>
              <a:buAutoNum type="arabicPeriod"/>
            </a:pPr>
            <a:r>
              <a:rPr lang="en-CA" dirty="0"/>
              <a:t>Select the </a:t>
            </a:r>
            <a:r>
              <a:rPr lang="en-CA" b="1" dirty="0"/>
              <a:t>Review</a:t>
            </a:r>
            <a:r>
              <a:rPr lang="en-CA" dirty="0"/>
              <a:t> tab in the home ribbon menu and select </a:t>
            </a:r>
            <a:r>
              <a:rPr lang="en-CA" b="1" dirty="0"/>
              <a:t>Check Accessibility</a:t>
            </a:r>
            <a:r>
              <a:rPr lang="en-CA" dirty="0"/>
              <a:t>. </a:t>
            </a:r>
          </a:p>
          <a:p>
            <a:pPr marL="514350" indent="-514350">
              <a:buFont typeface="+mj-lt"/>
              <a:buAutoNum type="arabicPeriod"/>
            </a:pPr>
            <a:r>
              <a:rPr lang="en-CA" dirty="0"/>
              <a:t>Select </a:t>
            </a:r>
            <a:r>
              <a:rPr lang="en-CA" b="1" dirty="0"/>
              <a:t>Alt Text</a:t>
            </a:r>
            <a:r>
              <a:rPr lang="en-CA" dirty="0"/>
              <a:t> from the drop down to open the </a:t>
            </a:r>
            <a:r>
              <a:rPr lang="en-CA" b="1" dirty="0"/>
              <a:t>Alt Text </a:t>
            </a:r>
            <a:r>
              <a:rPr lang="en-CA" dirty="0"/>
              <a:t>side bar.</a:t>
            </a:r>
          </a:p>
        </p:txBody>
      </p:sp>
      <p:pic>
        <p:nvPicPr>
          <p:cNvPr id="14" name="Picture 13" descr="The review home menu tab with Check Accessibility highlighted.">
            <a:extLst>
              <a:ext uri="{FF2B5EF4-FFF2-40B4-BE49-F238E27FC236}">
                <a16:creationId xmlns:a16="http://schemas.microsoft.com/office/drawing/2014/main" id="{DDEB253D-9DD6-6CD9-10AA-EC058830B353}"/>
              </a:ext>
            </a:extLst>
          </p:cNvPr>
          <p:cNvPicPr>
            <a:picLocks noChangeAspect="1"/>
          </p:cNvPicPr>
          <p:nvPr/>
        </p:nvPicPr>
        <p:blipFill>
          <a:blip r:embed="rId4"/>
          <a:stretch>
            <a:fillRect/>
          </a:stretch>
        </p:blipFill>
        <p:spPr>
          <a:xfrm>
            <a:off x="254655" y="5101829"/>
            <a:ext cx="9725025" cy="2257425"/>
          </a:xfrm>
          <a:prstGeom prst="rect">
            <a:avLst/>
          </a:prstGeom>
        </p:spPr>
      </p:pic>
      <p:pic>
        <p:nvPicPr>
          <p:cNvPr id="15" name="Picture 14" descr="The Alt Text drop down menu option highlighted.">
            <a:extLst>
              <a:ext uri="{FF2B5EF4-FFF2-40B4-BE49-F238E27FC236}">
                <a16:creationId xmlns:a16="http://schemas.microsoft.com/office/drawing/2014/main" id="{2A5ACCED-25E5-D734-5031-A4B91C2250F7}"/>
              </a:ext>
            </a:extLst>
          </p:cNvPr>
          <p:cNvPicPr>
            <a:picLocks noChangeAspect="1"/>
          </p:cNvPicPr>
          <p:nvPr/>
        </p:nvPicPr>
        <p:blipFill>
          <a:blip r:embed="rId5"/>
          <a:stretch>
            <a:fillRect/>
          </a:stretch>
        </p:blipFill>
        <p:spPr>
          <a:xfrm>
            <a:off x="3262967" y="7365989"/>
            <a:ext cx="3708400" cy="2082800"/>
          </a:xfrm>
          <a:prstGeom prst="rect">
            <a:avLst/>
          </a:prstGeom>
        </p:spPr>
      </p:pic>
      <p:sp>
        <p:nvSpPr>
          <p:cNvPr id="9" name="Text Placeholder 8">
            <a:extLst>
              <a:ext uri="{FF2B5EF4-FFF2-40B4-BE49-F238E27FC236}">
                <a16:creationId xmlns:a16="http://schemas.microsoft.com/office/drawing/2014/main" id="{B805E82F-AAB8-8C15-1436-D9412191906B}"/>
              </a:ext>
            </a:extLst>
          </p:cNvPr>
          <p:cNvSpPr>
            <a:spLocks noGrp="1"/>
          </p:cNvSpPr>
          <p:nvPr>
            <p:ph type="body" sz="quarter" idx="15"/>
          </p:nvPr>
        </p:nvSpPr>
        <p:spPr>
          <a:xfrm>
            <a:off x="10523054" y="2584175"/>
            <a:ext cx="5470633" cy="6864614"/>
          </a:xfrm>
        </p:spPr>
        <p:txBody>
          <a:bodyPr/>
          <a:lstStyle/>
          <a:p>
            <a:pPr marL="0" indent="0">
              <a:buNone/>
            </a:pPr>
            <a:r>
              <a:rPr lang="en-CA" dirty="0"/>
              <a:t>From the visual element:</a:t>
            </a:r>
          </a:p>
          <a:p>
            <a:pPr marL="514350" indent="-514350">
              <a:buFont typeface="+mj-lt"/>
              <a:buAutoNum type="arabicPeriod"/>
            </a:pPr>
            <a:r>
              <a:rPr lang="en-CA" b="1" dirty="0"/>
              <a:t>Right click </a:t>
            </a:r>
            <a:r>
              <a:rPr lang="en-CA" dirty="0"/>
              <a:t>on an image or graphic.</a:t>
            </a:r>
          </a:p>
          <a:p>
            <a:pPr marL="514350" indent="-514350">
              <a:buFont typeface="+mj-lt"/>
              <a:buAutoNum type="arabicPeriod"/>
            </a:pPr>
            <a:r>
              <a:rPr lang="en-CA" dirty="0"/>
              <a:t>Select </a:t>
            </a:r>
            <a:r>
              <a:rPr lang="en-CA" b="1" dirty="0"/>
              <a:t>View Alt Text</a:t>
            </a:r>
            <a:r>
              <a:rPr lang="en-CA" dirty="0"/>
              <a:t> from the menu.</a:t>
            </a:r>
          </a:p>
        </p:txBody>
      </p:sp>
      <p:pic>
        <p:nvPicPr>
          <p:cNvPr id="17" name="Picture 16" descr="A screenshot of the right click menu for an image.">
            <a:extLst>
              <a:ext uri="{FF2B5EF4-FFF2-40B4-BE49-F238E27FC236}">
                <a16:creationId xmlns:a16="http://schemas.microsoft.com/office/drawing/2014/main" id="{1671BE3A-37DD-BD2C-3B19-8852D72E1B0E}"/>
              </a:ext>
            </a:extLst>
          </p:cNvPr>
          <p:cNvPicPr>
            <a:picLocks noChangeAspect="1"/>
          </p:cNvPicPr>
          <p:nvPr/>
        </p:nvPicPr>
        <p:blipFill>
          <a:blip r:embed="rId6"/>
          <a:stretch>
            <a:fillRect/>
          </a:stretch>
        </p:blipFill>
        <p:spPr>
          <a:xfrm>
            <a:off x="16351303" y="2584175"/>
            <a:ext cx="3462976" cy="6997798"/>
          </a:xfrm>
          <a:prstGeom prst="rect">
            <a:avLst/>
          </a:prstGeom>
        </p:spPr>
      </p:pic>
      <p:sp>
        <p:nvSpPr>
          <p:cNvPr id="6" name="Footer Placeholder 5">
            <a:extLst>
              <a:ext uri="{FF2B5EF4-FFF2-40B4-BE49-F238E27FC236}">
                <a16:creationId xmlns:a16="http://schemas.microsoft.com/office/drawing/2014/main" id="{B860C074-F407-60A3-B188-E4E578706CB3}"/>
              </a:ext>
            </a:extLst>
          </p:cNvPr>
          <p:cNvSpPr>
            <a:spLocks noGrp="1"/>
          </p:cNvSpPr>
          <p:nvPr>
            <p:ph type="ftr" sz="quarter" idx="17"/>
          </p:nvPr>
        </p:nvSpPr>
        <p:spPr/>
        <p:txBody>
          <a:bodyPr/>
          <a:lstStyle/>
          <a:p>
            <a:endParaRPr lang="en-US"/>
          </a:p>
        </p:txBody>
      </p:sp>
      <p:sp>
        <p:nvSpPr>
          <p:cNvPr id="7" name="Date Placeholder 6">
            <a:extLst>
              <a:ext uri="{FF2B5EF4-FFF2-40B4-BE49-F238E27FC236}">
                <a16:creationId xmlns:a16="http://schemas.microsoft.com/office/drawing/2014/main" id="{899DF61B-8F10-6DC2-D79D-B5D703B3DD09}"/>
              </a:ext>
            </a:extLst>
          </p:cNvPr>
          <p:cNvSpPr>
            <a:spLocks noGrp="1"/>
          </p:cNvSpPr>
          <p:nvPr>
            <p:ph type="dt" sz="half" idx="16"/>
          </p:nvPr>
        </p:nvSpPr>
        <p:spPr/>
        <p:txBody>
          <a:bodyPr/>
          <a:lstStyle/>
          <a:p>
            <a:fld id="{D2792E9C-7E5E-F14F-B049-5BFE22D713B7}" type="datetime4">
              <a:rPr lang="en-CA" smtClean="0"/>
              <a:t>May 21, 2024</a:t>
            </a:fld>
            <a:endParaRPr lang="en-US"/>
          </a:p>
        </p:txBody>
      </p:sp>
      <p:sp>
        <p:nvSpPr>
          <p:cNvPr id="8" name="Slide Number Placeholder 7">
            <a:extLst>
              <a:ext uri="{FF2B5EF4-FFF2-40B4-BE49-F238E27FC236}">
                <a16:creationId xmlns:a16="http://schemas.microsoft.com/office/drawing/2014/main" id="{9ECD5311-E051-C904-64E7-98947BF6B648}"/>
              </a:ext>
            </a:extLst>
          </p:cNvPr>
          <p:cNvSpPr>
            <a:spLocks noGrp="1"/>
          </p:cNvSpPr>
          <p:nvPr>
            <p:ph type="sldNum" sz="quarter" idx="18"/>
          </p:nvPr>
        </p:nvSpPr>
        <p:spPr/>
        <p:txBody>
          <a:bodyPr/>
          <a:lstStyle/>
          <a:p>
            <a:fld id="{991AB9B0-3E43-D847-B073-60FE8FAFFDB7}" type="slidenum">
              <a:rPr lang="en-US" smtClean="0"/>
              <a:pPr/>
              <a:t>61</a:t>
            </a:fld>
            <a:endParaRPr lang="en-US"/>
          </a:p>
        </p:txBody>
      </p:sp>
    </p:spTree>
    <p:extLst>
      <p:ext uri="{BB962C8B-B14F-4D97-AF65-F5344CB8AC3E}">
        <p14:creationId xmlns:p14="http://schemas.microsoft.com/office/powerpoint/2010/main" val="39261232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E2AC9-A153-03C0-CFF0-5E67D2FB2A89}"/>
              </a:ext>
            </a:extLst>
          </p:cNvPr>
          <p:cNvSpPr>
            <a:spLocks noGrp="1"/>
          </p:cNvSpPr>
          <p:nvPr>
            <p:ph type="ctrTitle"/>
          </p:nvPr>
        </p:nvSpPr>
        <p:spPr/>
        <p:txBody>
          <a:bodyPr>
            <a:noAutofit/>
          </a:bodyPr>
          <a:lstStyle/>
          <a:p>
            <a:r>
              <a:rPr lang="en-CA" dirty="0"/>
              <a:t>Creating Meaningful Alternative Text</a:t>
            </a:r>
          </a:p>
        </p:txBody>
      </p:sp>
      <p:sp>
        <p:nvSpPr>
          <p:cNvPr id="3" name="Subtitle 2">
            <a:extLst>
              <a:ext uri="{FF2B5EF4-FFF2-40B4-BE49-F238E27FC236}">
                <a16:creationId xmlns:a16="http://schemas.microsoft.com/office/drawing/2014/main" id="{BB9400EC-7C53-579B-B561-3ADD4FC70DCE}"/>
              </a:ext>
            </a:extLst>
          </p:cNvPr>
          <p:cNvSpPr>
            <a:spLocks noGrp="1"/>
          </p:cNvSpPr>
          <p:nvPr>
            <p:ph type="subTitle" idx="1"/>
          </p:nvPr>
        </p:nvSpPr>
        <p:spPr/>
        <p:txBody>
          <a:bodyPr/>
          <a:lstStyle/>
          <a:p>
            <a:r>
              <a:rPr lang="en-CA"/>
              <a:t>How to Determine What is Needed for your Presentation</a:t>
            </a:r>
          </a:p>
        </p:txBody>
      </p:sp>
      <p:pic>
        <p:nvPicPr>
          <p:cNvPr id="11" name="Graphic 10" descr="Delete this slide before publishing.">
            <a:extLst>
              <a:ext uri="{FF2B5EF4-FFF2-40B4-BE49-F238E27FC236}">
                <a16:creationId xmlns:a16="http://schemas.microsoft.com/office/drawing/2014/main" id="{9914876A-BCA7-D94A-CEA4-830EC580EF3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235854" y="458788"/>
            <a:ext cx="644409" cy="610493"/>
          </a:xfrm>
          <a:prstGeom prst="rect">
            <a:avLst/>
          </a:prstGeom>
        </p:spPr>
      </p:pic>
      <p:sp>
        <p:nvSpPr>
          <p:cNvPr id="4" name="Text Placeholder 3">
            <a:extLst>
              <a:ext uri="{FF2B5EF4-FFF2-40B4-BE49-F238E27FC236}">
                <a16:creationId xmlns:a16="http://schemas.microsoft.com/office/drawing/2014/main" id="{D925BF52-46FA-EE34-CD22-FB094311DDA4}"/>
              </a:ext>
            </a:extLst>
          </p:cNvPr>
          <p:cNvSpPr>
            <a:spLocks noGrp="1"/>
          </p:cNvSpPr>
          <p:nvPr>
            <p:ph type="body" sz="quarter" idx="12"/>
          </p:nvPr>
        </p:nvSpPr>
        <p:spPr>
          <a:xfrm>
            <a:off x="438150" y="2584175"/>
            <a:ext cx="9721056" cy="6864614"/>
          </a:xfrm>
        </p:spPr>
        <p:txBody>
          <a:bodyPr/>
          <a:lstStyle/>
          <a:p>
            <a:pPr marL="0" indent="0">
              <a:buNone/>
            </a:pPr>
            <a:r>
              <a:rPr lang="en-CA"/>
              <a:t>Creating meaningful alternative text can be difficult. There are three questions you can ask to make the process easier and to creating meaningful alt text:</a:t>
            </a:r>
          </a:p>
          <a:p>
            <a:pPr marL="514350" indent="-514350">
              <a:buFont typeface="+mj-lt"/>
              <a:buAutoNum type="arabicPeriod"/>
            </a:pPr>
            <a:r>
              <a:rPr lang="en-CA" b="1"/>
              <a:t>Start</a:t>
            </a:r>
            <a:r>
              <a:rPr lang="en-CA"/>
              <a:t>: Is this image being used for visual decoration?</a:t>
            </a:r>
          </a:p>
          <a:p>
            <a:pPr lvl="1"/>
            <a:r>
              <a:rPr lang="en-CA" b="1"/>
              <a:t>Yes</a:t>
            </a:r>
            <a:r>
              <a:rPr lang="en-CA"/>
              <a:t>: This image can be </a:t>
            </a:r>
            <a:r>
              <a:rPr lang="en-CA" b="1"/>
              <a:t>marked</a:t>
            </a:r>
            <a:r>
              <a:rPr lang="en-CA"/>
              <a:t> </a:t>
            </a:r>
            <a:r>
              <a:rPr lang="en-CA" b="1"/>
              <a:t>decorative</a:t>
            </a:r>
            <a:r>
              <a:rPr lang="en-CA"/>
              <a:t> in the Alt Text window.</a:t>
            </a:r>
          </a:p>
          <a:p>
            <a:pPr marL="514350" indent="-514350">
              <a:buFont typeface="+mj-lt"/>
              <a:buAutoNum type="arabicPeriod"/>
            </a:pPr>
            <a:r>
              <a:rPr lang="en-CA" b="1"/>
              <a:t>No</a:t>
            </a:r>
            <a:r>
              <a:rPr lang="en-CA"/>
              <a:t>: Can this image be described in one (1) to two (2) sentences?</a:t>
            </a:r>
          </a:p>
          <a:p>
            <a:pPr lvl="1"/>
            <a:r>
              <a:rPr lang="en-CA"/>
              <a:t>Yes: Use the alternative text panel to add your alternative text.</a:t>
            </a:r>
          </a:p>
          <a:p>
            <a:pPr lvl="1"/>
            <a:r>
              <a:rPr lang="en-CA"/>
              <a:t>Your alternative text should answer “Why was this image included in my presentation?”</a:t>
            </a:r>
          </a:p>
          <a:p>
            <a:pPr lvl="1"/>
            <a:r>
              <a:rPr lang="en-CA"/>
              <a:t>Unless relevant, avoid saying “A photo of,” etc.</a:t>
            </a:r>
          </a:p>
          <a:p>
            <a:pPr marL="514350" indent="-514350">
              <a:buFont typeface="+mj-lt"/>
              <a:buAutoNum type="arabicPeriod"/>
            </a:pPr>
            <a:r>
              <a:rPr lang="en-CA" b="1"/>
              <a:t>No</a:t>
            </a:r>
            <a:r>
              <a:rPr lang="en-CA"/>
              <a:t>: Proceed to the next slide for </a:t>
            </a:r>
            <a:r>
              <a:rPr lang="en-CA" b="1"/>
              <a:t>Complex Images</a:t>
            </a:r>
            <a:r>
              <a:rPr lang="en-CA"/>
              <a:t>.</a:t>
            </a:r>
          </a:p>
        </p:txBody>
      </p:sp>
      <p:pic>
        <p:nvPicPr>
          <p:cNvPr id="10" name="Picture 9" descr="A screenshot of the alt text menu for a screenshot of the reading order menu.">
            <a:extLst>
              <a:ext uri="{FF2B5EF4-FFF2-40B4-BE49-F238E27FC236}">
                <a16:creationId xmlns:a16="http://schemas.microsoft.com/office/drawing/2014/main" id="{8AA37B36-3618-E5C7-0ECF-86C1B791840E}"/>
              </a:ext>
            </a:extLst>
          </p:cNvPr>
          <p:cNvPicPr>
            <a:picLocks noChangeAspect="1"/>
          </p:cNvPicPr>
          <p:nvPr/>
        </p:nvPicPr>
        <p:blipFill>
          <a:blip r:embed="rId4"/>
          <a:stretch>
            <a:fillRect/>
          </a:stretch>
        </p:blipFill>
        <p:spPr>
          <a:xfrm>
            <a:off x="10639944" y="2584174"/>
            <a:ext cx="9016225" cy="6864625"/>
          </a:xfrm>
          <a:prstGeom prst="rect">
            <a:avLst/>
          </a:prstGeom>
        </p:spPr>
      </p:pic>
      <p:sp>
        <p:nvSpPr>
          <p:cNvPr id="6" name="Footer Placeholder 5">
            <a:extLst>
              <a:ext uri="{FF2B5EF4-FFF2-40B4-BE49-F238E27FC236}">
                <a16:creationId xmlns:a16="http://schemas.microsoft.com/office/drawing/2014/main" id="{E1E85E70-E604-CBA7-1B2E-B319B98F1524}"/>
              </a:ext>
            </a:extLst>
          </p:cNvPr>
          <p:cNvSpPr>
            <a:spLocks noGrp="1"/>
          </p:cNvSpPr>
          <p:nvPr>
            <p:ph type="ftr" sz="quarter" idx="21"/>
          </p:nvPr>
        </p:nvSpPr>
        <p:spPr/>
        <p:txBody>
          <a:bodyPr/>
          <a:lstStyle/>
          <a:p>
            <a:endParaRPr lang="en-US"/>
          </a:p>
        </p:txBody>
      </p:sp>
      <p:sp>
        <p:nvSpPr>
          <p:cNvPr id="7" name="Date Placeholder 6">
            <a:extLst>
              <a:ext uri="{FF2B5EF4-FFF2-40B4-BE49-F238E27FC236}">
                <a16:creationId xmlns:a16="http://schemas.microsoft.com/office/drawing/2014/main" id="{08035529-2BC8-24F8-F0D9-EFAAB2B07B21}"/>
              </a:ext>
            </a:extLst>
          </p:cNvPr>
          <p:cNvSpPr>
            <a:spLocks noGrp="1"/>
          </p:cNvSpPr>
          <p:nvPr>
            <p:ph type="dt" sz="half" idx="2"/>
          </p:nvPr>
        </p:nvSpPr>
        <p:spPr/>
        <p:txBody>
          <a:bodyPr/>
          <a:lstStyle/>
          <a:p>
            <a:fld id="{D2792E9C-7E5E-F14F-B049-5BFE22D713B7}" type="datetime4">
              <a:rPr lang="en-CA" smtClean="0"/>
              <a:t>May 21, 2024</a:t>
            </a:fld>
            <a:endParaRPr lang="en-US"/>
          </a:p>
        </p:txBody>
      </p:sp>
      <p:sp>
        <p:nvSpPr>
          <p:cNvPr id="8" name="Slide Number Placeholder 7">
            <a:extLst>
              <a:ext uri="{FF2B5EF4-FFF2-40B4-BE49-F238E27FC236}">
                <a16:creationId xmlns:a16="http://schemas.microsoft.com/office/drawing/2014/main" id="{0B8A62FB-4EDA-0B41-7B68-E506DF377C13}"/>
              </a:ext>
            </a:extLst>
          </p:cNvPr>
          <p:cNvSpPr>
            <a:spLocks noGrp="1"/>
          </p:cNvSpPr>
          <p:nvPr>
            <p:ph type="sldNum" sz="quarter" idx="22"/>
          </p:nvPr>
        </p:nvSpPr>
        <p:spPr/>
        <p:txBody>
          <a:bodyPr/>
          <a:lstStyle/>
          <a:p>
            <a:fld id="{991AB9B0-3E43-D847-B073-60FE8FAFFDB7}" type="slidenum">
              <a:rPr lang="en-US" smtClean="0"/>
              <a:pPr/>
              <a:t>62</a:t>
            </a:fld>
            <a:endParaRPr lang="en-US"/>
          </a:p>
        </p:txBody>
      </p:sp>
    </p:spTree>
    <p:extLst>
      <p:ext uri="{BB962C8B-B14F-4D97-AF65-F5344CB8AC3E}">
        <p14:creationId xmlns:p14="http://schemas.microsoft.com/office/powerpoint/2010/main" val="28023976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D9F7C-5202-AEB7-9BC4-17D2E0337FFB}"/>
              </a:ext>
            </a:extLst>
          </p:cNvPr>
          <p:cNvSpPr>
            <a:spLocks noGrp="1"/>
          </p:cNvSpPr>
          <p:nvPr>
            <p:ph type="ctrTitle"/>
          </p:nvPr>
        </p:nvSpPr>
        <p:spPr/>
        <p:txBody>
          <a:bodyPr>
            <a:noAutofit/>
          </a:bodyPr>
          <a:lstStyle/>
          <a:p>
            <a:r>
              <a:rPr lang="en-CA" dirty="0"/>
              <a:t>Creating Alt Text for Complex Images</a:t>
            </a:r>
          </a:p>
        </p:txBody>
      </p:sp>
      <p:sp>
        <p:nvSpPr>
          <p:cNvPr id="3" name="Subtitle 2">
            <a:extLst>
              <a:ext uri="{FF2B5EF4-FFF2-40B4-BE49-F238E27FC236}">
                <a16:creationId xmlns:a16="http://schemas.microsoft.com/office/drawing/2014/main" id="{11F19FA2-B6D5-36AC-0448-A99E31B38537}"/>
              </a:ext>
            </a:extLst>
          </p:cNvPr>
          <p:cNvSpPr>
            <a:spLocks noGrp="1"/>
          </p:cNvSpPr>
          <p:nvPr>
            <p:ph type="subTitle" idx="1"/>
          </p:nvPr>
        </p:nvSpPr>
        <p:spPr/>
        <p:txBody>
          <a:bodyPr/>
          <a:lstStyle/>
          <a:p>
            <a:r>
              <a:rPr lang="en-CA"/>
              <a:t>How to Describe Complex Visual Components</a:t>
            </a:r>
          </a:p>
        </p:txBody>
      </p:sp>
      <p:pic>
        <p:nvPicPr>
          <p:cNvPr id="10" name="Graphic 9" descr="Delete this slide before publishing.">
            <a:extLst>
              <a:ext uri="{FF2B5EF4-FFF2-40B4-BE49-F238E27FC236}">
                <a16:creationId xmlns:a16="http://schemas.microsoft.com/office/drawing/2014/main" id="{A36F3175-BC22-3FF7-E4F9-D8F1320B89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235854" y="458788"/>
            <a:ext cx="644409" cy="610493"/>
          </a:xfrm>
          <a:prstGeom prst="rect">
            <a:avLst/>
          </a:prstGeom>
        </p:spPr>
      </p:pic>
      <p:sp>
        <p:nvSpPr>
          <p:cNvPr id="4" name="Text Placeholder 3">
            <a:extLst>
              <a:ext uri="{FF2B5EF4-FFF2-40B4-BE49-F238E27FC236}">
                <a16:creationId xmlns:a16="http://schemas.microsoft.com/office/drawing/2014/main" id="{8F91DC7C-50BD-8CDE-90C6-83854E8009C3}"/>
              </a:ext>
            </a:extLst>
          </p:cNvPr>
          <p:cNvSpPr>
            <a:spLocks noGrp="1"/>
          </p:cNvSpPr>
          <p:nvPr>
            <p:ph type="body" sz="quarter" idx="12"/>
          </p:nvPr>
        </p:nvSpPr>
        <p:spPr>
          <a:xfrm>
            <a:off x="438149" y="2792723"/>
            <a:ext cx="12573313" cy="6319193"/>
          </a:xfrm>
        </p:spPr>
        <p:txBody>
          <a:bodyPr/>
          <a:lstStyle/>
          <a:p>
            <a:pPr marL="0" indent="0">
              <a:buNone/>
            </a:pPr>
            <a:r>
              <a:rPr lang="en-CA" dirty="0"/>
              <a:t>Complex images </a:t>
            </a:r>
            <a:r>
              <a:rPr lang="en-CA" b="1" dirty="0"/>
              <a:t>cannot be described in one (1) to two (2) sentences</a:t>
            </a:r>
            <a:r>
              <a:rPr lang="en-CA" dirty="0"/>
              <a:t> and must provide additional visual description that is too long for the alt text field.</a:t>
            </a:r>
          </a:p>
          <a:p>
            <a:r>
              <a:rPr lang="en-CA" dirty="0"/>
              <a:t>Complex images can include visuals such as </a:t>
            </a:r>
            <a:r>
              <a:rPr lang="en-CA" b="1" dirty="0"/>
              <a:t>event posters, diagrams, and infographics.</a:t>
            </a:r>
          </a:p>
          <a:p>
            <a:r>
              <a:rPr lang="en-CA" b="1" dirty="0"/>
              <a:t>Reference the presence of a longer description </a:t>
            </a:r>
            <a:r>
              <a:rPr lang="en-CA" dirty="0"/>
              <a:t>within the alt text window.</a:t>
            </a:r>
          </a:p>
          <a:p>
            <a:pPr lvl="1"/>
            <a:r>
              <a:rPr lang="en-CA" dirty="0"/>
              <a:t>Example: An event poster for the 2024 Solar Eclipse at McMaster University. A full description can be found in the slide notes.</a:t>
            </a:r>
          </a:p>
          <a:p>
            <a:pPr lvl="1"/>
            <a:r>
              <a:rPr lang="en-CA" dirty="0"/>
              <a:t>This longer description should contain all relevant information and/or links if QR codes are present.</a:t>
            </a:r>
          </a:p>
          <a:p>
            <a:r>
              <a:rPr lang="en-CA" dirty="0"/>
              <a:t>Visual descriptions should be </a:t>
            </a:r>
            <a:r>
              <a:rPr lang="en-CA" b="1" dirty="0"/>
              <a:t>integrated</a:t>
            </a:r>
            <a:r>
              <a:rPr lang="en-CA" dirty="0"/>
              <a:t> into your presentation, or vocalized, for in-person presentations.</a:t>
            </a:r>
          </a:p>
          <a:p>
            <a:pPr marL="514350" indent="-514350">
              <a:buFont typeface="+mj-lt"/>
              <a:buAutoNum type="arabicPeriod"/>
            </a:pPr>
            <a:endParaRPr lang="en-CA" dirty="0"/>
          </a:p>
          <a:p>
            <a:pPr marL="0" indent="0">
              <a:buNone/>
            </a:pPr>
            <a:endParaRPr lang="en-CA" dirty="0"/>
          </a:p>
        </p:txBody>
      </p:sp>
      <p:pic>
        <p:nvPicPr>
          <p:cNvPr id="9" name="Picture 8" descr="An example of a complex poster. A full description can be found in the slide notes.">
            <a:extLst>
              <a:ext uri="{FF2B5EF4-FFF2-40B4-BE49-F238E27FC236}">
                <a16:creationId xmlns:a16="http://schemas.microsoft.com/office/drawing/2014/main" id="{430A31E9-9D16-63F0-E044-F18D22B247DD}"/>
              </a:ext>
            </a:extLst>
          </p:cNvPr>
          <p:cNvPicPr>
            <a:picLocks noChangeAspect="1"/>
          </p:cNvPicPr>
          <p:nvPr/>
        </p:nvPicPr>
        <p:blipFill>
          <a:blip r:embed="rId5"/>
          <a:stretch>
            <a:fillRect/>
          </a:stretch>
        </p:blipFill>
        <p:spPr>
          <a:xfrm>
            <a:off x="13826869" y="2180419"/>
            <a:ext cx="5829300" cy="7543800"/>
          </a:xfrm>
          <a:prstGeom prst="rect">
            <a:avLst/>
          </a:prstGeom>
        </p:spPr>
      </p:pic>
      <p:sp>
        <p:nvSpPr>
          <p:cNvPr id="6" name="Footer Placeholder 5">
            <a:extLst>
              <a:ext uri="{FF2B5EF4-FFF2-40B4-BE49-F238E27FC236}">
                <a16:creationId xmlns:a16="http://schemas.microsoft.com/office/drawing/2014/main" id="{7B7BB10D-8DDA-191C-EB55-E68E2F0918C8}"/>
              </a:ext>
            </a:extLst>
          </p:cNvPr>
          <p:cNvSpPr>
            <a:spLocks noGrp="1"/>
          </p:cNvSpPr>
          <p:nvPr>
            <p:ph type="ftr" sz="quarter" idx="21"/>
          </p:nvPr>
        </p:nvSpPr>
        <p:spPr/>
        <p:txBody>
          <a:bodyPr/>
          <a:lstStyle/>
          <a:p>
            <a:endParaRPr lang="en-US"/>
          </a:p>
        </p:txBody>
      </p:sp>
      <p:sp>
        <p:nvSpPr>
          <p:cNvPr id="7" name="Date Placeholder 6">
            <a:extLst>
              <a:ext uri="{FF2B5EF4-FFF2-40B4-BE49-F238E27FC236}">
                <a16:creationId xmlns:a16="http://schemas.microsoft.com/office/drawing/2014/main" id="{F277F70C-7647-A438-32EF-BA8E14047C30}"/>
              </a:ext>
            </a:extLst>
          </p:cNvPr>
          <p:cNvSpPr>
            <a:spLocks noGrp="1"/>
          </p:cNvSpPr>
          <p:nvPr>
            <p:ph type="dt" sz="half" idx="2"/>
          </p:nvPr>
        </p:nvSpPr>
        <p:spPr/>
        <p:txBody>
          <a:bodyPr/>
          <a:lstStyle/>
          <a:p>
            <a:fld id="{D2792E9C-7E5E-F14F-B049-5BFE22D713B7}" type="datetime4">
              <a:rPr lang="en-CA" smtClean="0"/>
              <a:t>May 21, 2024</a:t>
            </a:fld>
            <a:endParaRPr lang="en-US"/>
          </a:p>
        </p:txBody>
      </p:sp>
      <p:sp>
        <p:nvSpPr>
          <p:cNvPr id="8" name="Slide Number Placeholder 7">
            <a:extLst>
              <a:ext uri="{FF2B5EF4-FFF2-40B4-BE49-F238E27FC236}">
                <a16:creationId xmlns:a16="http://schemas.microsoft.com/office/drawing/2014/main" id="{30E15C16-1193-7590-3A03-63DF643F5773}"/>
              </a:ext>
            </a:extLst>
          </p:cNvPr>
          <p:cNvSpPr>
            <a:spLocks noGrp="1"/>
          </p:cNvSpPr>
          <p:nvPr>
            <p:ph type="sldNum" sz="quarter" idx="22"/>
          </p:nvPr>
        </p:nvSpPr>
        <p:spPr/>
        <p:txBody>
          <a:bodyPr/>
          <a:lstStyle/>
          <a:p>
            <a:fld id="{991AB9B0-3E43-D847-B073-60FE8FAFFDB7}" type="slidenum">
              <a:rPr lang="en-US" smtClean="0"/>
              <a:pPr/>
              <a:t>63</a:t>
            </a:fld>
            <a:endParaRPr lang="en-US"/>
          </a:p>
        </p:txBody>
      </p:sp>
    </p:spTree>
    <p:extLst>
      <p:ext uri="{BB962C8B-B14F-4D97-AF65-F5344CB8AC3E}">
        <p14:creationId xmlns:p14="http://schemas.microsoft.com/office/powerpoint/2010/main" val="29945049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72DE4-BD5A-A44D-EBA2-AEEE4F8C3A8F}"/>
              </a:ext>
            </a:extLst>
          </p:cNvPr>
          <p:cNvSpPr>
            <a:spLocks noGrp="1"/>
          </p:cNvSpPr>
          <p:nvPr>
            <p:ph type="ctrTitle"/>
          </p:nvPr>
        </p:nvSpPr>
        <p:spPr/>
        <p:txBody>
          <a:bodyPr>
            <a:noAutofit/>
          </a:bodyPr>
          <a:lstStyle/>
          <a:p>
            <a:r>
              <a:rPr lang="en-CA" dirty="0"/>
              <a:t>Flattening Complex Images before Adding Alt Text</a:t>
            </a:r>
          </a:p>
        </p:txBody>
      </p:sp>
      <p:sp>
        <p:nvSpPr>
          <p:cNvPr id="3" name="Subtitle 2">
            <a:extLst>
              <a:ext uri="{FF2B5EF4-FFF2-40B4-BE49-F238E27FC236}">
                <a16:creationId xmlns:a16="http://schemas.microsoft.com/office/drawing/2014/main" id="{81F614E6-398E-B940-EE08-EC5401EF0E02}"/>
              </a:ext>
            </a:extLst>
          </p:cNvPr>
          <p:cNvSpPr>
            <a:spLocks noGrp="1"/>
          </p:cNvSpPr>
          <p:nvPr>
            <p:ph type="subTitle" idx="1"/>
          </p:nvPr>
        </p:nvSpPr>
        <p:spPr/>
        <p:txBody>
          <a:bodyPr/>
          <a:lstStyle/>
          <a:p>
            <a:r>
              <a:rPr lang="en-CA" dirty="0"/>
              <a:t>A Useful Tool for Grouped Images</a:t>
            </a:r>
          </a:p>
        </p:txBody>
      </p:sp>
      <p:pic>
        <p:nvPicPr>
          <p:cNvPr id="11" name="Graphic 10" descr="Delete this slide before publishing.">
            <a:extLst>
              <a:ext uri="{FF2B5EF4-FFF2-40B4-BE49-F238E27FC236}">
                <a16:creationId xmlns:a16="http://schemas.microsoft.com/office/drawing/2014/main" id="{038D1204-ADB8-FEC8-7A33-2EB65C61DD8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235854" y="458788"/>
            <a:ext cx="644409" cy="610493"/>
          </a:xfrm>
          <a:prstGeom prst="rect">
            <a:avLst/>
          </a:prstGeom>
        </p:spPr>
      </p:pic>
      <p:sp>
        <p:nvSpPr>
          <p:cNvPr id="4" name="Text Placeholder 3">
            <a:extLst>
              <a:ext uri="{FF2B5EF4-FFF2-40B4-BE49-F238E27FC236}">
                <a16:creationId xmlns:a16="http://schemas.microsoft.com/office/drawing/2014/main" id="{40368B59-8235-C170-D6A3-336C5E5D421D}"/>
              </a:ext>
            </a:extLst>
          </p:cNvPr>
          <p:cNvSpPr>
            <a:spLocks noGrp="1"/>
          </p:cNvSpPr>
          <p:nvPr>
            <p:ph type="body" sz="quarter" idx="12"/>
          </p:nvPr>
        </p:nvSpPr>
        <p:spPr/>
        <p:txBody>
          <a:bodyPr/>
          <a:lstStyle/>
          <a:p>
            <a:pPr marL="0" indent="0">
              <a:buNone/>
            </a:pPr>
            <a:r>
              <a:rPr lang="en-CA" dirty="0"/>
              <a:t>In order to improve the user navigation experience for those using assistive technology, it is recommended that you create a </a:t>
            </a:r>
            <a:r>
              <a:rPr lang="en-CA" b="1" dirty="0"/>
              <a:t>“flattened” image </a:t>
            </a:r>
            <a:r>
              <a:rPr lang="en-CA" dirty="0"/>
              <a:t>of any complex visuals before adding alternative text.</a:t>
            </a:r>
          </a:p>
          <a:p>
            <a:r>
              <a:rPr lang="en-CA" dirty="0"/>
              <a:t>These include, but are not limited to, smart art generated in PowerPoint, charts, graphs, and layered images.</a:t>
            </a:r>
          </a:p>
          <a:p>
            <a:r>
              <a:rPr lang="en-CA" dirty="0"/>
              <a:t>This flattened image can be created by taking a </a:t>
            </a:r>
            <a:r>
              <a:rPr lang="en-CA" b="1" dirty="0"/>
              <a:t>screenshot of your visual element </a:t>
            </a:r>
            <a:r>
              <a:rPr lang="en-CA" dirty="0"/>
              <a:t>or </a:t>
            </a:r>
            <a:r>
              <a:rPr lang="en-CA" b="1" dirty="0"/>
              <a:t>saving a PowerPoint slide as a JPG.</a:t>
            </a:r>
          </a:p>
          <a:p>
            <a:r>
              <a:rPr lang="en-CA" dirty="0"/>
              <a:t>It is recommended to keep the </a:t>
            </a:r>
            <a:r>
              <a:rPr lang="en-CA" b="1" dirty="0"/>
              <a:t>source file</a:t>
            </a:r>
            <a:r>
              <a:rPr lang="en-CA" dirty="0"/>
              <a:t> of your design element saved separately so you can make changes in the future if needed.</a:t>
            </a:r>
          </a:p>
          <a:p>
            <a:pPr marL="0" indent="0">
              <a:buNone/>
            </a:pPr>
            <a:endParaRPr lang="en-CA" dirty="0"/>
          </a:p>
        </p:txBody>
      </p:sp>
      <p:pic>
        <p:nvPicPr>
          <p:cNvPr id="10" name="Content Placeholder 9" descr="Screenshot of a pie chart being screenshot to flatten.">
            <a:extLst>
              <a:ext uri="{FF2B5EF4-FFF2-40B4-BE49-F238E27FC236}">
                <a16:creationId xmlns:a16="http://schemas.microsoft.com/office/drawing/2014/main" id="{A453CCE9-E822-FBAA-FD42-268AF582D50F}"/>
              </a:ext>
            </a:extLst>
          </p:cNvPr>
          <p:cNvPicPr>
            <a:picLocks noGrp="1" noChangeAspect="1"/>
          </p:cNvPicPr>
          <p:nvPr>
            <p:ph idx="19"/>
          </p:nvPr>
        </p:nvPicPr>
        <p:blipFill>
          <a:blip r:embed="rId4"/>
          <a:stretch>
            <a:fillRect/>
          </a:stretch>
        </p:blipFill>
        <p:spPr>
          <a:xfrm>
            <a:off x="10521950" y="3385855"/>
            <a:ext cx="9358313" cy="5261540"/>
          </a:xfrm>
        </p:spPr>
      </p:pic>
      <p:sp>
        <p:nvSpPr>
          <p:cNvPr id="6" name="Footer Placeholder 5">
            <a:extLst>
              <a:ext uri="{FF2B5EF4-FFF2-40B4-BE49-F238E27FC236}">
                <a16:creationId xmlns:a16="http://schemas.microsoft.com/office/drawing/2014/main" id="{7040B456-C2B5-AA21-E4D0-9C4D48045945}"/>
              </a:ext>
            </a:extLst>
          </p:cNvPr>
          <p:cNvSpPr>
            <a:spLocks noGrp="1"/>
          </p:cNvSpPr>
          <p:nvPr>
            <p:ph type="ftr" sz="quarter" idx="21"/>
          </p:nvPr>
        </p:nvSpPr>
        <p:spPr/>
        <p:txBody>
          <a:bodyPr/>
          <a:lstStyle/>
          <a:p>
            <a:endParaRPr lang="en-US"/>
          </a:p>
        </p:txBody>
      </p:sp>
      <p:sp>
        <p:nvSpPr>
          <p:cNvPr id="7" name="Date Placeholder 6">
            <a:extLst>
              <a:ext uri="{FF2B5EF4-FFF2-40B4-BE49-F238E27FC236}">
                <a16:creationId xmlns:a16="http://schemas.microsoft.com/office/drawing/2014/main" id="{C5FE480C-EB11-BFCE-F3AF-60561CD3AC8D}"/>
              </a:ext>
            </a:extLst>
          </p:cNvPr>
          <p:cNvSpPr>
            <a:spLocks noGrp="1"/>
          </p:cNvSpPr>
          <p:nvPr>
            <p:ph type="dt" sz="half" idx="2"/>
          </p:nvPr>
        </p:nvSpPr>
        <p:spPr/>
        <p:txBody>
          <a:bodyPr/>
          <a:lstStyle/>
          <a:p>
            <a:fld id="{D2792E9C-7E5E-F14F-B049-5BFE22D713B7}" type="datetime4">
              <a:rPr lang="en-CA" smtClean="0"/>
              <a:t>May 21, 2024</a:t>
            </a:fld>
            <a:endParaRPr lang="en-US"/>
          </a:p>
        </p:txBody>
      </p:sp>
      <p:sp>
        <p:nvSpPr>
          <p:cNvPr id="8" name="Slide Number Placeholder 7">
            <a:extLst>
              <a:ext uri="{FF2B5EF4-FFF2-40B4-BE49-F238E27FC236}">
                <a16:creationId xmlns:a16="http://schemas.microsoft.com/office/drawing/2014/main" id="{822CE20A-3B48-82E4-64C8-5B268FC8BC7A}"/>
              </a:ext>
            </a:extLst>
          </p:cNvPr>
          <p:cNvSpPr>
            <a:spLocks noGrp="1"/>
          </p:cNvSpPr>
          <p:nvPr>
            <p:ph type="sldNum" sz="quarter" idx="22"/>
          </p:nvPr>
        </p:nvSpPr>
        <p:spPr/>
        <p:txBody>
          <a:bodyPr/>
          <a:lstStyle/>
          <a:p>
            <a:fld id="{991AB9B0-3E43-D847-B073-60FE8FAFFDB7}" type="slidenum">
              <a:rPr lang="en-US" smtClean="0"/>
              <a:pPr/>
              <a:t>64</a:t>
            </a:fld>
            <a:endParaRPr lang="en-US"/>
          </a:p>
        </p:txBody>
      </p:sp>
    </p:spTree>
    <p:extLst>
      <p:ext uri="{BB962C8B-B14F-4D97-AF65-F5344CB8AC3E}">
        <p14:creationId xmlns:p14="http://schemas.microsoft.com/office/powerpoint/2010/main" val="29240710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9F993-041C-AD1F-CA67-4079A73D6139}"/>
              </a:ext>
            </a:extLst>
          </p:cNvPr>
          <p:cNvSpPr>
            <a:spLocks noGrp="1"/>
          </p:cNvSpPr>
          <p:nvPr>
            <p:ph type="ctrTitle"/>
          </p:nvPr>
        </p:nvSpPr>
        <p:spPr/>
        <p:txBody>
          <a:bodyPr>
            <a:noAutofit/>
          </a:bodyPr>
          <a:lstStyle/>
          <a:p>
            <a:r>
              <a:rPr lang="en-CA" dirty="0"/>
              <a:t>Creating Visual Descriptions of People</a:t>
            </a:r>
          </a:p>
        </p:txBody>
      </p:sp>
      <p:sp>
        <p:nvSpPr>
          <p:cNvPr id="3" name="Subtitle 2">
            <a:extLst>
              <a:ext uri="{FF2B5EF4-FFF2-40B4-BE49-F238E27FC236}">
                <a16:creationId xmlns:a16="http://schemas.microsoft.com/office/drawing/2014/main" id="{DBC6893E-565C-DF1B-C8CC-335A8F712EF0}"/>
              </a:ext>
            </a:extLst>
          </p:cNvPr>
          <p:cNvSpPr>
            <a:spLocks noGrp="1"/>
          </p:cNvSpPr>
          <p:nvPr>
            <p:ph type="subTitle" idx="1"/>
          </p:nvPr>
        </p:nvSpPr>
        <p:spPr/>
        <p:txBody>
          <a:bodyPr/>
          <a:lstStyle/>
          <a:p>
            <a:r>
              <a:rPr lang="en-CA"/>
              <a:t>Equitably Describing Diverse Populations</a:t>
            </a:r>
          </a:p>
        </p:txBody>
      </p:sp>
      <p:pic>
        <p:nvPicPr>
          <p:cNvPr id="10" name="Graphic 9" descr="Delete this slide before publishing.">
            <a:extLst>
              <a:ext uri="{FF2B5EF4-FFF2-40B4-BE49-F238E27FC236}">
                <a16:creationId xmlns:a16="http://schemas.microsoft.com/office/drawing/2014/main" id="{38D697AC-C8E2-5851-7098-3C4D262BF5E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235854" y="458788"/>
            <a:ext cx="644409" cy="610493"/>
          </a:xfrm>
          <a:prstGeom prst="rect">
            <a:avLst/>
          </a:prstGeom>
        </p:spPr>
      </p:pic>
      <p:sp>
        <p:nvSpPr>
          <p:cNvPr id="4" name="Text Placeholder 3">
            <a:extLst>
              <a:ext uri="{FF2B5EF4-FFF2-40B4-BE49-F238E27FC236}">
                <a16:creationId xmlns:a16="http://schemas.microsoft.com/office/drawing/2014/main" id="{31499E04-A8EC-64F3-7E39-865FF319BBE0}"/>
              </a:ext>
            </a:extLst>
          </p:cNvPr>
          <p:cNvSpPr>
            <a:spLocks noGrp="1"/>
          </p:cNvSpPr>
          <p:nvPr>
            <p:ph type="body" sz="quarter" idx="12"/>
          </p:nvPr>
        </p:nvSpPr>
        <p:spPr>
          <a:xfrm>
            <a:off x="438150" y="2584175"/>
            <a:ext cx="12710319" cy="6864614"/>
          </a:xfrm>
        </p:spPr>
        <p:txBody>
          <a:bodyPr/>
          <a:lstStyle/>
          <a:p>
            <a:pPr marL="0" indent="0">
              <a:buNone/>
            </a:pPr>
            <a:r>
              <a:rPr lang="en-US" sz="2800" b="1"/>
              <a:t>If you know the individual and/or it is important to describe their visual appearance:</a:t>
            </a:r>
          </a:p>
          <a:p>
            <a:r>
              <a:rPr lang="en-US" sz="2800" b="1"/>
              <a:t>Image description 1 </a:t>
            </a:r>
            <a:r>
              <a:rPr lang="en-US" sz="2800"/>
              <a:t>- more descriptive: Nell, a white woman with short black hair, is outside on a bright day. She wears thick, black-rimmed glasses and smiles at the camera. She also wears a white and dark-</a:t>
            </a:r>
            <a:r>
              <a:rPr lang="en-US" sz="2800" err="1"/>
              <a:t>coloured</a:t>
            </a:r>
            <a:r>
              <a:rPr lang="en-US" sz="2800"/>
              <a:t> quatrefoil collared shirt and a black and gold diagonal stripe bow tie. ​</a:t>
            </a:r>
          </a:p>
          <a:p>
            <a:r>
              <a:rPr lang="en-US" sz="2800" b="1"/>
              <a:t>Image description 2 </a:t>
            </a:r>
            <a:r>
              <a:rPr lang="en-US" sz="2800"/>
              <a:t>- less descriptive: A picture of Nell outside smiling at the camera</a:t>
            </a:r>
            <a:r>
              <a:rPr lang="en-US" sz="2400"/>
              <a:t>. ​</a:t>
            </a:r>
            <a:endParaRPr lang="en-US" sz="2800"/>
          </a:p>
          <a:p>
            <a:pPr marL="0" indent="0">
              <a:buNone/>
            </a:pPr>
            <a:r>
              <a:rPr lang="en-US" sz="2800" b="1"/>
              <a:t>If you don’t know the person: ​</a:t>
            </a:r>
          </a:p>
          <a:p>
            <a:r>
              <a:rPr lang="en-US" sz="2800" b="1"/>
              <a:t>Image description 1 - </a:t>
            </a:r>
            <a:r>
              <a:rPr lang="en-US" sz="2800"/>
              <a:t>more descriptive: Nell, a light-skinned person with short black hair, is outside on a bright day. They wear thick, black-rimmed glasses and smiles at the camera. They also wear a white and dark-</a:t>
            </a:r>
            <a:r>
              <a:rPr lang="en-US" sz="2800" err="1"/>
              <a:t>coloured</a:t>
            </a:r>
            <a:r>
              <a:rPr lang="en-US" sz="2800"/>
              <a:t> quatrefoil collared shirt and a black and gold diagonal stripe bow tie. ​</a:t>
            </a:r>
          </a:p>
          <a:p>
            <a:r>
              <a:rPr lang="en-US" sz="2800" b="1"/>
              <a:t>Preferred Alternative text image description 2:</a:t>
            </a:r>
            <a:r>
              <a:rPr lang="en-US" sz="2800"/>
              <a:t> A portrait of Nell. </a:t>
            </a:r>
            <a:endParaRPr lang="en-US" sz="2000"/>
          </a:p>
          <a:p>
            <a:pPr marL="0" indent="0">
              <a:buNone/>
            </a:pPr>
            <a:r>
              <a:rPr lang="en-US" sz="2000"/>
              <a:t>Taken from: American Anthropological Association </a:t>
            </a:r>
            <a:r>
              <a:rPr lang="en-US" sz="2000">
                <a:hlinkClick r:id="rId4"/>
              </a:rPr>
              <a:t>“Guidelines for Creating Image Descriptions”</a:t>
            </a:r>
            <a:endParaRPr lang="en-CA" sz="2000"/>
          </a:p>
        </p:txBody>
      </p:sp>
      <p:pic>
        <p:nvPicPr>
          <p:cNvPr id="1026" name="Picture 2" descr="A portrait of Nell.">
            <a:extLst>
              <a:ext uri="{FF2B5EF4-FFF2-40B4-BE49-F238E27FC236}">
                <a16:creationId xmlns:a16="http://schemas.microsoft.com/office/drawing/2014/main" id="{60CCDBDB-1AFD-3B5F-EDEC-BF7F40F1391B}"/>
              </a:ext>
            </a:extLst>
          </p:cNvPr>
          <p:cNvPicPr>
            <a:picLocks noGrp="1" noChangeAspect="1" noChangeArrowheads="1"/>
          </p:cNvPicPr>
          <p:nvPr>
            <p:ph idx="19"/>
          </p:nvPr>
        </p:nvPicPr>
        <p:blipFill>
          <a:blip r:embed="rId5">
            <a:extLst>
              <a:ext uri="{28A0092B-C50C-407E-A947-70E740481C1C}">
                <a14:useLocalDpi xmlns:a14="http://schemas.microsoft.com/office/drawing/2010/main" val="0"/>
              </a:ext>
            </a:extLst>
          </a:blip>
          <a:srcRect/>
          <a:stretch>
            <a:fillRect/>
          </a:stretch>
        </p:blipFill>
        <p:spPr bwMode="auto">
          <a:xfrm>
            <a:off x="14879611" y="3662362"/>
            <a:ext cx="4105275" cy="41052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
            <a:extLst>
              <a:ext uri="{FF2B5EF4-FFF2-40B4-BE49-F238E27FC236}">
                <a16:creationId xmlns:a16="http://schemas.microsoft.com/office/drawing/2014/main" id="{CC3F324A-C8AF-4F44-A17D-01270DE9192B}"/>
              </a:ext>
            </a:extLst>
          </p:cNvPr>
          <p:cNvSpPr txBox="1"/>
          <p:nvPr/>
        </p:nvSpPr>
        <p:spPr>
          <a:xfrm>
            <a:off x="15434684" y="7989665"/>
            <a:ext cx="2995127"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t>Human Portrait of Nell</a:t>
            </a:r>
            <a:endParaRPr lang="en-CA" sz="1600"/>
          </a:p>
        </p:txBody>
      </p:sp>
      <p:sp>
        <p:nvSpPr>
          <p:cNvPr id="6" name="Footer Placeholder 5">
            <a:extLst>
              <a:ext uri="{FF2B5EF4-FFF2-40B4-BE49-F238E27FC236}">
                <a16:creationId xmlns:a16="http://schemas.microsoft.com/office/drawing/2014/main" id="{19540354-6A49-1B19-EDE6-E3B5384E88E3}"/>
              </a:ext>
            </a:extLst>
          </p:cNvPr>
          <p:cNvSpPr>
            <a:spLocks noGrp="1"/>
          </p:cNvSpPr>
          <p:nvPr>
            <p:ph type="ftr" sz="quarter" idx="21"/>
          </p:nvPr>
        </p:nvSpPr>
        <p:spPr/>
        <p:txBody>
          <a:bodyPr/>
          <a:lstStyle/>
          <a:p>
            <a:endParaRPr lang="en-US"/>
          </a:p>
        </p:txBody>
      </p:sp>
      <p:sp>
        <p:nvSpPr>
          <p:cNvPr id="7" name="Date Placeholder 6">
            <a:extLst>
              <a:ext uri="{FF2B5EF4-FFF2-40B4-BE49-F238E27FC236}">
                <a16:creationId xmlns:a16="http://schemas.microsoft.com/office/drawing/2014/main" id="{9213EBCB-5770-BBB0-C939-1B9CF826306B}"/>
              </a:ext>
            </a:extLst>
          </p:cNvPr>
          <p:cNvSpPr>
            <a:spLocks noGrp="1"/>
          </p:cNvSpPr>
          <p:nvPr>
            <p:ph type="dt" sz="half" idx="2"/>
          </p:nvPr>
        </p:nvSpPr>
        <p:spPr/>
        <p:txBody>
          <a:bodyPr/>
          <a:lstStyle/>
          <a:p>
            <a:fld id="{D2792E9C-7E5E-F14F-B049-5BFE22D713B7}" type="datetime4">
              <a:rPr lang="en-CA" smtClean="0"/>
              <a:t>May 21, 2024</a:t>
            </a:fld>
            <a:endParaRPr lang="en-US"/>
          </a:p>
        </p:txBody>
      </p:sp>
      <p:sp>
        <p:nvSpPr>
          <p:cNvPr id="8" name="Slide Number Placeholder 7">
            <a:extLst>
              <a:ext uri="{FF2B5EF4-FFF2-40B4-BE49-F238E27FC236}">
                <a16:creationId xmlns:a16="http://schemas.microsoft.com/office/drawing/2014/main" id="{6DF0BD78-0375-EA1C-0C40-D6632A64D692}"/>
              </a:ext>
            </a:extLst>
          </p:cNvPr>
          <p:cNvSpPr>
            <a:spLocks noGrp="1"/>
          </p:cNvSpPr>
          <p:nvPr>
            <p:ph type="sldNum" sz="quarter" idx="22"/>
          </p:nvPr>
        </p:nvSpPr>
        <p:spPr/>
        <p:txBody>
          <a:bodyPr/>
          <a:lstStyle/>
          <a:p>
            <a:fld id="{991AB9B0-3E43-D847-B073-60FE8FAFFDB7}" type="slidenum">
              <a:rPr lang="en-US" smtClean="0"/>
              <a:pPr/>
              <a:t>65</a:t>
            </a:fld>
            <a:endParaRPr lang="en-US"/>
          </a:p>
        </p:txBody>
      </p:sp>
    </p:spTree>
    <p:extLst>
      <p:ext uri="{BB962C8B-B14F-4D97-AF65-F5344CB8AC3E}">
        <p14:creationId xmlns:p14="http://schemas.microsoft.com/office/powerpoint/2010/main" val="37512451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0501B-D929-243F-13DD-1C17A3926B18}"/>
              </a:ext>
            </a:extLst>
          </p:cNvPr>
          <p:cNvSpPr>
            <a:spLocks noGrp="1"/>
          </p:cNvSpPr>
          <p:nvPr>
            <p:ph type="ctrTitle"/>
          </p:nvPr>
        </p:nvSpPr>
        <p:spPr/>
        <p:txBody>
          <a:bodyPr/>
          <a:lstStyle/>
          <a:p>
            <a:r>
              <a:rPr lang="en-CA" dirty="0"/>
              <a:t>Colour Contrast in </a:t>
            </a:r>
            <a:r>
              <a:rPr lang="en-CA" dirty="0" err="1"/>
              <a:t>PPTx</a:t>
            </a:r>
            <a:endParaRPr lang="en-CA" dirty="0"/>
          </a:p>
        </p:txBody>
      </p:sp>
      <p:pic>
        <p:nvPicPr>
          <p:cNvPr id="7" name="Graphic 6" descr="Delete this slide before publishing.">
            <a:extLst>
              <a:ext uri="{FF2B5EF4-FFF2-40B4-BE49-F238E27FC236}">
                <a16:creationId xmlns:a16="http://schemas.microsoft.com/office/drawing/2014/main" id="{FC7857E8-635D-E985-051B-520DDFA1F00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235854" y="458788"/>
            <a:ext cx="644409" cy="610493"/>
          </a:xfrm>
          <a:prstGeom prst="rect">
            <a:avLst/>
          </a:prstGeom>
        </p:spPr>
      </p:pic>
      <p:sp>
        <p:nvSpPr>
          <p:cNvPr id="4" name="Footer Placeholder 3">
            <a:extLst>
              <a:ext uri="{FF2B5EF4-FFF2-40B4-BE49-F238E27FC236}">
                <a16:creationId xmlns:a16="http://schemas.microsoft.com/office/drawing/2014/main" id="{4568EA97-61E9-F77C-0B3C-8EC9FCEC6CE9}"/>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A3B1DBCD-F600-C2C7-E426-B73BCBD0863B}"/>
              </a:ext>
            </a:extLst>
          </p:cNvPr>
          <p:cNvSpPr>
            <a:spLocks noGrp="1"/>
          </p:cNvSpPr>
          <p:nvPr>
            <p:ph type="dt" sz="half" idx="2"/>
          </p:nvPr>
        </p:nvSpPr>
        <p:spPr/>
        <p:txBody>
          <a:bodyPr/>
          <a:lstStyle/>
          <a:p>
            <a:fld id="{D2792E9C-7E5E-F14F-B049-5BFE22D713B7}" type="datetime4">
              <a:rPr lang="en-CA" smtClean="0"/>
              <a:pPr/>
              <a:t>May 21, 2024</a:t>
            </a:fld>
            <a:endParaRPr lang="en-US"/>
          </a:p>
        </p:txBody>
      </p:sp>
      <p:sp>
        <p:nvSpPr>
          <p:cNvPr id="6" name="Slide Number Placeholder 5">
            <a:extLst>
              <a:ext uri="{FF2B5EF4-FFF2-40B4-BE49-F238E27FC236}">
                <a16:creationId xmlns:a16="http://schemas.microsoft.com/office/drawing/2014/main" id="{5CEBB8A7-9D81-658B-8684-231CD46A4FE5}"/>
              </a:ext>
            </a:extLst>
          </p:cNvPr>
          <p:cNvSpPr>
            <a:spLocks noGrp="1"/>
          </p:cNvSpPr>
          <p:nvPr>
            <p:ph type="sldNum" sz="quarter" idx="12"/>
          </p:nvPr>
        </p:nvSpPr>
        <p:spPr/>
        <p:txBody>
          <a:bodyPr/>
          <a:lstStyle/>
          <a:p>
            <a:fld id="{991AB9B0-3E43-D847-B073-60FE8FAFFDB7}" type="slidenum">
              <a:rPr lang="en-US" smtClean="0"/>
              <a:pPr/>
              <a:t>66</a:t>
            </a:fld>
            <a:endParaRPr lang="en-US"/>
          </a:p>
        </p:txBody>
      </p:sp>
    </p:spTree>
    <p:extLst>
      <p:ext uri="{BB962C8B-B14F-4D97-AF65-F5344CB8AC3E}">
        <p14:creationId xmlns:p14="http://schemas.microsoft.com/office/powerpoint/2010/main" val="35411161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C4717-E5FE-6B37-9E48-D5BE8413333A}"/>
              </a:ext>
            </a:extLst>
          </p:cNvPr>
          <p:cNvSpPr>
            <a:spLocks noGrp="1"/>
          </p:cNvSpPr>
          <p:nvPr>
            <p:ph type="ctrTitle"/>
          </p:nvPr>
        </p:nvSpPr>
        <p:spPr/>
        <p:txBody>
          <a:bodyPr>
            <a:noAutofit/>
          </a:bodyPr>
          <a:lstStyle/>
          <a:p>
            <a:r>
              <a:rPr lang="en-CA" dirty="0"/>
              <a:t>Colour Contrast</a:t>
            </a:r>
          </a:p>
        </p:txBody>
      </p:sp>
      <p:sp>
        <p:nvSpPr>
          <p:cNvPr id="3" name="Subtitle 2">
            <a:extLst>
              <a:ext uri="{FF2B5EF4-FFF2-40B4-BE49-F238E27FC236}">
                <a16:creationId xmlns:a16="http://schemas.microsoft.com/office/drawing/2014/main" id="{C2DE5BB1-192A-6F45-4227-E773F52F8D1A}"/>
              </a:ext>
            </a:extLst>
          </p:cNvPr>
          <p:cNvSpPr>
            <a:spLocks noGrp="1"/>
          </p:cNvSpPr>
          <p:nvPr>
            <p:ph type="subTitle" idx="1"/>
          </p:nvPr>
        </p:nvSpPr>
        <p:spPr/>
        <p:txBody>
          <a:bodyPr/>
          <a:lstStyle/>
          <a:p>
            <a:r>
              <a:rPr lang="en-CA"/>
              <a:t>How to Check Colour Contrast in your Presentation</a:t>
            </a:r>
          </a:p>
        </p:txBody>
      </p:sp>
      <p:pic>
        <p:nvPicPr>
          <p:cNvPr id="15" name="Graphic 14" descr="Delete this slide before publishing.">
            <a:extLst>
              <a:ext uri="{FF2B5EF4-FFF2-40B4-BE49-F238E27FC236}">
                <a16:creationId xmlns:a16="http://schemas.microsoft.com/office/drawing/2014/main" id="{CA38F446-6B57-F2B9-3281-684A02F4E08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235854" y="458788"/>
            <a:ext cx="644409" cy="610493"/>
          </a:xfrm>
          <a:prstGeom prst="rect">
            <a:avLst/>
          </a:prstGeom>
        </p:spPr>
      </p:pic>
      <p:sp>
        <p:nvSpPr>
          <p:cNvPr id="4" name="Text Placeholder 3">
            <a:extLst>
              <a:ext uri="{FF2B5EF4-FFF2-40B4-BE49-F238E27FC236}">
                <a16:creationId xmlns:a16="http://schemas.microsoft.com/office/drawing/2014/main" id="{4A5826F8-223F-1744-FC3B-D04DC9609062}"/>
              </a:ext>
            </a:extLst>
          </p:cNvPr>
          <p:cNvSpPr>
            <a:spLocks noGrp="1"/>
          </p:cNvSpPr>
          <p:nvPr>
            <p:ph type="body" sz="quarter" idx="12"/>
          </p:nvPr>
        </p:nvSpPr>
        <p:spPr/>
        <p:txBody>
          <a:bodyPr/>
          <a:lstStyle/>
          <a:p>
            <a:pPr marL="0" indent="0">
              <a:buNone/>
            </a:pPr>
            <a:r>
              <a:rPr lang="en-CA" dirty="0"/>
              <a:t>Sufficient colour contrast, or the </a:t>
            </a:r>
            <a:r>
              <a:rPr lang="en-CA" b="1" dirty="0"/>
              <a:t>difference between adjacent colours, </a:t>
            </a:r>
            <a:r>
              <a:rPr lang="en-CA" dirty="0"/>
              <a:t>is crucial for creating an equitable visual experience. </a:t>
            </a:r>
          </a:p>
          <a:p>
            <a:r>
              <a:rPr lang="en-CA" dirty="0"/>
              <a:t>When creating your presentation, it will be necessary to manually check colour contrast when overlaying visual elements.</a:t>
            </a:r>
          </a:p>
          <a:p>
            <a:r>
              <a:rPr lang="en-CA" dirty="0"/>
              <a:t>We must meet a minimum colour contrast for text and visual elements. It is recommended to aim for AAA compliance whenever possible for maximum accessibility of your content.</a:t>
            </a:r>
          </a:p>
          <a:p>
            <a:r>
              <a:rPr lang="en-CA" dirty="0"/>
              <a:t>You can check colour contrast using free tools such as </a:t>
            </a:r>
            <a:r>
              <a:rPr lang="en-CA" dirty="0">
                <a:hlinkClick r:id="rId4"/>
              </a:rPr>
              <a:t>Colour Contrast Analyser</a:t>
            </a:r>
            <a:r>
              <a:rPr lang="en-CA" dirty="0"/>
              <a:t> (application with colour dropper) or by inputting </a:t>
            </a:r>
            <a:r>
              <a:rPr lang="en-CA" b="1" dirty="0"/>
              <a:t>hex codes </a:t>
            </a:r>
            <a:r>
              <a:rPr lang="en-CA" dirty="0"/>
              <a:t>into contrast checkers such as </a:t>
            </a:r>
            <a:r>
              <a:rPr lang="en-CA" dirty="0">
                <a:hlinkClick r:id="rId5" action="ppaction://hlinkfile"/>
              </a:rPr>
              <a:t>Color.Review</a:t>
            </a:r>
            <a:r>
              <a:rPr lang="en-CA" dirty="0"/>
              <a:t>.</a:t>
            </a:r>
          </a:p>
        </p:txBody>
      </p:sp>
      <p:pic>
        <p:nvPicPr>
          <p:cNvPr id="14" name="Picture 13" descr="Screenshot of the Colour Contrast Analyzer UI.">
            <a:extLst>
              <a:ext uri="{FF2B5EF4-FFF2-40B4-BE49-F238E27FC236}">
                <a16:creationId xmlns:a16="http://schemas.microsoft.com/office/drawing/2014/main" id="{E83ACEAB-B8B4-CD83-3393-A1D859D4C556}"/>
              </a:ext>
            </a:extLst>
          </p:cNvPr>
          <p:cNvPicPr>
            <a:picLocks noChangeAspect="1"/>
          </p:cNvPicPr>
          <p:nvPr/>
        </p:nvPicPr>
        <p:blipFill>
          <a:blip r:embed="rId6"/>
          <a:stretch>
            <a:fillRect/>
          </a:stretch>
        </p:blipFill>
        <p:spPr>
          <a:xfrm>
            <a:off x="12883138" y="2128058"/>
            <a:ext cx="4775803" cy="8034742"/>
          </a:xfrm>
          <a:prstGeom prst="rect">
            <a:avLst/>
          </a:prstGeom>
        </p:spPr>
      </p:pic>
      <p:sp>
        <p:nvSpPr>
          <p:cNvPr id="6" name="Footer Placeholder 5">
            <a:extLst>
              <a:ext uri="{FF2B5EF4-FFF2-40B4-BE49-F238E27FC236}">
                <a16:creationId xmlns:a16="http://schemas.microsoft.com/office/drawing/2014/main" id="{D4453655-5C3B-3F12-816D-600CCD3F4D3D}"/>
              </a:ext>
            </a:extLst>
          </p:cNvPr>
          <p:cNvSpPr>
            <a:spLocks noGrp="1"/>
          </p:cNvSpPr>
          <p:nvPr>
            <p:ph type="ftr" sz="quarter" idx="21"/>
          </p:nvPr>
        </p:nvSpPr>
        <p:spPr/>
        <p:txBody>
          <a:bodyPr/>
          <a:lstStyle/>
          <a:p>
            <a:endParaRPr lang="en-US"/>
          </a:p>
        </p:txBody>
      </p:sp>
      <p:sp>
        <p:nvSpPr>
          <p:cNvPr id="7" name="Date Placeholder 6">
            <a:extLst>
              <a:ext uri="{FF2B5EF4-FFF2-40B4-BE49-F238E27FC236}">
                <a16:creationId xmlns:a16="http://schemas.microsoft.com/office/drawing/2014/main" id="{2FFA56F6-04BF-7550-DF3D-10D90DCA1915}"/>
              </a:ext>
            </a:extLst>
          </p:cNvPr>
          <p:cNvSpPr>
            <a:spLocks noGrp="1"/>
          </p:cNvSpPr>
          <p:nvPr>
            <p:ph type="dt" sz="half" idx="2"/>
          </p:nvPr>
        </p:nvSpPr>
        <p:spPr/>
        <p:txBody>
          <a:bodyPr/>
          <a:lstStyle/>
          <a:p>
            <a:fld id="{D2792E9C-7E5E-F14F-B049-5BFE22D713B7}" type="datetime4">
              <a:rPr lang="en-CA" smtClean="0"/>
              <a:t>May 21, 2024</a:t>
            </a:fld>
            <a:endParaRPr lang="en-US"/>
          </a:p>
        </p:txBody>
      </p:sp>
      <p:sp>
        <p:nvSpPr>
          <p:cNvPr id="8" name="Slide Number Placeholder 7">
            <a:extLst>
              <a:ext uri="{FF2B5EF4-FFF2-40B4-BE49-F238E27FC236}">
                <a16:creationId xmlns:a16="http://schemas.microsoft.com/office/drawing/2014/main" id="{0D3C8FA4-D02E-E4FD-FABD-ED966E1F1CE0}"/>
              </a:ext>
            </a:extLst>
          </p:cNvPr>
          <p:cNvSpPr>
            <a:spLocks noGrp="1"/>
          </p:cNvSpPr>
          <p:nvPr>
            <p:ph type="sldNum" sz="quarter" idx="22"/>
          </p:nvPr>
        </p:nvSpPr>
        <p:spPr/>
        <p:txBody>
          <a:bodyPr/>
          <a:lstStyle/>
          <a:p>
            <a:fld id="{991AB9B0-3E43-D847-B073-60FE8FAFFDB7}" type="slidenum">
              <a:rPr lang="en-US" smtClean="0"/>
              <a:pPr/>
              <a:t>67</a:t>
            </a:fld>
            <a:endParaRPr lang="en-US"/>
          </a:p>
        </p:txBody>
      </p:sp>
    </p:spTree>
    <p:extLst>
      <p:ext uri="{BB962C8B-B14F-4D97-AF65-F5344CB8AC3E}">
        <p14:creationId xmlns:p14="http://schemas.microsoft.com/office/powerpoint/2010/main" val="992173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A1B51-432D-06F7-7587-0E42374E5F83}"/>
              </a:ext>
            </a:extLst>
          </p:cNvPr>
          <p:cNvSpPr>
            <a:spLocks noGrp="1"/>
          </p:cNvSpPr>
          <p:nvPr>
            <p:ph type="ctrTitle"/>
          </p:nvPr>
        </p:nvSpPr>
        <p:spPr/>
        <p:txBody>
          <a:bodyPr>
            <a:noAutofit/>
          </a:bodyPr>
          <a:lstStyle/>
          <a:p>
            <a:r>
              <a:rPr lang="en-CA" dirty="0"/>
              <a:t>McMaster Colours’ Contrast Values</a:t>
            </a:r>
          </a:p>
        </p:txBody>
      </p:sp>
      <p:pic>
        <p:nvPicPr>
          <p:cNvPr id="9" name="Graphic 8" descr="Delete this slide before publishing.">
            <a:extLst>
              <a:ext uri="{FF2B5EF4-FFF2-40B4-BE49-F238E27FC236}">
                <a16:creationId xmlns:a16="http://schemas.microsoft.com/office/drawing/2014/main" id="{E9B5EA03-29FB-F80F-B2D8-87A2EE189AB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235854" y="458788"/>
            <a:ext cx="644409" cy="610493"/>
          </a:xfrm>
          <a:prstGeom prst="rect">
            <a:avLst/>
          </a:prstGeom>
        </p:spPr>
      </p:pic>
      <p:sp>
        <p:nvSpPr>
          <p:cNvPr id="4" name="Text Placeholder 3">
            <a:extLst>
              <a:ext uri="{FF2B5EF4-FFF2-40B4-BE49-F238E27FC236}">
                <a16:creationId xmlns:a16="http://schemas.microsoft.com/office/drawing/2014/main" id="{868104C4-6454-BB07-5C87-C26F2AB513C0}"/>
              </a:ext>
            </a:extLst>
          </p:cNvPr>
          <p:cNvSpPr>
            <a:spLocks noGrp="1"/>
          </p:cNvSpPr>
          <p:nvPr>
            <p:ph type="body" sz="quarter" idx="12"/>
          </p:nvPr>
        </p:nvSpPr>
        <p:spPr/>
        <p:txBody>
          <a:bodyPr/>
          <a:lstStyle/>
          <a:p>
            <a:pPr marL="0" indent="0">
              <a:buNone/>
            </a:pPr>
            <a:r>
              <a:rPr lang="en-CA" b="1" dirty="0"/>
              <a:t>WCAG 1.4.6 Contrast (Enhanced) AAA – on White</a:t>
            </a:r>
          </a:p>
          <a:p>
            <a:r>
              <a:rPr lang="en-CA" dirty="0">
                <a:solidFill>
                  <a:schemeClr val="accent1"/>
                </a:solidFill>
              </a:rPr>
              <a:t>Heritage Maroon (7A003C): </a:t>
            </a:r>
            <a:r>
              <a:rPr lang="en-CA" dirty="0"/>
              <a:t>11 </a:t>
            </a:r>
            <a:r>
              <a:rPr lang="en-CA" dirty="0">
                <a:hlinkClick r:id="rId4" action="ppaction://hlinkfile"/>
              </a:rPr>
              <a:t>(HM Pass AAA Headers, AAA Text)​​</a:t>
            </a:r>
            <a:endParaRPr lang="en-CA" dirty="0"/>
          </a:p>
          <a:p>
            <a:r>
              <a:rPr lang="en-CA" dirty="0"/>
              <a:t>Heritage Gold (FDBF57): 1.6 </a:t>
            </a:r>
            <a:r>
              <a:rPr lang="en-CA" dirty="0">
                <a:hlinkClick r:id="rId5" action="ppaction://hlinkfile"/>
              </a:rPr>
              <a:t>(HG Fail)​​ </a:t>
            </a:r>
            <a:r>
              <a:rPr lang="en-CA" dirty="0"/>
              <a:t>- </a:t>
            </a:r>
            <a:r>
              <a:rPr lang="en-CA" dirty="0">
                <a:solidFill>
                  <a:schemeClr val="accent2"/>
                </a:solidFill>
              </a:rPr>
              <a:t>Example</a:t>
            </a:r>
          </a:p>
          <a:p>
            <a:r>
              <a:rPr lang="en-CA" dirty="0">
                <a:solidFill>
                  <a:schemeClr val="accent3"/>
                </a:solidFill>
              </a:rPr>
              <a:t>Heritage Grey (</a:t>
            </a:r>
            <a:r>
              <a:rPr lang="en-CA" b="0" i="0" dirty="0">
                <a:solidFill>
                  <a:schemeClr val="accent3"/>
                </a:solidFill>
                <a:effectLst/>
                <a:highlight>
                  <a:srgbClr val="FFFFFF"/>
                </a:highlight>
                <a:latin typeface="Roboto" panose="02000000000000000000" pitchFamily="2" charset="0"/>
              </a:rPr>
              <a:t>495965</a:t>
            </a:r>
            <a:r>
              <a:rPr lang="en-CA" dirty="0">
                <a:solidFill>
                  <a:schemeClr val="accent3"/>
                </a:solidFill>
              </a:rPr>
              <a:t>): 7.2 </a:t>
            </a:r>
            <a:r>
              <a:rPr lang="en-US" dirty="0">
                <a:hlinkClick r:id="rId6" action="ppaction://hlinkfile"/>
              </a:rPr>
              <a:t>(</a:t>
            </a:r>
            <a:r>
              <a:rPr lang="en-US" dirty="0" err="1">
                <a:hlinkClick r:id="rId6" action="ppaction://hlinkfile"/>
              </a:rPr>
              <a:t>HGr</a:t>
            </a:r>
            <a:r>
              <a:rPr lang="en-US" dirty="0">
                <a:hlinkClick r:id="rId6" action="ppaction://hlinkfile"/>
              </a:rPr>
              <a:t> Pass AAA Headers, AAA Text)​​</a:t>
            </a:r>
            <a:endParaRPr lang="en-CA" dirty="0"/>
          </a:p>
          <a:p>
            <a:r>
              <a:rPr lang="en-CA" dirty="0">
                <a:solidFill>
                  <a:srgbClr val="0E5B3D"/>
                </a:solidFill>
              </a:rPr>
              <a:t>King’s Forest Green (0E5B3D): </a:t>
            </a:r>
            <a:r>
              <a:rPr lang="en-CA" dirty="0">
                <a:solidFill>
                  <a:schemeClr val="accent6"/>
                </a:solidFill>
              </a:rPr>
              <a:t>8.1</a:t>
            </a:r>
            <a:r>
              <a:rPr lang="en-CA" dirty="0"/>
              <a:t> </a:t>
            </a:r>
            <a:r>
              <a:rPr lang="en-CA" dirty="0">
                <a:hlinkClick r:id="rId7" action="ppaction://hlinkfile"/>
              </a:rPr>
              <a:t>(KFG Pass AAA Headers, AAA Text) ​​</a:t>
            </a:r>
            <a:endParaRPr lang="en-CA" dirty="0"/>
          </a:p>
          <a:p>
            <a:r>
              <a:rPr lang="en-CA" dirty="0">
                <a:solidFill>
                  <a:schemeClr val="accent5"/>
                </a:solidFill>
              </a:rPr>
              <a:t>Bayfront Blue (</a:t>
            </a:r>
            <a:r>
              <a:rPr lang="en-CA" b="0" i="0" dirty="0">
                <a:solidFill>
                  <a:schemeClr val="accent5"/>
                </a:solidFill>
                <a:effectLst/>
                <a:highlight>
                  <a:srgbClr val="FFFFFF"/>
                </a:highlight>
                <a:latin typeface="Roboto" panose="02000000000000000000" pitchFamily="2" charset="0"/>
              </a:rPr>
              <a:t>0D5D78</a:t>
            </a:r>
            <a:r>
              <a:rPr lang="en-CA" dirty="0">
                <a:solidFill>
                  <a:schemeClr val="accent5"/>
                </a:solidFill>
              </a:rPr>
              <a:t>): 7.3 </a:t>
            </a:r>
            <a:r>
              <a:rPr lang="en-US" dirty="0">
                <a:hlinkClick r:id="rId8" action="ppaction://hlinkfile"/>
              </a:rPr>
              <a:t>(DG Pass AAA Headers, AAA Text) ​​</a:t>
            </a:r>
            <a:endParaRPr lang="en-US" dirty="0"/>
          </a:p>
          <a:p>
            <a:r>
              <a:rPr lang="en-CA" dirty="0"/>
              <a:t>Dundurn Grey (</a:t>
            </a:r>
            <a:r>
              <a:rPr lang="en-CA" b="0" i="0" dirty="0">
                <a:effectLst/>
                <a:highlight>
                  <a:srgbClr val="FFFFFF"/>
                </a:highlight>
                <a:latin typeface="Roboto" panose="02000000000000000000" pitchFamily="2" charset="0"/>
              </a:rPr>
              <a:t>DBDBDD): 1.3 </a:t>
            </a:r>
            <a:r>
              <a:rPr lang="en-CA" b="0" i="0" dirty="0">
                <a:solidFill>
                  <a:srgbClr val="42474D"/>
                </a:solidFill>
                <a:effectLst/>
                <a:highlight>
                  <a:srgbClr val="FFFFFF"/>
                </a:highlight>
                <a:latin typeface="Roboto" panose="02000000000000000000" pitchFamily="2" charset="0"/>
                <a:hlinkClick r:id="rId9" action="ppaction://hlinkfile"/>
              </a:rPr>
              <a:t>(DG Fail)</a:t>
            </a:r>
            <a:r>
              <a:rPr lang="en-CA" b="0" i="0" dirty="0">
                <a:solidFill>
                  <a:srgbClr val="42474D"/>
                </a:solidFill>
                <a:effectLst/>
                <a:highlight>
                  <a:srgbClr val="FFFFFF"/>
                </a:highlight>
                <a:latin typeface="Roboto" panose="02000000000000000000" pitchFamily="2" charset="0"/>
              </a:rPr>
              <a:t> </a:t>
            </a:r>
            <a:r>
              <a:rPr lang="en-CA" b="0" i="0" dirty="0">
                <a:solidFill>
                  <a:srgbClr val="DBDBDD"/>
                </a:solidFill>
                <a:effectLst/>
                <a:highlight>
                  <a:srgbClr val="FFFFFF"/>
                </a:highlight>
                <a:latin typeface="Roboto" panose="02000000000000000000" pitchFamily="2" charset="0"/>
              </a:rPr>
              <a:t>- Example</a:t>
            </a:r>
            <a:endParaRPr lang="en-CA" dirty="0">
              <a:solidFill>
                <a:srgbClr val="DBDBDD"/>
              </a:solidFill>
            </a:endParaRPr>
          </a:p>
        </p:txBody>
      </p:sp>
      <p:sp>
        <p:nvSpPr>
          <p:cNvPr id="5" name="Text Placeholder 4">
            <a:extLst>
              <a:ext uri="{FF2B5EF4-FFF2-40B4-BE49-F238E27FC236}">
                <a16:creationId xmlns:a16="http://schemas.microsoft.com/office/drawing/2014/main" id="{D47D25EC-141D-CF55-01CE-7695F426E311}"/>
              </a:ext>
            </a:extLst>
          </p:cNvPr>
          <p:cNvSpPr>
            <a:spLocks noGrp="1"/>
          </p:cNvSpPr>
          <p:nvPr>
            <p:ph type="body" sz="quarter" idx="15"/>
          </p:nvPr>
        </p:nvSpPr>
        <p:spPr/>
        <p:txBody>
          <a:bodyPr/>
          <a:lstStyle/>
          <a:p>
            <a:pPr marL="0" indent="0">
              <a:buNone/>
            </a:pPr>
            <a:r>
              <a:rPr lang="en-CA" b="1"/>
              <a:t>WCAG 1.4.6 Contrast (Enhanced) AAA – on Black</a:t>
            </a:r>
          </a:p>
          <a:p>
            <a:r>
              <a:rPr lang="en-CA"/>
              <a:t>Heritage Gold (FDBF57): 12.7 </a:t>
            </a:r>
            <a:r>
              <a:rPr lang="en-US">
                <a:hlinkClick r:id="rId10" action="ppaction://hlinkfile"/>
              </a:rPr>
              <a:t>(HG Pass AAA Headers, AAA Text)​​ </a:t>
            </a:r>
            <a:r>
              <a:rPr lang="en-CA"/>
              <a:t>- </a:t>
            </a:r>
            <a:r>
              <a:rPr lang="en-CA">
                <a:solidFill>
                  <a:schemeClr val="accent2"/>
                </a:solidFill>
                <a:highlight>
                  <a:srgbClr val="000000"/>
                </a:highlight>
              </a:rPr>
              <a:t>Example</a:t>
            </a:r>
            <a:endParaRPr lang="en-CA">
              <a:highlight>
                <a:srgbClr val="000000"/>
              </a:highlight>
            </a:endParaRPr>
          </a:p>
          <a:p>
            <a:r>
              <a:rPr lang="en-CA"/>
              <a:t>Royal Botanical Pink (</a:t>
            </a:r>
            <a:r>
              <a:rPr lang="en-CA" b="0" i="0">
                <a:effectLst/>
                <a:highlight>
                  <a:srgbClr val="FFFFFF"/>
                </a:highlight>
                <a:latin typeface="Roboto" panose="02000000000000000000" pitchFamily="2" charset="0"/>
              </a:rPr>
              <a:t>FF9980) – 10.1 </a:t>
            </a:r>
            <a:r>
              <a:rPr lang="en-US" b="0" i="0">
                <a:effectLst/>
                <a:highlight>
                  <a:srgbClr val="FFFFFF"/>
                </a:highlight>
                <a:latin typeface="Roboto" panose="02000000000000000000" pitchFamily="2" charset="0"/>
                <a:hlinkClick r:id="rId11" action="ppaction://hlinkfile"/>
              </a:rPr>
              <a:t>(RBP Pass AAA Headers, AAA Text)</a:t>
            </a:r>
            <a:r>
              <a:rPr lang="en-CA" b="0" i="0">
                <a:effectLst/>
                <a:highlight>
                  <a:srgbClr val="FFFFFF"/>
                </a:highlight>
                <a:latin typeface="Roboto" panose="02000000000000000000" pitchFamily="2" charset="0"/>
              </a:rPr>
              <a:t> - </a:t>
            </a:r>
            <a:r>
              <a:rPr lang="en-CA" b="0" i="0">
                <a:solidFill>
                  <a:srgbClr val="FF9980"/>
                </a:solidFill>
                <a:effectLst/>
                <a:highlight>
                  <a:srgbClr val="000000"/>
                </a:highlight>
                <a:latin typeface="Roboto" panose="02000000000000000000" pitchFamily="2" charset="0"/>
              </a:rPr>
              <a:t>Example</a:t>
            </a:r>
          </a:p>
          <a:p>
            <a:r>
              <a:rPr lang="en-CA" err="1"/>
              <a:t>Cootes</a:t>
            </a:r>
            <a:r>
              <a:rPr lang="en-CA"/>
              <a:t> Paradise Green (</a:t>
            </a:r>
            <a:r>
              <a:rPr lang="en-CA" b="0" i="0">
                <a:effectLst/>
                <a:highlight>
                  <a:srgbClr val="FFFFFF"/>
                </a:highlight>
                <a:latin typeface="Roboto" panose="02000000000000000000" pitchFamily="2" charset="0"/>
              </a:rPr>
              <a:t>E4EA6C) – 10.1 </a:t>
            </a:r>
            <a:r>
              <a:rPr lang="en-US" b="0" i="0">
                <a:effectLst/>
                <a:highlight>
                  <a:srgbClr val="FFFFFF"/>
                </a:highlight>
                <a:latin typeface="Roboto" panose="02000000000000000000" pitchFamily="2" charset="0"/>
                <a:hlinkClick r:id="rId12" action="ppaction://hlinkfile"/>
              </a:rPr>
              <a:t>(CPG Pass AAA Headers, AAA Text)</a:t>
            </a:r>
            <a:r>
              <a:rPr lang="en-CA" b="0" i="0">
                <a:effectLst/>
                <a:highlight>
                  <a:srgbClr val="FFFFFF"/>
                </a:highlight>
                <a:latin typeface="Roboto" panose="02000000000000000000" pitchFamily="2" charset="0"/>
              </a:rPr>
              <a:t> - </a:t>
            </a:r>
            <a:r>
              <a:rPr lang="en-CA" b="0" i="0">
                <a:solidFill>
                  <a:srgbClr val="E4EA6C"/>
                </a:solidFill>
                <a:effectLst/>
                <a:highlight>
                  <a:srgbClr val="000000"/>
                </a:highlight>
                <a:latin typeface="Roboto" panose="02000000000000000000" pitchFamily="2" charset="0"/>
              </a:rPr>
              <a:t>Example</a:t>
            </a:r>
          </a:p>
          <a:p>
            <a:r>
              <a:rPr lang="en-CA" b="0" i="0">
                <a:effectLst/>
                <a:highlight>
                  <a:srgbClr val="FFFFFF"/>
                </a:highlight>
                <a:latin typeface="Roboto" panose="02000000000000000000" pitchFamily="2" charset="0"/>
              </a:rPr>
              <a:t>Albion Falls Blue (AAD5E1) – 13.3 </a:t>
            </a:r>
            <a:r>
              <a:rPr lang="en-US" b="0" i="0">
                <a:effectLst/>
                <a:highlight>
                  <a:srgbClr val="FFFFFF"/>
                </a:highlight>
                <a:latin typeface="Roboto" panose="02000000000000000000" pitchFamily="2" charset="0"/>
                <a:hlinkClick r:id="rId13" action="ppaction://hlinkfile"/>
              </a:rPr>
              <a:t>(AFB Pass AAA Headers, AAA Text)</a:t>
            </a:r>
            <a:r>
              <a:rPr lang="en-CA" b="0" i="0">
                <a:effectLst/>
                <a:highlight>
                  <a:srgbClr val="FFFFFF"/>
                </a:highlight>
                <a:latin typeface="Roboto" panose="02000000000000000000" pitchFamily="2" charset="0"/>
              </a:rPr>
              <a:t> - </a:t>
            </a:r>
            <a:r>
              <a:rPr lang="en-CA" b="0" i="0">
                <a:solidFill>
                  <a:srgbClr val="AAD5E1"/>
                </a:solidFill>
                <a:effectLst/>
                <a:highlight>
                  <a:srgbClr val="000000"/>
                </a:highlight>
                <a:latin typeface="Roboto" panose="02000000000000000000" pitchFamily="2" charset="0"/>
              </a:rPr>
              <a:t>Example</a:t>
            </a:r>
          </a:p>
          <a:p>
            <a:r>
              <a:rPr lang="en-CA">
                <a:highlight>
                  <a:srgbClr val="FFFFFF"/>
                </a:highlight>
                <a:latin typeface="Roboto" panose="02000000000000000000" pitchFamily="2" charset="0"/>
              </a:rPr>
              <a:t>Pier 4 Purple (CC99CC) – 8.9 </a:t>
            </a:r>
            <a:r>
              <a:rPr lang="en-US">
                <a:highlight>
                  <a:srgbClr val="FFFFFF"/>
                </a:highlight>
                <a:latin typeface="Roboto" panose="02000000000000000000" pitchFamily="2" charset="0"/>
                <a:hlinkClick r:id="rId14" action="ppaction://hlinkfile"/>
              </a:rPr>
              <a:t>(P4P Pass AAA Headers, AAA Text)</a:t>
            </a:r>
            <a:r>
              <a:rPr lang="en-CA">
                <a:highlight>
                  <a:srgbClr val="FFFFFF"/>
                </a:highlight>
                <a:latin typeface="Roboto" panose="02000000000000000000" pitchFamily="2" charset="0"/>
              </a:rPr>
              <a:t> - </a:t>
            </a:r>
            <a:r>
              <a:rPr lang="en-CA">
                <a:solidFill>
                  <a:srgbClr val="CC99CC"/>
                </a:solidFill>
                <a:highlight>
                  <a:srgbClr val="000000"/>
                </a:highlight>
                <a:latin typeface="Roboto" panose="02000000000000000000" pitchFamily="2" charset="0"/>
              </a:rPr>
              <a:t>Example</a:t>
            </a:r>
            <a:endParaRPr lang="en-CA" b="0" i="0">
              <a:solidFill>
                <a:srgbClr val="CC99CC"/>
              </a:solidFill>
              <a:effectLst/>
              <a:highlight>
                <a:srgbClr val="000000"/>
              </a:highlight>
              <a:latin typeface="Roboto" panose="02000000000000000000" pitchFamily="2" charset="0"/>
            </a:endParaRPr>
          </a:p>
          <a:p>
            <a:pPr marL="0" indent="0">
              <a:buNone/>
            </a:pPr>
            <a:endParaRPr lang="en-CA"/>
          </a:p>
          <a:p>
            <a:pPr marL="0" indent="0">
              <a:buNone/>
            </a:pPr>
            <a:r>
              <a:rPr lang="en-CA"/>
              <a:t>If conveying meaning, these </a:t>
            </a:r>
            <a:r>
              <a:rPr lang="en-CA" b="1"/>
              <a:t>colours cannot be used on white </a:t>
            </a:r>
            <a:r>
              <a:rPr lang="en-CA"/>
              <a:t>without a border or drop-shadow.</a:t>
            </a:r>
          </a:p>
        </p:txBody>
      </p:sp>
      <p:sp>
        <p:nvSpPr>
          <p:cNvPr id="6" name="Footer Placeholder 5">
            <a:extLst>
              <a:ext uri="{FF2B5EF4-FFF2-40B4-BE49-F238E27FC236}">
                <a16:creationId xmlns:a16="http://schemas.microsoft.com/office/drawing/2014/main" id="{B23BA069-A3A3-6A0A-B883-2C49EEA7D4E1}"/>
              </a:ext>
            </a:extLst>
          </p:cNvPr>
          <p:cNvSpPr>
            <a:spLocks noGrp="1"/>
          </p:cNvSpPr>
          <p:nvPr>
            <p:ph type="ftr" sz="quarter" idx="17"/>
          </p:nvPr>
        </p:nvSpPr>
        <p:spPr/>
        <p:txBody>
          <a:bodyPr/>
          <a:lstStyle/>
          <a:p>
            <a:endParaRPr lang="en-US"/>
          </a:p>
        </p:txBody>
      </p:sp>
      <p:sp>
        <p:nvSpPr>
          <p:cNvPr id="7" name="Date Placeholder 6">
            <a:extLst>
              <a:ext uri="{FF2B5EF4-FFF2-40B4-BE49-F238E27FC236}">
                <a16:creationId xmlns:a16="http://schemas.microsoft.com/office/drawing/2014/main" id="{925672A2-BE62-9E59-5EE9-B7F8B2C19A8F}"/>
              </a:ext>
            </a:extLst>
          </p:cNvPr>
          <p:cNvSpPr>
            <a:spLocks noGrp="1"/>
          </p:cNvSpPr>
          <p:nvPr>
            <p:ph type="dt" sz="half" idx="16"/>
          </p:nvPr>
        </p:nvSpPr>
        <p:spPr/>
        <p:txBody>
          <a:bodyPr/>
          <a:lstStyle/>
          <a:p>
            <a:fld id="{D2792E9C-7E5E-F14F-B049-5BFE22D713B7}" type="datetime4">
              <a:rPr lang="en-CA" smtClean="0"/>
              <a:t>May 21, 2024</a:t>
            </a:fld>
            <a:endParaRPr lang="en-US"/>
          </a:p>
        </p:txBody>
      </p:sp>
      <p:sp>
        <p:nvSpPr>
          <p:cNvPr id="8" name="Slide Number Placeholder 7">
            <a:extLst>
              <a:ext uri="{FF2B5EF4-FFF2-40B4-BE49-F238E27FC236}">
                <a16:creationId xmlns:a16="http://schemas.microsoft.com/office/drawing/2014/main" id="{34655B0B-1AFA-2E71-48F8-15DD9844BDC4}"/>
              </a:ext>
            </a:extLst>
          </p:cNvPr>
          <p:cNvSpPr>
            <a:spLocks noGrp="1"/>
          </p:cNvSpPr>
          <p:nvPr>
            <p:ph type="sldNum" sz="quarter" idx="18"/>
          </p:nvPr>
        </p:nvSpPr>
        <p:spPr/>
        <p:txBody>
          <a:bodyPr/>
          <a:lstStyle/>
          <a:p>
            <a:fld id="{991AB9B0-3E43-D847-B073-60FE8FAFFDB7}" type="slidenum">
              <a:rPr lang="en-US" smtClean="0"/>
              <a:pPr/>
              <a:t>68</a:t>
            </a:fld>
            <a:endParaRPr lang="en-US"/>
          </a:p>
        </p:txBody>
      </p:sp>
    </p:spTree>
    <p:extLst>
      <p:ext uri="{BB962C8B-B14F-4D97-AF65-F5344CB8AC3E}">
        <p14:creationId xmlns:p14="http://schemas.microsoft.com/office/powerpoint/2010/main" val="11347271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CF64F-C913-CEE0-F2E6-DFB86EF6A2C7}"/>
              </a:ext>
            </a:extLst>
          </p:cNvPr>
          <p:cNvSpPr>
            <a:spLocks noGrp="1"/>
          </p:cNvSpPr>
          <p:nvPr>
            <p:ph type="ctrTitle"/>
          </p:nvPr>
        </p:nvSpPr>
        <p:spPr/>
        <p:txBody>
          <a:bodyPr>
            <a:noAutofit/>
          </a:bodyPr>
          <a:lstStyle/>
          <a:p>
            <a:r>
              <a:rPr lang="en-CA" dirty="0"/>
              <a:t>Additional Colour Contrast Considerations</a:t>
            </a:r>
          </a:p>
        </p:txBody>
      </p:sp>
      <p:sp>
        <p:nvSpPr>
          <p:cNvPr id="3" name="Subtitle 2">
            <a:extLst>
              <a:ext uri="{FF2B5EF4-FFF2-40B4-BE49-F238E27FC236}">
                <a16:creationId xmlns:a16="http://schemas.microsoft.com/office/drawing/2014/main" id="{EE1A2B0B-2193-C040-ED5B-DEEE39F2473F}"/>
              </a:ext>
            </a:extLst>
          </p:cNvPr>
          <p:cNvSpPr>
            <a:spLocks noGrp="1"/>
          </p:cNvSpPr>
          <p:nvPr>
            <p:ph type="subTitle" idx="1"/>
          </p:nvPr>
        </p:nvSpPr>
        <p:spPr/>
        <p:txBody>
          <a:bodyPr/>
          <a:lstStyle/>
          <a:p>
            <a:r>
              <a:rPr lang="en-CA"/>
              <a:t>Evaluating Non-text Contrast and Use of Colour</a:t>
            </a:r>
          </a:p>
        </p:txBody>
      </p:sp>
      <p:pic>
        <p:nvPicPr>
          <p:cNvPr id="12" name="Graphic 11" descr="Delete this slide before publishing.">
            <a:extLst>
              <a:ext uri="{FF2B5EF4-FFF2-40B4-BE49-F238E27FC236}">
                <a16:creationId xmlns:a16="http://schemas.microsoft.com/office/drawing/2014/main" id="{6609A851-E9F5-1CB3-E06A-6F2F5FE934E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235854" y="458788"/>
            <a:ext cx="644409" cy="610493"/>
          </a:xfrm>
          <a:prstGeom prst="rect">
            <a:avLst/>
          </a:prstGeom>
        </p:spPr>
      </p:pic>
      <p:sp>
        <p:nvSpPr>
          <p:cNvPr id="4" name="Text Placeholder 3">
            <a:extLst>
              <a:ext uri="{FF2B5EF4-FFF2-40B4-BE49-F238E27FC236}">
                <a16:creationId xmlns:a16="http://schemas.microsoft.com/office/drawing/2014/main" id="{2E3645AF-E3AC-1081-01CA-95A6D7252A37}"/>
              </a:ext>
            </a:extLst>
          </p:cNvPr>
          <p:cNvSpPr>
            <a:spLocks noGrp="1"/>
          </p:cNvSpPr>
          <p:nvPr>
            <p:ph type="body" sz="quarter" idx="12"/>
          </p:nvPr>
        </p:nvSpPr>
        <p:spPr/>
        <p:txBody>
          <a:bodyPr/>
          <a:lstStyle/>
          <a:p>
            <a:pPr marL="0" indent="0">
              <a:buNone/>
            </a:pPr>
            <a:r>
              <a:rPr lang="en-CA" b="1" dirty="0"/>
              <a:t>Evaluating Non-text Contrast (WCAG 1.4.11)</a:t>
            </a:r>
          </a:p>
          <a:p>
            <a:r>
              <a:rPr lang="en-CA" dirty="0"/>
              <a:t>Non-text contrast refers to adjacent colours within graphics that are critical to the portrayal of information and must be a minimum of 3:1.</a:t>
            </a:r>
          </a:p>
          <a:p>
            <a:r>
              <a:rPr lang="en-CA" dirty="0"/>
              <a:t>Borders are a great method to increase colour contrast between visual elements.</a:t>
            </a:r>
          </a:p>
          <a:p>
            <a:endParaRPr lang="en-CA" dirty="0"/>
          </a:p>
        </p:txBody>
      </p:sp>
      <p:pic>
        <p:nvPicPr>
          <p:cNvPr id="3074" name="Picture 2" descr="Contrast comparisons of maroon and gold and maroon and grey diagram elements.">
            <a:extLst>
              <a:ext uri="{FF2B5EF4-FFF2-40B4-BE49-F238E27FC236}">
                <a16:creationId xmlns:a16="http://schemas.microsoft.com/office/drawing/2014/main" id="{F35AA25E-5A6C-FA2E-3BFE-E721952423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5081" y="6285277"/>
            <a:ext cx="6877200" cy="3163512"/>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8">
            <a:extLst>
              <a:ext uri="{FF2B5EF4-FFF2-40B4-BE49-F238E27FC236}">
                <a16:creationId xmlns:a16="http://schemas.microsoft.com/office/drawing/2014/main" id="{FC1CEAE9-2CD9-259C-C75B-9B4A9E5EF038}"/>
              </a:ext>
            </a:extLst>
          </p:cNvPr>
          <p:cNvSpPr>
            <a:spLocks noGrp="1"/>
          </p:cNvSpPr>
          <p:nvPr>
            <p:ph type="body" sz="quarter" idx="15"/>
          </p:nvPr>
        </p:nvSpPr>
        <p:spPr/>
        <p:txBody>
          <a:bodyPr/>
          <a:lstStyle/>
          <a:p>
            <a:pPr marL="0" indent="0">
              <a:buNone/>
            </a:pPr>
            <a:r>
              <a:rPr lang="en-CA" b="1"/>
              <a:t>Use of Colour (WCAG 1.4.1)</a:t>
            </a:r>
          </a:p>
          <a:p>
            <a:r>
              <a:rPr lang="en-CA"/>
              <a:t>Colour cannot be used by itself to convey meaning. This is most frequently seen with charts and graphs that use colour legends.</a:t>
            </a:r>
          </a:p>
          <a:p>
            <a:r>
              <a:rPr lang="en-CA"/>
              <a:t>If using colour, it must be combined with additional visual information, such as labels or symbols, that also meet colour contrast requirements. </a:t>
            </a:r>
          </a:p>
          <a:p>
            <a:r>
              <a:rPr lang="en-CA"/>
              <a:t>For example, a pie chart must have labelled sections that are legible.</a:t>
            </a:r>
          </a:p>
        </p:txBody>
      </p:sp>
      <p:pic>
        <p:nvPicPr>
          <p:cNvPr id="11" name="Picture 10" descr="Screenshot of a compliant pie chart.">
            <a:extLst>
              <a:ext uri="{FF2B5EF4-FFF2-40B4-BE49-F238E27FC236}">
                <a16:creationId xmlns:a16="http://schemas.microsoft.com/office/drawing/2014/main" id="{0E7DB074-15CC-D037-8B3E-31238B8CB12A}"/>
              </a:ext>
            </a:extLst>
          </p:cNvPr>
          <p:cNvPicPr>
            <a:picLocks noChangeAspect="1"/>
          </p:cNvPicPr>
          <p:nvPr/>
        </p:nvPicPr>
        <p:blipFill>
          <a:blip r:embed="rId5"/>
          <a:stretch>
            <a:fillRect/>
          </a:stretch>
        </p:blipFill>
        <p:spPr>
          <a:xfrm>
            <a:off x="15916552" y="6870883"/>
            <a:ext cx="2812858" cy="3163512"/>
          </a:xfrm>
          <a:prstGeom prst="rect">
            <a:avLst/>
          </a:prstGeom>
        </p:spPr>
      </p:pic>
      <p:sp>
        <p:nvSpPr>
          <p:cNvPr id="6" name="Footer Placeholder 5">
            <a:extLst>
              <a:ext uri="{FF2B5EF4-FFF2-40B4-BE49-F238E27FC236}">
                <a16:creationId xmlns:a16="http://schemas.microsoft.com/office/drawing/2014/main" id="{E56B94B3-D247-FBD4-6F50-26ED1161B4A7}"/>
              </a:ext>
            </a:extLst>
          </p:cNvPr>
          <p:cNvSpPr>
            <a:spLocks noGrp="1"/>
          </p:cNvSpPr>
          <p:nvPr>
            <p:ph type="ftr" sz="quarter" idx="17"/>
          </p:nvPr>
        </p:nvSpPr>
        <p:spPr/>
        <p:txBody>
          <a:bodyPr/>
          <a:lstStyle/>
          <a:p>
            <a:endParaRPr lang="en-US"/>
          </a:p>
        </p:txBody>
      </p:sp>
      <p:sp>
        <p:nvSpPr>
          <p:cNvPr id="7" name="Date Placeholder 6">
            <a:extLst>
              <a:ext uri="{FF2B5EF4-FFF2-40B4-BE49-F238E27FC236}">
                <a16:creationId xmlns:a16="http://schemas.microsoft.com/office/drawing/2014/main" id="{68E5CAA1-E643-1E6A-FBF5-89D36F482B93}"/>
              </a:ext>
            </a:extLst>
          </p:cNvPr>
          <p:cNvSpPr>
            <a:spLocks noGrp="1"/>
          </p:cNvSpPr>
          <p:nvPr>
            <p:ph type="dt" sz="half" idx="16"/>
          </p:nvPr>
        </p:nvSpPr>
        <p:spPr/>
        <p:txBody>
          <a:bodyPr/>
          <a:lstStyle/>
          <a:p>
            <a:fld id="{D2792E9C-7E5E-F14F-B049-5BFE22D713B7}" type="datetime4">
              <a:rPr lang="en-CA" smtClean="0"/>
              <a:t>May 21, 2024</a:t>
            </a:fld>
            <a:endParaRPr lang="en-US"/>
          </a:p>
        </p:txBody>
      </p:sp>
      <p:sp>
        <p:nvSpPr>
          <p:cNvPr id="8" name="Slide Number Placeholder 7">
            <a:extLst>
              <a:ext uri="{FF2B5EF4-FFF2-40B4-BE49-F238E27FC236}">
                <a16:creationId xmlns:a16="http://schemas.microsoft.com/office/drawing/2014/main" id="{964EA74B-7601-472D-B596-BF5BEDE7F09F}"/>
              </a:ext>
            </a:extLst>
          </p:cNvPr>
          <p:cNvSpPr>
            <a:spLocks noGrp="1"/>
          </p:cNvSpPr>
          <p:nvPr>
            <p:ph type="sldNum" sz="quarter" idx="18"/>
          </p:nvPr>
        </p:nvSpPr>
        <p:spPr/>
        <p:txBody>
          <a:bodyPr/>
          <a:lstStyle/>
          <a:p>
            <a:fld id="{991AB9B0-3E43-D847-B073-60FE8FAFFDB7}" type="slidenum">
              <a:rPr lang="en-US" smtClean="0"/>
              <a:pPr/>
              <a:t>69</a:t>
            </a:fld>
            <a:endParaRPr lang="en-US"/>
          </a:p>
        </p:txBody>
      </p:sp>
    </p:spTree>
    <p:extLst>
      <p:ext uri="{BB962C8B-B14F-4D97-AF65-F5344CB8AC3E}">
        <p14:creationId xmlns:p14="http://schemas.microsoft.com/office/powerpoint/2010/main" val="512654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73DFE-BB3C-3956-129B-6F86BEACCC63}"/>
              </a:ext>
            </a:extLst>
          </p:cNvPr>
          <p:cNvSpPr>
            <a:spLocks noGrp="1"/>
          </p:cNvSpPr>
          <p:nvPr>
            <p:ph type="ctrTitle"/>
          </p:nvPr>
        </p:nvSpPr>
        <p:spPr/>
        <p:txBody>
          <a:bodyPr>
            <a:noAutofit/>
          </a:bodyPr>
          <a:lstStyle/>
          <a:p>
            <a:r>
              <a:rPr lang="en-US" dirty="0"/>
              <a:t>Pie Chart Example</a:t>
            </a:r>
          </a:p>
        </p:txBody>
      </p:sp>
      <p:sp>
        <p:nvSpPr>
          <p:cNvPr id="3" name="Subtitle 2">
            <a:extLst>
              <a:ext uri="{FF2B5EF4-FFF2-40B4-BE49-F238E27FC236}">
                <a16:creationId xmlns:a16="http://schemas.microsoft.com/office/drawing/2014/main" id="{BF8808FD-5A5A-A580-50CD-BD8B8538B14E}"/>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95DCA435-C631-88A2-738C-B040F0EA015F}"/>
              </a:ext>
            </a:extLst>
          </p:cNvPr>
          <p:cNvSpPr>
            <a:spLocks noGrp="1"/>
          </p:cNvSpPr>
          <p:nvPr>
            <p:ph type="body" sz="quarter" idx="12"/>
          </p:nvPr>
        </p:nvSpPr>
        <p:spPr/>
        <p:txBody>
          <a:bodyPr/>
          <a:lstStyle/>
          <a:p>
            <a:endParaRPr lang="en-US"/>
          </a:p>
        </p:txBody>
      </p:sp>
      <p:graphicFrame>
        <p:nvGraphicFramePr>
          <p:cNvPr id="10" name="Content Placeholder 9" descr="A pie chart to display statistical results per quarter.">
            <a:extLst>
              <a:ext uri="{FF2B5EF4-FFF2-40B4-BE49-F238E27FC236}">
                <a16:creationId xmlns:a16="http://schemas.microsoft.com/office/drawing/2014/main" id="{E74D2D2B-1D73-0E73-DCBF-F2D7BD88FCF3}"/>
              </a:ext>
            </a:extLst>
          </p:cNvPr>
          <p:cNvGraphicFramePr>
            <a:graphicFrameLocks noGrp="1"/>
          </p:cNvGraphicFramePr>
          <p:nvPr>
            <p:ph idx="19"/>
            <p:extLst>
              <p:ext uri="{D42A27DB-BD31-4B8C-83A1-F6EECF244321}">
                <p14:modId xmlns:p14="http://schemas.microsoft.com/office/powerpoint/2010/main" val="2338502498"/>
              </p:ext>
            </p:extLst>
          </p:nvPr>
        </p:nvGraphicFramePr>
        <p:xfrm>
          <a:off x="10521950" y="2584450"/>
          <a:ext cx="9358313" cy="6864350"/>
        </p:xfrm>
        <a:graphic>
          <a:graphicData uri="http://schemas.openxmlformats.org/drawingml/2006/chart">
            <c:chart xmlns:c="http://schemas.openxmlformats.org/drawingml/2006/chart" xmlns:r="http://schemas.openxmlformats.org/officeDocument/2006/relationships" r:id="rId2"/>
          </a:graphicData>
        </a:graphic>
      </p:graphicFrame>
      <p:sp>
        <p:nvSpPr>
          <p:cNvPr id="6" name="Footer Placeholder 5">
            <a:extLst>
              <a:ext uri="{FF2B5EF4-FFF2-40B4-BE49-F238E27FC236}">
                <a16:creationId xmlns:a16="http://schemas.microsoft.com/office/drawing/2014/main" id="{BD87562D-4FF6-1EA3-9F20-B12DCE7E2E2E}"/>
              </a:ext>
            </a:extLst>
          </p:cNvPr>
          <p:cNvSpPr>
            <a:spLocks noGrp="1"/>
          </p:cNvSpPr>
          <p:nvPr>
            <p:ph type="ftr" sz="quarter" idx="21"/>
          </p:nvPr>
        </p:nvSpPr>
        <p:spPr/>
        <p:txBody>
          <a:bodyPr/>
          <a:lstStyle/>
          <a:p>
            <a:endParaRPr lang="en-US"/>
          </a:p>
        </p:txBody>
      </p:sp>
      <p:sp>
        <p:nvSpPr>
          <p:cNvPr id="7" name="Date Placeholder 6">
            <a:extLst>
              <a:ext uri="{FF2B5EF4-FFF2-40B4-BE49-F238E27FC236}">
                <a16:creationId xmlns:a16="http://schemas.microsoft.com/office/drawing/2014/main" id="{F8E9286E-2D19-AD7C-8249-CE51A1127B03}"/>
              </a:ext>
            </a:extLst>
          </p:cNvPr>
          <p:cNvSpPr>
            <a:spLocks noGrp="1"/>
          </p:cNvSpPr>
          <p:nvPr>
            <p:ph type="dt" sz="half" idx="2"/>
          </p:nvPr>
        </p:nvSpPr>
        <p:spPr/>
        <p:txBody>
          <a:bodyPr/>
          <a:lstStyle/>
          <a:p>
            <a:fld id="{D2792E9C-7E5E-F14F-B049-5BFE22D713B7}" type="datetime4">
              <a:rPr lang="en-CA" smtClean="0"/>
              <a:t>May 21, 2024</a:t>
            </a:fld>
            <a:endParaRPr lang="en-US"/>
          </a:p>
        </p:txBody>
      </p:sp>
      <p:sp>
        <p:nvSpPr>
          <p:cNvPr id="8" name="Slide Number Placeholder 7">
            <a:extLst>
              <a:ext uri="{FF2B5EF4-FFF2-40B4-BE49-F238E27FC236}">
                <a16:creationId xmlns:a16="http://schemas.microsoft.com/office/drawing/2014/main" id="{7D31DEF6-8CA4-663D-7B8E-729E13C9FB73}"/>
              </a:ext>
            </a:extLst>
          </p:cNvPr>
          <p:cNvSpPr>
            <a:spLocks noGrp="1"/>
          </p:cNvSpPr>
          <p:nvPr>
            <p:ph type="sldNum" sz="quarter" idx="22"/>
          </p:nvPr>
        </p:nvSpPr>
        <p:spPr/>
        <p:txBody>
          <a:bodyPr/>
          <a:lstStyle/>
          <a:p>
            <a:fld id="{991AB9B0-3E43-D847-B073-60FE8FAFFDB7}" type="slidenum">
              <a:rPr lang="en-US" smtClean="0"/>
              <a:pPr/>
              <a:t>7</a:t>
            </a:fld>
            <a:endParaRPr lang="en-US"/>
          </a:p>
        </p:txBody>
      </p:sp>
    </p:spTree>
    <p:extLst>
      <p:ext uri="{BB962C8B-B14F-4D97-AF65-F5344CB8AC3E}">
        <p14:creationId xmlns:p14="http://schemas.microsoft.com/office/powerpoint/2010/main" val="9744906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6812D-779C-5485-3354-719557B79045}"/>
              </a:ext>
            </a:extLst>
          </p:cNvPr>
          <p:cNvSpPr>
            <a:spLocks noGrp="1"/>
          </p:cNvSpPr>
          <p:nvPr>
            <p:ph type="ctrTitle"/>
          </p:nvPr>
        </p:nvSpPr>
        <p:spPr/>
        <p:txBody>
          <a:bodyPr/>
          <a:lstStyle/>
          <a:p>
            <a:r>
              <a:rPr lang="en-CA" dirty="0"/>
              <a:t>McMaster</a:t>
            </a:r>
            <a:r>
              <a:rPr lang="en-US" dirty="0"/>
              <a:t> </a:t>
            </a:r>
            <a:r>
              <a:rPr lang="en-CA" dirty="0"/>
              <a:t>Colours</a:t>
            </a:r>
          </a:p>
        </p:txBody>
      </p:sp>
      <p:sp>
        <p:nvSpPr>
          <p:cNvPr id="3" name="Subtitle 2">
            <a:extLst>
              <a:ext uri="{FF2B5EF4-FFF2-40B4-BE49-F238E27FC236}">
                <a16:creationId xmlns:a16="http://schemas.microsoft.com/office/drawing/2014/main" id="{175B14F2-E307-FE9D-4145-E3850613E9ED}"/>
              </a:ext>
            </a:extLst>
          </p:cNvPr>
          <p:cNvSpPr>
            <a:spLocks noGrp="1"/>
          </p:cNvSpPr>
          <p:nvPr>
            <p:ph type="subTitle" idx="1"/>
          </p:nvPr>
        </p:nvSpPr>
        <p:spPr/>
        <p:txBody>
          <a:bodyPr/>
          <a:lstStyle/>
          <a:p>
            <a:r>
              <a:rPr lang="en-CA" dirty="0"/>
              <a:t>Heritage and Accent Colours</a:t>
            </a:r>
          </a:p>
        </p:txBody>
      </p:sp>
      <p:pic>
        <p:nvPicPr>
          <p:cNvPr id="23" name="Graphic 22" descr="Delete this slide before publishing.">
            <a:extLst>
              <a:ext uri="{FF2B5EF4-FFF2-40B4-BE49-F238E27FC236}">
                <a16:creationId xmlns:a16="http://schemas.microsoft.com/office/drawing/2014/main" id="{45FF1EF5-9DF5-ED63-9F6A-BCA55AA8EF9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235854" y="458788"/>
            <a:ext cx="644409" cy="610493"/>
          </a:xfrm>
          <a:prstGeom prst="rect">
            <a:avLst/>
          </a:prstGeom>
        </p:spPr>
      </p:pic>
      <p:sp>
        <p:nvSpPr>
          <p:cNvPr id="10" name="TextBox 9">
            <a:extLst>
              <a:ext uri="{FF2B5EF4-FFF2-40B4-BE49-F238E27FC236}">
                <a16:creationId xmlns:a16="http://schemas.microsoft.com/office/drawing/2014/main" id="{144FD06E-030B-E90B-F972-2591C2D4702B}"/>
              </a:ext>
            </a:extLst>
          </p:cNvPr>
          <p:cNvSpPr txBox="1"/>
          <p:nvPr/>
        </p:nvSpPr>
        <p:spPr>
          <a:xfrm>
            <a:off x="438150" y="2286917"/>
            <a:ext cx="9413216" cy="646331"/>
          </a:xfrm>
          <a:prstGeom prst="rect">
            <a:avLst/>
          </a:prstGeom>
          <a:noFill/>
        </p:spPr>
        <p:txBody>
          <a:bodyPr wrap="square" rtlCol="0">
            <a:spAutoFit/>
          </a:bodyPr>
          <a:lstStyle/>
          <a:p>
            <a:r>
              <a:rPr lang="en-CA" sz="3600" b="1" dirty="0"/>
              <a:t>Heritage Colours</a:t>
            </a:r>
          </a:p>
        </p:txBody>
      </p:sp>
      <p:sp>
        <p:nvSpPr>
          <p:cNvPr id="7" name="Rectangle 6" descr="Heritage Maroon">
            <a:extLst>
              <a:ext uri="{FF2B5EF4-FFF2-40B4-BE49-F238E27FC236}">
                <a16:creationId xmlns:a16="http://schemas.microsoft.com/office/drawing/2014/main" id="{80C4ECC0-F1C5-94DD-8B92-8FBB7ECBE8DA}"/>
              </a:ext>
            </a:extLst>
          </p:cNvPr>
          <p:cNvSpPr/>
          <p:nvPr/>
        </p:nvSpPr>
        <p:spPr>
          <a:xfrm>
            <a:off x="438150" y="3402011"/>
            <a:ext cx="2180492" cy="218049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Heritage Maroon</a:t>
            </a:r>
          </a:p>
          <a:p>
            <a:pPr algn="ctr"/>
            <a:r>
              <a:rPr lang="en-US" sz="2800" b="1" dirty="0">
                <a:cs typeface="Arial"/>
              </a:rPr>
              <a:t>#</a:t>
            </a:r>
            <a:r>
              <a:rPr lang="en-US" sz="2800" b="1" dirty="0">
                <a:solidFill>
                  <a:srgbClr val="FFFFFF"/>
                </a:solidFill>
                <a:latin typeface="Arial"/>
                <a:ea typeface="Roboto"/>
                <a:cs typeface="Arial"/>
              </a:rPr>
              <a:t>7A003C</a:t>
            </a:r>
            <a:endParaRPr lang="en-US" sz="2800" b="1" dirty="0">
              <a:solidFill>
                <a:srgbClr val="FFFFFF"/>
              </a:solidFill>
              <a:latin typeface="Arial"/>
              <a:cs typeface="Arial"/>
            </a:endParaRPr>
          </a:p>
        </p:txBody>
      </p:sp>
      <p:sp>
        <p:nvSpPr>
          <p:cNvPr id="8" name="Rectangle 7" descr="Heritage Gold">
            <a:extLst>
              <a:ext uri="{FF2B5EF4-FFF2-40B4-BE49-F238E27FC236}">
                <a16:creationId xmlns:a16="http://schemas.microsoft.com/office/drawing/2014/main" id="{2EC81EE8-451F-3598-6A81-82579A524807}"/>
              </a:ext>
            </a:extLst>
          </p:cNvPr>
          <p:cNvSpPr/>
          <p:nvPr/>
        </p:nvSpPr>
        <p:spPr>
          <a:xfrm>
            <a:off x="3315087" y="3402011"/>
            <a:ext cx="2180492" cy="218049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Heritage Gold</a:t>
            </a:r>
            <a:endParaRPr lang="en-CA" sz="2800" b="1" dirty="0">
              <a:solidFill>
                <a:schemeClr val="tx1"/>
              </a:solidFill>
              <a:cs typeface="Arial"/>
            </a:endParaRPr>
          </a:p>
          <a:p>
            <a:pPr algn="ctr"/>
            <a:r>
              <a:rPr lang="en-US" sz="2800" b="1" dirty="0">
                <a:solidFill>
                  <a:schemeClr val="tx1"/>
                </a:solidFill>
                <a:cs typeface="Arial"/>
              </a:rPr>
              <a:t>#</a:t>
            </a:r>
            <a:r>
              <a:rPr lang="en-US" sz="2800" b="1" dirty="0">
                <a:solidFill>
                  <a:schemeClr val="tx1"/>
                </a:solidFill>
                <a:latin typeface="Arial"/>
                <a:ea typeface="Roboto"/>
                <a:cs typeface="Arial"/>
              </a:rPr>
              <a:t>FDBF57</a:t>
            </a:r>
            <a:endParaRPr lang="en-US" sz="2800" b="1" dirty="0">
              <a:solidFill>
                <a:schemeClr val="tx1"/>
              </a:solidFill>
              <a:latin typeface="Arial"/>
              <a:cs typeface="Arial"/>
            </a:endParaRPr>
          </a:p>
        </p:txBody>
      </p:sp>
      <p:sp>
        <p:nvSpPr>
          <p:cNvPr id="9" name="Rectangle 8" descr="Heritage Grey">
            <a:extLst>
              <a:ext uri="{FF2B5EF4-FFF2-40B4-BE49-F238E27FC236}">
                <a16:creationId xmlns:a16="http://schemas.microsoft.com/office/drawing/2014/main" id="{73709515-4147-32CD-26CB-8C419A71EBEB}"/>
              </a:ext>
            </a:extLst>
          </p:cNvPr>
          <p:cNvSpPr/>
          <p:nvPr/>
        </p:nvSpPr>
        <p:spPr>
          <a:xfrm>
            <a:off x="6192024" y="3396067"/>
            <a:ext cx="2180492" cy="218049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Heritage Grey</a:t>
            </a:r>
          </a:p>
          <a:p>
            <a:pPr algn="ctr"/>
            <a:r>
              <a:rPr lang="en-US" sz="2800" b="1" dirty="0">
                <a:cs typeface="Arial"/>
              </a:rPr>
              <a:t>#</a:t>
            </a:r>
            <a:r>
              <a:rPr lang="en-US" sz="2800" b="1" dirty="0">
                <a:solidFill>
                  <a:srgbClr val="FFFFFF"/>
                </a:solidFill>
                <a:latin typeface="Arial"/>
                <a:ea typeface="Roboto"/>
                <a:cs typeface="Arial"/>
              </a:rPr>
              <a:t>495965</a:t>
            </a:r>
            <a:endParaRPr lang="en-US" sz="2800" b="1" dirty="0">
              <a:solidFill>
                <a:srgbClr val="FFFFFF"/>
              </a:solidFill>
              <a:latin typeface="Arial"/>
              <a:cs typeface="Arial"/>
            </a:endParaRPr>
          </a:p>
        </p:txBody>
      </p:sp>
      <p:sp>
        <p:nvSpPr>
          <p:cNvPr id="15" name="TextBox 14">
            <a:extLst>
              <a:ext uri="{FF2B5EF4-FFF2-40B4-BE49-F238E27FC236}">
                <a16:creationId xmlns:a16="http://schemas.microsoft.com/office/drawing/2014/main" id="{32E0F296-121D-2853-60E7-B392FC55D085}"/>
              </a:ext>
            </a:extLst>
          </p:cNvPr>
          <p:cNvSpPr txBox="1"/>
          <p:nvPr/>
        </p:nvSpPr>
        <p:spPr>
          <a:xfrm>
            <a:off x="438150" y="6105997"/>
            <a:ext cx="9413216" cy="646331"/>
          </a:xfrm>
          <a:prstGeom prst="rect">
            <a:avLst/>
          </a:prstGeom>
          <a:noFill/>
        </p:spPr>
        <p:txBody>
          <a:bodyPr wrap="square" rtlCol="0">
            <a:spAutoFit/>
          </a:bodyPr>
          <a:lstStyle/>
          <a:p>
            <a:r>
              <a:rPr lang="en-US" sz="3600" b="1" dirty="0"/>
              <a:t>Accent </a:t>
            </a:r>
            <a:r>
              <a:rPr lang="en-CA" sz="3600" b="1" dirty="0"/>
              <a:t>Colours</a:t>
            </a:r>
          </a:p>
        </p:txBody>
      </p:sp>
      <p:sp>
        <p:nvSpPr>
          <p:cNvPr id="16" name="Rectangle 15" descr="Royal Botanical Pink&#10;">
            <a:extLst>
              <a:ext uri="{FF2B5EF4-FFF2-40B4-BE49-F238E27FC236}">
                <a16:creationId xmlns:a16="http://schemas.microsoft.com/office/drawing/2014/main" id="{922B4A2E-A43C-AF83-B7AC-49E9D0FA471F}"/>
              </a:ext>
            </a:extLst>
          </p:cNvPr>
          <p:cNvSpPr/>
          <p:nvPr/>
        </p:nvSpPr>
        <p:spPr>
          <a:xfrm>
            <a:off x="438150" y="7221091"/>
            <a:ext cx="2180492" cy="2180492"/>
          </a:xfrm>
          <a:prstGeom prst="rect">
            <a:avLst/>
          </a:prstGeom>
          <a:solidFill>
            <a:srgbClr val="FF99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Royal Botanical Pink</a:t>
            </a:r>
            <a:endParaRPr lang="en-CA" sz="2800" b="1" dirty="0">
              <a:solidFill>
                <a:schemeClr val="tx1"/>
              </a:solidFill>
              <a:cs typeface="Arial"/>
            </a:endParaRPr>
          </a:p>
          <a:p>
            <a:pPr algn="ctr"/>
            <a:r>
              <a:rPr lang="en-US" sz="2800" b="1" dirty="0">
                <a:solidFill>
                  <a:schemeClr val="tx1"/>
                </a:solidFill>
                <a:cs typeface="Arial"/>
              </a:rPr>
              <a:t>#</a:t>
            </a:r>
            <a:r>
              <a:rPr lang="en-US" sz="2800" b="1" dirty="0">
                <a:solidFill>
                  <a:schemeClr val="tx1"/>
                </a:solidFill>
                <a:ea typeface="+mn-lt"/>
                <a:cs typeface="+mn-lt"/>
              </a:rPr>
              <a:t>FF9980</a:t>
            </a:r>
            <a:endParaRPr lang="en-US" sz="2800" b="1" dirty="0">
              <a:solidFill>
                <a:schemeClr val="tx1"/>
              </a:solidFill>
              <a:cs typeface="Arial"/>
            </a:endParaRPr>
          </a:p>
        </p:txBody>
      </p:sp>
      <p:sp>
        <p:nvSpPr>
          <p:cNvPr id="17" name="Rectangle 16" descr="Cootes Paradise Green&#10;">
            <a:extLst>
              <a:ext uri="{FF2B5EF4-FFF2-40B4-BE49-F238E27FC236}">
                <a16:creationId xmlns:a16="http://schemas.microsoft.com/office/drawing/2014/main" id="{D2633457-AEBD-197B-4922-31D1F79F32AA}"/>
              </a:ext>
            </a:extLst>
          </p:cNvPr>
          <p:cNvSpPr/>
          <p:nvPr/>
        </p:nvSpPr>
        <p:spPr>
          <a:xfrm>
            <a:off x="3315087" y="7221091"/>
            <a:ext cx="2180492" cy="2180492"/>
          </a:xfrm>
          <a:prstGeom prst="rect">
            <a:avLst/>
          </a:prstGeom>
          <a:solidFill>
            <a:srgbClr val="E4EA6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rPr>
              <a:t>Cootes</a:t>
            </a:r>
            <a:r>
              <a:rPr lang="en-US" sz="2800" b="1" dirty="0">
                <a:solidFill>
                  <a:schemeClr val="tx1"/>
                </a:solidFill>
              </a:rPr>
              <a:t> Paradise Green</a:t>
            </a:r>
            <a:endParaRPr lang="en-CA" sz="2800" b="1" dirty="0">
              <a:solidFill>
                <a:schemeClr val="tx1"/>
              </a:solidFill>
              <a:cs typeface="Arial"/>
            </a:endParaRPr>
          </a:p>
          <a:p>
            <a:pPr algn="ctr"/>
            <a:r>
              <a:rPr lang="en-US" sz="2800" b="1" dirty="0">
                <a:solidFill>
                  <a:schemeClr val="tx1"/>
                </a:solidFill>
                <a:cs typeface="Arial"/>
              </a:rPr>
              <a:t>#</a:t>
            </a:r>
            <a:r>
              <a:rPr lang="en-US" sz="2800" b="1" dirty="0">
                <a:solidFill>
                  <a:schemeClr val="tx1"/>
                </a:solidFill>
                <a:ea typeface="+mn-lt"/>
                <a:cs typeface="+mn-lt"/>
              </a:rPr>
              <a:t>E4EA6C</a:t>
            </a:r>
            <a:endParaRPr lang="en-US" sz="2800" b="1" dirty="0">
              <a:solidFill>
                <a:schemeClr val="tx1"/>
              </a:solidFill>
              <a:cs typeface="Arial"/>
            </a:endParaRPr>
          </a:p>
        </p:txBody>
      </p:sp>
      <p:sp>
        <p:nvSpPr>
          <p:cNvPr id="18" name="Rectangle 17" descr="King’s Forest Green">
            <a:extLst>
              <a:ext uri="{FF2B5EF4-FFF2-40B4-BE49-F238E27FC236}">
                <a16:creationId xmlns:a16="http://schemas.microsoft.com/office/drawing/2014/main" id="{1F164822-90A1-A132-7FBF-A3FA47C33057}"/>
              </a:ext>
            </a:extLst>
          </p:cNvPr>
          <p:cNvSpPr/>
          <p:nvPr/>
        </p:nvSpPr>
        <p:spPr>
          <a:xfrm>
            <a:off x="6192024" y="7215147"/>
            <a:ext cx="2180492" cy="2180492"/>
          </a:xfrm>
          <a:prstGeom prst="rect">
            <a:avLst/>
          </a:prstGeom>
          <a:solidFill>
            <a:srgbClr val="0E5B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King’s Forest Green</a:t>
            </a:r>
            <a:endParaRPr lang="en-CA" sz="2800" b="1" dirty="0">
              <a:cs typeface="Arial"/>
            </a:endParaRPr>
          </a:p>
          <a:p>
            <a:pPr algn="ctr"/>
            <a:r>
              <a:rPr lang="en-US" sz="2800" b="1" dirty="0">
                <a:cs typeface="Arial"/>
              </a:rPr>
              <a:t>#</a:t>
            </a:r>
            <a:r>
              <a:rPr lang="en-US" sz="2800" b="1" dirty="0">
                <a:ea typeface="+mn-lt"/>
                <a:cs typeface="+mn-lt"/>
              </a:rPr>
              <a:t>0E5B3D</a:t>
            </a:r>
            <a:endParaRPr lang="en-US" sz="2800" b="1" dirty="0">
              <a:cs typeface="Arial"/>
            </a:endParaRPr>
          </a:p>
        </p:txBody>
      </p:sp>
      <p:sp>
        <p:nvSpPr>
          <p:cNvPr id="19" name="Rectangle 18" descr="Bayfront Blue">
            <a:extLst>
              <a:ext uri="{FF2B5EF4-FFF2-40B4-BE49-F238E27FC236}">
                <a16:creationId xmlns:a16="http://schemas.microsoft.com/office/drawing/2014/main" id="{07B855C4-8260-F0FC-403C-CB9C8E0DEC89}"/>
              </a:ext>
            </a:extLst>
          </p:cNvPr>
          <p:cNvSpPr/>
          <p:nvPr/>
        </p:nvSpPr>
        <p:spPr>
          <a:xfrm>
            <a:off x="9068961" y="7215147"/>
            <a:ext cx="2180492" cy="2180492"/>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Bayfront Blue</a:t>
            </a:r>
          </a:p>
          <a:p>
            <a:pPr algn="ctr"/>
            <a:r>
              <a:rPr lang="en-US" sz="2800" b="1" dirty="0">
                <a:cs typeface="Arial"/>
              </a:rPr>
              <a:t>#</a:t>
            </a:r>
            <a:r>
              <a:rPr lang="en-US" sz="2800" b="1" dirty="0">
                <a:solidFill>
                  <a:srgbClr val="FFFFFF"/>
                </a:solidFill>
                <a:latin typeface="Arial"/>
                <a:ea typeface="Roboto"/>
                <a:cs typeface="Arial"/>
              </a:rPr>
              <a:t>0D5D78</a:t>
            </a:r>
            <a:endParaRPr lang="en-US" sz="2800" b="1" dirty="0">
              <a:solidFill>
                <a:srgbClr val="FFFFFF"/>
              </a:solidFill>
              <a:latin typeface="Arial"/>
              <a:cs typeface="Arial"/>
            </a:endParaRPr>
          </a:p>
        </p:txBody>
      </p:sp>
      <p:sp>
        <p:nvSpPr>
          <p:cNvPr id="20" name="Rectangle 19" descr="Bayfront Blue">
            <a:extLst>
              <a:ext uri="{FF2B5EF4-FFF2-40B4-BE49-F238E27FC236}">
                <a16:creationId xmlns:a16="http://schemas.microsoft.com/office/drawing/2014/main" id="{8591334D-920D-D646-FF51-CAFEDD629C93}"/>
              </a:ext>
            </a:extLst>
          </p:cNvPr>
          <p:cNvSpPr/>
          <p:nvPr/>
        </p:nvSpPr>
        <p:spPr>
          <a:xfrm>
            <a:off x="11945898" y="7215147"/>
            <a:ext cx="2180492" cy="2180492"/>
          </a:xfrm>
          <a:prstGeom prst="rect">
            <a:avLst/>
          </a:prstGeom>
          <a:solidFill>
            <a:srgbClr val="AAD5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Albion Falls Blue</a:t>
            </a:r>
          </a:p>
          <a:p>
            <a:pPr algn="ctr"/>
            <a:r>
              <a:rPr lang="en-US" sz="2800" b="1" dirty="0">
                <a:solidFill>
                  <a:schemeClr val="tx1"/>
                </a:solidFill>
                <a:cs typeface="Arial"/>
              </a:rPr>
              <a:t>#</a:t>
            </a:r>
            <a:r>
              <a:rPr lang="en-US" sz="2800" b="1" dirty="0">
                <a:solidFill>
                  <a:schemeClr val="tx1"/>
                </a:solidFill>
                <a:ea typeface="+mn-lt"/>
                <a:cs typeface="+mn-lt"/>
              </a:rPr>
              <a:t>AAD5E1</a:t>
            </a:r>
          </a:p>
        </p:txBody>
      </p:sp>
      <p:sp>
        <p:nvSpPr>
          <p:cNvPr id="21" name="Rectangle 20" descr="Bayfront Blue">
            <a:extLst>
              <a:ext uri="{FF2B5EF4-FFF2-40B4-BE49-F238E27FC236}">
                <a16:creationId xmlns:a16="http://schemas.microsoft.com/office/drawing/2014/main" id="{28E135B0-44B5-D093-E9EE-C10F9AE2E1E4}"/>
              </a:ext>
            </a:extLst>
          </p:cNvPr>
          <p:cNvSpPr/>
          <p:nvPr/>
        </p:nvSpPr>
        <p:spPr>
          <a:xfrm>
            <a:off x="14822835" y="7215147"/>
            <a:ext cx="2180492" cy="218049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Pier 4 Purple</a:t>
            </a:r>
          </a:p>
          <a:p>
            <a:pPr algn="ctr"/>
            <a:r>
              <a:rPr lang="en-US" sz="2800" b="1" dirty="0">
                <a:solidFill>
                  <a:schemeClr val="tx1"/>
                </a:solidFill>
                <a:cs typeface="Arial"/>
              </a:rPr>
              <a:t>#</a:t>
            </a:r>
            <a:r>
              <a:rPr lang="en-US" sz="2800" b="1" dirty="0">
                <a:solidFill>
                  <a:schemeClr val="tx1"/>
                </a:solidFill>
                <a:ea typeface="+mn-lt"/>
                <a:cs typeface="+mn-lt"/>
              </a:rPr>
              <a:t>CC99CC</a:t>
            </a:r>
          </a:p>
        </p:txBody>
      </p:sp>
      <p:sp>
        <p:nvSpPr>
          <p:cNvPr id="22" name="Rectangle 21" descr="Bayfront Blue">
            <a:extLst>
              <a:ext uri="{FF2B5EF4-FFF2-40B4-BE49-F238E27FC236}">
                <a16:creationId xmlns:a16="http://schemas.microsoft.com/office/drawing/2014/main" id="{71EE6327-178B-0579-A625-5C7B1CEB73D0}"/>
              </a:ext>
            </a:extLst>
          </p:cNvPr>
          <p:cNvSpPr/>
          <p:nvPr/>
        </p:nvSpPr>
        <p:spPr>
          <a:xfrm>
            <a:off x="17699770" y="7215147"/>
            <a:ext cx="2180492" cy="2180492"/>
          </a:xfrm>
          <a:prstGeom prst="rect">
            <a:avLst/>
          </a:prstGeom>
          <a:solidFill>
            <a:srgbClr val="DBDB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Dundurn Grey</a:t>
            </a:r>
          </a:p>
          <a:p>
            <a:pPr algn="ctr"/>
            <a:r>
              <a:rPr lang="en-US" sz="2800" b="1" dirty="0">
                <a:solidFill>
                  <a:schemeClr val="tx1"/>
                </a:solidFill>
                <a:cs typeface="Arial"/>
              </a:rPr>
              <a:t>#</a:t>
            </a:r>
            <a:r>
              <a:rPr lang="en-US" sz="2800" b="1" dirty="0">
                <a:solidFill>
                  <a:schemeClr val="tx1"/>
                </a:solidFill>
                <a:ea typeface="+mn-lt"/>
                <a:cs typeface="+mn-lt"/>
              </a:rPr>
              <a:t>DBDBDD</a:t>
            </a:r>
          </a:p>
        </p:txBody>
      </p:sp>
      <p:sp>
        <p:nvSpPr>
          <p:cNvPr id="4" name="Footer Placeholder 3">
            <a:extLst>
              <a:ext uri="{FF2B5EF4-FFF2-40B4-BE49-F238E27FC236}">
                <a16:creationId xmlns:a16="http://schemas.microsoft.com/office/drawing/2014/main" id="{1D9C1D0C-BD10-EF19-1D04-BDC0BF122FAC}"/>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73AD9C2-E858-1E63-3B0F-FCAFBE64D28C}"/>
              </a:ext>
            </a:extLst>
          </p:cNvPr>
          <p:cNvSpPr>
            <a:spLocks noGrp="1"/>
          </p:cNvSpPr>
          <p:nvPr>
            <p:ph type="dt" sz="half" idx="10"/>
          </p:nvPr>
        </p:nvSpPr>
        <p:spPr/>
        <p:txBody>
          <a:bodyPr/>
          <a:lstStyle/>
          <a:p>
            <a:fld id="{D2792E9C-7E5E-F14F-B049-5BFE22D713B7}" type="datetime4">
              <a:rPr lang="en-CA" smtClean="0"/>
              <a:t>May 21, 2024</a:t>
            </a:fld>
            <a:endParaRPr lang="en-US"/>
          </a:p>
        </p:txBody>
      </p:sp>
      <p:sp>
        <p:nvSpPr>
          <p:cNvPr id="6" name="Slide Number Placeholder 5">
            <a:extLst>
              <a:ext uri="{FF2B5EF4-FFF2-40B4-BE49-F238E27FC236}">
                <a16:creationId xmlns:a16="http://schemas.microsoft.com/office/drawing/2014/main" id="{C160DE8A-F63E-12BD-D21F-5368D60C02C7}"/>
              </a:ext>
            </a:extLst>
          </p:cNvPr>
          <p:cNvSpPr>
            <a:spLocks noGrp="1"/>
          </p:cNvSpPr>
          <p:nvPr>
            <p:ph type="sldNum" sz="quarter" idx="12"/>
          </p:nvPr>
        </p:nvSpPr>
        <p:spPr/>
        <p:txBody>
          <a:bodyPr/>
          <a:lstStyle/>
          <a:p>
            <a:fld id="{991AB9B0-3E43-D847-B073-60FE8FAFFDB7}" type="slidenum">
              <a:rPr lang="en-US" smtClean="0"/>
              <a:pPr/>
              <a:t>70</a:t>
            </a:fld>
            <a:endParaRPr lang="en-US"/>
          </a:p>
        </p:txBody>
      </p:sp>
    </p:spTree>
    <p:extLst>
      <p:ext uri="{BB962C8B-B14F-4D97-AF65-F5344CB8AC3E}">
        <p14:creationId xmlns:p14="http://schemas.microsoft.com/office/powerpoint/2010/main" val="5946616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98C5E7-2FFE-59A8-6157-49CA91C03010}"/>
              </a:ext>
            </a:extLst>
          </p:cNvPr>
          <p:cNvSpPr>
            <a:spLocks noGrp="1"/>
          </p:cNvSpPr>
          <p:nvPr>
            <p:ph type="ctrTitle"/>
          </p:nvPr>
        </p:nvSpPr>
        <p:spPr>
          <a:xfrm>
            <a:off x="438150" y="4915758"/>
            <a:ext cx="8185897" cy="842860"/>
          </a:xfrm>
        </p:spPr>
        <p:txBody>
          <a:bodyPr>
            <a:noAutofit/>
          </a:bodyPr>
          <a:lstStyle/>
          <a:p>
            <a:r>
              <a:rPr lang="en-CA" dirty="0"/>
              <a:t>Tables, Charts, and Graphs</a:t>
            </a:r>
          </a:p>
        </p:txBody>
      </p:sp>
      <p:pic>
        <p:nvPicPr>
          <p:cNvPr id="8" name="Graphic 7" descr="Delete this slide before publishing.">
            <a:extLst>
              <a:ext uri="{FF2B5EF4-FFF2-40B4-BE49-F238E27FC236}">
                <a16:creationId xmlns:a16="http://schemas.microsoft.com/office/drawing/2014/main" id="{5C28A631-C7E0-1C23-50BA-2DEA53FC10B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235854" y="458788"/>
            <a:ext cx="644409" cy="610493"/>
          </a:xfrm>
          <a:prstGeom prst="rect">
            <a:avLst/>
          </a:prstGeom>
        </p:spPr>
      </p:pic>
      <p:sp>
        <p:nvSpPr>
          <p:cNvPr id="5" name="Footer Placeholder 4">
            <a:extLst>
              <a:ext uri="{FF2B5EF4-FFF2-40B4-BE49-F238E27FC236}">
                <a16:creationId xmlns:a16="http://schemas.microsoft.com/office/drawing/2014/main" id="{00F24D6E-6B2B-FAB7-2181-939810246A90}"/>
              </a:ext>
            </a:extLst>
          </p:cNvPr>
          <p:cNvSpPr>
            <a:spLocks noGrp="1"/>
          </p:cNvSpPr>
          <p:nvPr>
            <p:ph type="ftr" sz="quarter" idx="11"/>
          </p:nvPr>
        </p:nvSpPr>
        <p:spPr/>
        <p:txBody>
          <a:bodyPr/>
          <a:lstStyle/>
          <a:p>
            <a:endParaRPr lang="en-US"/>
          </a:p>
        </p:txBody>
      </p:sp>
      <p:sp>
        <p:nvSpPr>
          <p:cNvPr id="6" name="Date Placeholder 5">
            <a:extLst>
              <a:ext uri="{FF2B5EF4-FFF2-40B4-BE49-F238E27FC236}">
                <a16:creationId xmlns:a16="http://schemas.microsoft.com/office/drawing/2014/main" id="{B996090E-F4DF-20BE-B18A-F75E30814286}"/>
              </a:ext>
            </a:extLst>
          </p:cNvPr>
          <p:cNvSpPr>
            <a:spLocks noGrp="1"/>
          </p:cNvSpPr>
          <p:nvPr>
            <p:ph type="dt" sz="half" idx="2"/>
          </p:nvPr>
        </p:nvSpPr>
        <p:spPr/>
        <p:txBody>
          <a:bodyPr/>
          <a:lstStyle/>
          <a:p>
            <a:fld id="{D2792E9C-7E5E-F14F-B049-5BFE22D713B7}" type="datetime4">
              <a:rPr lang="en-CA" smtClean="0"/>
              <a:pPr/>
              <a:t>May 21, 2024</a:t>
            </a:fld>
            <a:endParaRPr lang="en-US"/>
          </a:p>
        </p:txBody>
      </p:sp>
      <p:sp>
        <p:nvSpPr>
          <p:cNvPr id="7" name="Slide Number Placeholder 6">
            <a:extLst>
              <a:ext uri="{FF2B5EF4-FFF2-40B4-BE49-F238E27FC236}">
                <a16:creationId xmlns:a16="http://schemas.microsoft.com/office/drawing/2014/main" id="{438B1039-B42C-2E47-8110-C7504BD1DD01}"/>
              </a:ext>
            </a:extLst>
          </p:cNvPr>
          <p:cNvSpPr>
            <a:spLocks noGrp="1"/>
          </p:cNvSpPr>
          <p:nvPr>
            <p:ph type="sldNum" sz="quarter" idx="12"/>
          </p:nvPr>
        </p:nvSpPr>
        <p:spPr/>
        <p:txBody>
          <a:bodyPr/>
          <a:lstStyle/>
          <a:p>
            <a:fld id="{991AB9B0-3E43-D847-B073-60FE8FAFFDB7}" type="slidenum">
              <a:rPr lang="en-US" smtClean="0"/>
              <a:pPr/>
              <a:t>71</a:t>
            </a:fld>
            <a:endParaRPr lang="en-US"/>
          </a:p>
        </p:txBody>
      </p:sp>
    </p:spTree>
    <p:extLst>
      <p:ext uri="{BB962C8B-B14F-4D97-AF65-F5344CB8AC3E}">
        <p14:creationId xmlns:p14="http://schemas.microsoft.com/office/powerpoint/2010/main" val="4884071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DEF3F-3C43-8D59-5503-DB0D48F41EF8}"/>
              </a:ext>
            </a:extLst>
          </p:cNvPr>
          <p:cNvSpPr>
            <a:spLocks noGrp="1"/>
          </p:cNvSpPr>
          <p:nvPr>
            <p:ph type="ctrTitle"/>
          </p:nvPr>
        </p:nvSpPr>
        <p:spPr/>
        <p:txBody>
          <a:bodyPr>
            <a:noAutofit/>
          </a:bodyPr>
          <a:lstStyle/>
          <a:p>
            <a:r>
              <a:rPr lang="en-CA" dirty="0"/>
              <a:t>Accessible Tables</a:t>
            </a:r>
          </a:p>
        </p:txBody>
      </p:sp>
      <p:pic>
        <p:nvPicPr>
          <p:cNvPr id="14" name="Graphic 13" descr="Delete this slide before publishing.">
            <a:extLst>
              <a:ext uri="{FF2B5EF4-FFF2-40B4-BE49-F238E27FC236}">
                <a16:creationId xmlns:a16="http://schemas.microsoft.com/office/drawing/2014/main" id="{9FD9C0B0-BB71-DEA8-6757-27F8ABBB693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235854" y="458788"/>
            <a:ext cx="644409" cy="610493"/>
          </a:xfrm>
          <a:prstGeom prst="rect">
            <a:avLst/>
          </a:prstGeom>
        </p:spPr>
      </p:pic>
      <p:sp>
        <p:nvSpPr>
          <p:cNvPr id="4" name="Text Placeholder 3">
            <a:extLst>
              <a:ext uri="{FF2B5EF4-FFF2-40B4-BE49-F238E27FC236}">
                <a16:creationId xmlns:a16="http://schemas.microsoft.com/office/drawing/2014/main" id="{B70AFDF0-F16C-0107-0FDF-4F278FE83886}"/>
              </a:ext>
            </a:extLst>
          </p:cNvPr>
          <p:cNvSpPr>
            <a:spLocks noGrp="1"/>
          </p:cNvSpPr>
          <p:nvPr>
            <p:ph type="body" sz="quarter" idx="12"/>
          </p:nvPr>
        </p:nvSpPr>
        <p:spPr/>
        <p:txBody>
          <a:bodyPr/>
          <a:lstStyle/>
          <a:p>
            <a:r>
              <a:rPr lang="en-CA" dirty="0"/>
              <a:t>Tables are a great way of</a:t>
            </a:r>
            <a:r>
              <a:rPr lang="en-CA" b="1" dirty="0"/>
              <a:t> displaying data</a:t>
            </a:r>
            <a:r>
              <a:rPr lang="en-CA" dirty="0"/>
              <a:t> but should not be used to visually structure your slides.</a:t>
            </a:r>
          </a:p>
          <a:p>
            <a:r>
              <a:rPr lang="en-CA" dirty="0"/>
              <a:t>Tables should be </a:t>
            </a:r>
            <a:r>
              <a:rPr lang="en-CA" b="1" dirty="0"/>
              <a:t>simplified</a:t>
            </a:r>
            <a:r>
              <a:rPr lang="en-CA" dirty="0"/>
              <a:t> whenever possible to include one header row and/or column.</a:t>
            </a:r>
          </a:p>
          <a:p>
            <a:r>
              <a:rPr lang="en-CA" dirty="0"/>
              <a:t>Tables should be visually accessible (contrast).</a:t>
            </a:r>
          </a:p>
          <a:p>
            <a:r>
              <a:rPr lang="en-CA" dirty="0"/>
              <a:t>Tables should have the </a:t>
            </a:r>
            <a:r>
              <a:rPr lang="en-CA" b="1" dirty="0"/>
              <a:t>Header Row and/or First Column checkboxes</a:t>
            </a:r>
            <a:r>
              <a:rPr lang="en-CA" dirty="0"/>
              <a:t> selected in the </a:t>
            </a:r>
            <a:r>
              <a:rPr lang="en-CA" b="1" dirty="0"/>
              <a:t>Table Design – Table Style Options </a:t>
            </a:r>
            <a:r>
              <a:rPr lang="en-CA" dirty="0"/>
              <a:t>menu.</a:t>
            </a:r>
          </a:p>
          <a:p>
            <a:r>
              <a:rPr lang="en-CA" dirty="0"/>
              <a:t>Tables should be briefly summarized using the alternative text field.</a:t>
            </a:r>
          </a:p>
        </p:txBody>
      </p:sp>
      <p:graphicFrame>
        <p:nvGraphicFramePr>
          <p:cNvPr id="9" name="Content Placeholder 8" descr="A summary of brand resources and their file types.">
            <a:extLst>
              <a:ext uri="{FF2B5EF4-FFF2-40B4-BE49-F238E27FC236}">
                <a16:creationId xmlns:a16="http://schemas.microsoft.com/office/drawing/2014/main" id="{4B600AFC-AB1A-ED8E-2727-628ECAC98696}"/>
              </a:ext>
            </a:extLst>
          </p:cNvPr>
          <p:cNvGraphicFramePr>
            <a:graphicFrameLocks noGrp="1"/>
          </p:cNvGraphicFramePr>
          <p:nvPr>
            <p:ph idx="19"/>
            <p:extLst>
              <p:ext uri="{D42A27DB-BD31-4B8C-83A1-F6EECF244321}">
                <p14:modId xmlns:p14="http://schemas.microsoft.com/office/powerpoint/2010/main" val="119195006"/>
              </p:ext>
            </p:extLst>
          </p:nvPr>
        </p:nvGraphicFramePr>
        <p:xfrm>
          <a:off x="10521950" y="2584450"/>
          <a:ext cx="9358312" cy="1645920"/>
        </p:xfrm>
        <a:graphic>
          <a:graphicData uri="http://schemas.openxmlformats.org/drawingml/2006/table">
            <a:tbl>
              <a:tblPr firstRow="1" bandRow="1">
                <a:tableStyleId>{5C22544A-7EE6-4342-B048-85BDC9FD1C3A}</a:tableStyleId>
              </a:tblPr>
              <a:tblGrid>
                <a:gridCol w="4679156">
                  <a:extLst>
                    <a:ext uri="{9D8B030D-6E8A-4147-A177-3AD203B41FA5}">
                      <a16:colId xmlns:a16="http://schemas.microsoft.com/office/drawing/2014/main" val="3543720424"/>
                    </a:ext>
                  </a:extLst>
                </a:gridCol>
                <a:gridCol w="4679156">
                  <a:extLst>
                    <a:ext uri="{9D8B030D-6E8A-4147-A177-3AD203B41FA5}">
                      <a16:colId xmlns:a16="http://schemas.microsoft.com/office/drawing/2014/main" val="1176123393"/>
                    </a:ext>
                  </a:extLst>
                </a:gridCol>
              </a:tblGrid>
              <a:tr h="370840">
                <a:tc>
                  <a:txBody>
                    <a:bodyPr/>
                    <a:lstStyle/>
                    <a:p>
                      <a:r>
                        <a:rPr lang="en-CA"/>
                        <a:t>Brand Resource</a:t>
                      </a:r>
                    </a:p>
                  </a:txBody>
                  <a:tcPr/>
                </a:tc>
                <a:tc>
                  <a:txBody>
                    <a:bodyPr/>
                    <a:lstStyle/>
                    <a:p>
                      <a:r>
                        <a:rPr lang="en-CA"/>
                        <a:t>File Type</a:t>
                      </a:r>
                    </a:p>
                  </a:txBody>
                  <a:tcPr/>
                </a:tc>
                <a:extLst>
                  <a:ext uri="{0D108BD9-81ED-4DB2-BD59-A6C34878D82A}">
                    <a16:rowId xmlns:a16="http://schemas.microsoft.com/office/drawing/2014/main" val="1716018594"/>
                  </a:ext>
                </a:extLst>
              </a:tr>
              <a:tr h="370840">
                <a:tc>
                  <a:txBody>
                    <a:bodyPr/>
                    <a:lstStyle/>
                    <a:p>
                      <a:r>
                        <a:rPr lang="en-CA"/>
                        <a:t>PowerPoint</a:t>
                      </a:r>
                    </a:p>
                  </a:txBody>
                  <a:tcPr/>
                </a:tc>
                <a:tc>
                  <a:txBody>
                    <a:bodyPr/>
                    <a:lstStyle/>
                    <a:p>
                      <a:r>
                        <a:rPr lang="en-CA"/>
                        <a:t>.pptx</a:t>
                      </a:r>
                    </a:p>
                  </a:txBody>
                  <a:tcPr/>
                </a:tc>
                <a:extLst>
                  <a:ext uri="{0D108BD9-81ED-4DB2-BD59-A6C34878D82A}">
                    <a16:rowId xmlns:a16="http://schemas.microsoft.com/office/drawing/2014/main" val="3930478419"/>
                  </a:ext>
                </a:extLst>
              </a:tr>
              <a:tr h="370840">
                <a:tc>
                  <a:txBody>
                    <a:bodyPr/>
                    <a:lstStyle/>
                    <a:p>
                      <a:r>
                        <a:rPr lang="en-CA"/>
                        <a:t>Letterhead</a:t>
                      </a:r>
                    </a:p>
                  </a:txBody>
                  <a:tcPr/>
                </a:tc>
                <a:tc>
                  <a:txBody>
                    <a:bodyPr/>
                    <a:lstStyle/>
                    <a:p>
                      <a:r>
                        <a:rPr lang="en-CA" dirty="0"/>
                        <a:t>.docx</a:t>
                      </a:r>
                    </a:p>
                  </a:txBody>
                  <a:tcPr/>
                </a:tc>
                <a:extLst>
                  <a:ext uri="{0D108BD9-81ED-4DB2-BD59-A6C34878D82A}">
                    <a16:rowId xmlns:a16="http://schemas.microsoft.com/office/drawing/2014/main" val="2465005130"/>
                  </a:ext>
                </a:extLst>
              </a:tr>
            </a:tbl>
          </a:graphicData>
        </a:graphic>
      </p:graphicFrame>
      <p:pic>
        <p:nvPicPr>
          <p:cNvPr id="13" name="Picture 12" descr="The Header row checkbox menu and table style options.">
            <a:extLst>
              <a:ext uri="{FF2B5EF4-FFF2-40B4-BE49-F238E27FC236}">
                <a16:creationId xmlns:a16="http://schemas.microsoft.com/office/drawing/2014/main" id="{7F41BF4E-CBC0-BD0B-7849-341EC95B11BB}"/>
              </a:ext>
            </a:extLst>
          </p:cNvPr>
          <p:cNvPicPr>
            <a:picLocks noChangeAspect="1"/>
          </p:cNvPicPr>
          <p:nvPr/>
        </p:nvPicPr>
        <p:blipFill rotWithShape="1">
          <a:blip r:embed="rId4"/>
          <a:srcRect l="347" t="332" r="59112" b="-332"/>
          <a:stretch/>
        </p:blipFill>
        <p:spPr>
          <a:xfrm>
            <a:off x="10129109" y="5715000"/>
            <a:ext cx="9750749" cy="2847439"/>
          </a:xfrm>
          <a:prstGeom prst="rect">
            <a:avLst/>
          </a:prstGeom>
        </p:spPr>
      </p:pic>
      <p:sp>
        <p:nvSpPr>
          <p:cNvPr id="6" name="Footer Placeholder 5">
            <a:extLst>
              <a:ext uri="{FF2B5EF4-FFF2-40B4-BE49-F238E27FC236}">
                <a16:creationId xmlns:a16="http://schemas.microsoft.com/office/drawing/2014/main" id="{210A8039-4206-5FB8-AB4C-EF58AF4F2848}"/>
              </a:ext>
            </a:extLst>
          </p:cNvPr>
          <p:cNvSpPr>
            <a:spLocks noGrp="1"/>
          </p:cNvSpPr>
          <p:nvPr>
            <p:ph type="ftr" sz="quarter" idx="21"/>
          </p:nvPr>
        </p:nvSpPr>
        <p:spPr/>
        <p:txBody>
          <a:bodyPr/>
          <a:lstStyle/>
          <a:p>
            <a:endParaRPr lang="en-US"/>
          </a:p>
        </p:txBody>
      </p:sp>
      <p:sp>
        <p:nvSpPr>
          <p:cNvPr id="7" name="Date Placeholder 6">
            <a:extLst>
              <a:ext uri="{FF2B5EF4-FFF2-40B4-BE49-F238E27FC236}">
                <a16:creationId xmlns:a16="http://schemas.microsoft.com/office/drawing/2014/main" id="{B8631998-DE18-F4DA-1199-62A17F08D799}"/>
              </a:ext>
            </a:extLst>
          </p:cNvPr>
          <p:cNvSpPr>
            <a:spLocks noGrp="1"/>
          </p:cNvSpPr>
          <p:nvPr>
            <p:ph type="dt" sz="half" idx="2"/>
          </p:nvPr>
        </p:nvSpPr>
        <p:spPr/>
        <p:txBody>
          <a:bodyPr/>
          <a:lstStyle/>
          <a:p>
            <a:fld id="{D2792E9C-7E5E-F14F-B049-5BFE22D713B7}" type="datetime4">
              <a:rPr lang="en-CA" smtClean="0"/>
              <a:t>May 21, 2024</a:t>
            </a:fld>
            <a:endParaRPr lang="en-US"/>
          </a:p>
        </p:txBody>
      </p:sp>
      <p:sp>
        <p:nvSpPr>
          <p:cNvPr id="8" name="Slide Number Placeholder 7">
            <a:extLst>
              <a:ext uri="{FF2B5EF4-FFF2-40B4-BE49-F238E27FC236}">
                <a16:creationId xmlns:a16="http://schemas.microsoft.com/office/drawing/2014/main" id="{6BFAC48B-3B64-A531-A39B-C5171B547A1B}"/>
              </a:ext>
            </a:extLst>
          </p:cNvPr>
          <p:cNvSpPr>
            <a:spLocks noGrp="1"/>
          </p:cNvSpPr>
          <p:nvPr>
            <p:ph type="sldNum" sz="quarter" idx="22"/>
          </p:nvPr>
        </p:nvSpPr>
        <p:spPr/>
        <p:txBody>
          <a:bodyPr/>
          <a:lstStyle/>
          <a:p>
            <a:fld id="{991AB9B0-3E43-D847-B073-60FE8FAFFDB7}" type="slidenum">
              <a:rPr lang="en-US" smtClean="0"/>
              <a:pPr/>
              <a:t>72</a:t>
            </a:fld>
            <a:endParaRPr lang="en-US"/>
          </a:p>
        </p:txBody>
      </p:sp>
    </p:spTree>
    <p:extLst>
      <p:ext uri="{BB962C8B-B14F-4D97-AF65-F5344CB8AC3E}">
        <p14:creationId xmlns:p14="http://schemas.microsoft.com/office/powerpoint/2010/main" val="20193569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F5D6F-2829-0E72-1039-B2B5FB07388D}"/>
              </a:ext>
            </a:extLst>
          </p:cNvPr>
          <p:cNvSpPr>
            <a:spLocks noGrp="1"/>
          </p:cNvSpPr>
          <p:nvPr>
            <p:ph type="ctrTitle"/>
          </p:nvPr>
        </p:nvSpPr>
        <p:spPr/>
        <p:txBody>
          <a:bodyPr>
            <a:noAutofit/>
          </a:bodyPr>
          <a:lstStyle/>
          <a:p>
            <a:r>
              <a:rPr lang="en-CA" dirty="0"/>
              <a:t>Charts, Graphs and Smart Art</a:t>
            </a:r>
          </a:p>
        </p:txBody>
      </p:sp>
      <p:sp>
        <p:nvSpPr>
          <p:cNvPr id="3" name="Subtitle 2">
            <a:extLst>
              <a:ext uri="{FF2B5EF4-FFF2-40B4-BE49-F238E27FC236}">
                <a16:creationId xmlns:a16="http://schemas.microsoft.com/office/drawing/2014/main" id="{234F4A79-8B2A-F0C1-9A43-1ADBB0D7593F}"/>
              </a:ext>
            </a:extLst>
          </p:cNvPr>
          <p:cNvSpPr>
            <a:spLocks noGrp="1"/>
          </p:cNvSpPr>
          <p:nvPr>
            <p:ph type="subTitle" idx="1"/>
          </p:nvPr>
        </p:nvSpPr>
        <p:spPr/>
        <p:txBody>
          <a:bodyPr/>
          <a:lstStyle/>
          <a:p>
            <a:r>
              <a:rPr lang="en-CA" dirty="0"/>
              <a:t>Accessibility Considerations </a:t>
            </a:r>
          </a:p>
        </p:txBody>
      </p:sp>
      <p:pic>
        <p:nvPicPr>
          <p:cNvPr id="18" name="Graphic 17" descr="Delete this slide before publishing.">
            <a:extLst>
              <a:ext uri="{FF2B5EF4-FFF2-40B4-BE49-F238E27FC236}">
                <a16:creationId xmlns:a16="http://schemas.microsoft.com/office/drawing/2014/main" id="{8686DEF4-65E0-F53D-B9B9-40598714985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235854" y="458788"/>
            <a:ext cx="644409" cy="610493"/>
          </a:xfrm>
          <a:prstGeom prst="rect">
            <a:avLst/>
          </a:prstGeom>
        </p:spPr>
      </p:pic>
      <p:sp>
        <p:nvSpPr>
          <p:cNvPr id="4" name="Text Placeholder 3">
            <a:extLst>
              <a:ext uri="{FF2B5EF4-FFF2-40B4-BE49-F238E27FC236}">
                <a16:creationId xmlns:a16="http://schemas.microsoft.com/office/drawing/2014/main" id="{A70D9FB5-73EC-081B-24E0-EDD5958FEB88}"/>
              </a:ext>
            </a:extLst>
          </p:cNvPr>
          <p:cNvSpPr>
            <a:spLocks noGrp="1"/>
          </p:cNvSpPr>
          <p:nvPr>
            <p:ph type="body" sz="quarter" idx="12"/>
          </p:nvPr>
        </p:nvSpPr>
        <p:spPr/>
        <p:txBody>
          <a:bodyPr/>
          <a:lstStyle/>
          <a:p>
            <a:pPr marL="0" indent="0">
              <a:buNone/>
            </a:pPr>
            <a:r>
              <a:rPr lang="en-CA" dirty="0"/>
              <a:t>Charts and graphs that are used to present data must be </a:t>
            </a:r>
            <a:r>
              <a:rPr lang="en-CA" b="1" dirty="0"/>
              <a:t>visually accessible </a:t>
            </a:r>
            <a:r>
              <a:rPr lang="en-CA" dirty="0"/>
              <a:t>and have </a:t>
            </a:r>
            <a:r>
              <a:rPr lang="en-CA" b="1" dirty="0"/>
              <a:t>alternative text.</a:t>
            </a:r>
          </a:p>
          <a:p>
            <a:r>
              <a:rPr lang="en-CA" dirty="0"/>
              <a:t>Many default chart and graph designs use colour to convey meaning and </a:t>
            </a:r>
            <a:r>
              <a:rPr lang="en-CA" b="1" dirty="0"/>
              <a:t>must be altered </a:t>
            </a:r>
            <a:r>
              <a:rPr lang="en-CA" dirty="0"/>
              <a:t>before presenting by adding data labels.</a:t>
            </a:r>
          </a:p>
          <a:p>
            <a:r>
              <a:rPr lang="en-CA" dirty="0"/>
              <a:t>Any overlayed text on graphic elements must have </a:t>
            </a:r>
            <a:r>
              <a:rPr lang="en-CA" b="1" dirty="0"/>
              <a:t>sufficient colour contrast.</a:t>
            </a:r>
          </a:p>
          <a:p>
            <a:r>
              <a:rPr lang="en-CA" dirty="0"/>
              <a:t>Charts, graphs, and smart art can also </a:t>
            </a:r>
            <a:r>
              <a:rPr lang="en-CA" b="1" dirty="0"/>
              <a:t>be flattened before embedding</a:t>
            </a:r>
            <a:r>
              <a:rPr lang="en-CA" dirty="0"/>
              <a:t> to make adding alternative text easier. Navigating grouped items with assistive technology can be difficult.</a:t>
            </a:r>
          </a:p>
          <a:p>
            <a:r>
              <a:rPr lang="en-CA" b="1" dirty="0"/>
              <a:t>Shape outlines </a:t>
            </a:r>
            <a:r>
              <a:rPr lang="en-CA" dirty="0"/>
              <a:t>are a great way to add contrast when needed, for example, a darker border.</a:t>
            </a:r>
          </a:p>
        </p:txBody>
      </p:sp>
      <p:pic>
        <p:nvPicPr>
          <p:cNvPr id="17" name="Picture 16" descr="An example of a flattened smart art with two arrows, one is maroon and one Dundurn grey, saying More and Less contrast.">
            <a:extLst>
              <a:ext uri="{FF2B5EF4-FFF2-40B4-BE49-F238E27FC236}">
                <a16:creationId xmlns:a16="http://schemas.microsoft.com/office/drawing/2014/main" id="{B334B69D-BCDE-5DAF-E233-7E268F443D47}"/>
              </a:ext>
            </a:extLst>
          </p:cNvPr>
          <p:cNvPicPr>
            <a:picLocks noChangeAspect="1"/>
          </p:cNvPicPr>
          <p:nvPr/>
        </p:nvPicPr>
        <p:blipFill>
          <a:blip r:embed="rId4"/>
          <a:stretch>
            <a:fillRect/>
          </a:stretch>
        </p:blipFill>
        <p:spPr>
          <a:xfrm>
            <a:off x="11750618" y="2871987"/>
            <a:ext cx="7234268" cy="6288990"/>
          </a:xfrm>
          <a:prstGeom prst="rect">
            <a:avLst/>
          </a:prstGeom>
        </p:spPr>
      </p:pic>
      <p:sp>
        <p:nvSpPr>
          <p:cNvPr id="6" name="Footer Placeholder 5">
            <a:extLst>
              <a:ext uri="{FF2B5EF4-FFF2-40B4-BE49-F238E27FC236}">
                <a16:creationId xmlns:a16="http://schemas.microsoft.com/office/drawing/2014/main" id="{59164204-8487-3852-FF46-BF9AB34CBA5F}"/>
              </a:ext>
            </a:extLst>
          </p:cNvPr>
          <p:cNvSpPr>
            <a:spLocks noGrp="1"/>
          </p:cNvSpPr>
          <p:nvPr>
            <p:ph type="ftr" sz="quarter" idx="21"/>
          </p:nvPr>
        </p:nvSpPr>
        <p:spPr/>
        <p:txBody>
          <a:bodyPr/>
          <a:lstStyle/>
          <a:p>
            <a:endParaRPr lang="en-US"/>
          </a:p>
        </p:txBody>
      </p:sp>
      <p:sp>
        <p:nvSpPr>
          <p:cNvPr id="7" name="Date Placeholder 6">
            <a:extLst>
              <a:ext uri="{FF2B5EF4-FFF2-40B4-BE49-F238E27FC236}">
                <a16:creationId xmlns:a16="http://schemas.microsoft.com/office/drawing/2014/main" id="{4C3181A8-D121-2A04-2B51-9CD103B563C7}"/>
              </a:ext>
            </a:extLst>
          </p:cNvPr>
          <p:cNvSpPr>
            <a:spLocks noGrp="1"/>
          </p:cNvSpPr>
          <p:nvPr>
            <p:ph type="dt" sz="half" idx="2"/>
          </p:nvPr>
        </p:nvSpPr>
        <p:spPr/>
        <p:txBody>
          <a:bodyPr/>
          <a:lstStyle/>
          <a:p>
            <a:fld id="{D2792E9C-7E5E-F14F-B049-5BFE22D713B7}" type="datetime4">
              <a:rPr lang="en-CA" smtClean="0"/>
              <a:t>May 21, 2024</a:t>
            </a:fld>
            <a:endParaRPr lang="en-US"/>
          </a:p>
        </p:txBody>
      </p:sp>
      <p:sp>
        <p:nvSpPr>
          <p:cNvPr id="8" name="Slide Number Placeholder 7">
            <a:extLst>
              <a:ext uri="{FF2B5EF4-FFF2-40B4-BE49-F238E27FC236}">
                <a16:creationId xmlns:a16="http://schemas.microsoft.com/office/drawing/2014/main" id="{110B5E68-424C-5CFD-C3DD-6D3C50FEAEEA}"/>
              </a:ext>
            </a:extLst>
          </p:cNvPr>
          <p:cNvSpPr>
            <a:spLocks noGrp="1"/>
          </p:cNvSpPr>
          <p:nvPr>
            <p:ph type="sldNum" sz="quarter" idx="22"/>
          </p:nvPr>
        </p:nvSpPr>
        <p:spPr/>
        <p:txBody>
          <a:bodyPr/>
          <a:lstStyle/>
          <a:p>
            <a:fld id="{991AB9B0-3E43-D847-B073-60FE8FAFFDB7}" type="slidenum">
              <a:rPr lang="en-US" smtClean="0"/>
              <a:pPr/>
              <a:t>73</a:t>
            </a:fld>
            <a:endParaRPr lang="en-US"/>
          </a:p>
        </p:txBody>
      </p:sp>
    </p:spTree>
    <p:extLst>
      <p:ext uri="{BB962C8B-B14F-4D97-AF65-F5344CB8AC3E}">
        <p14:creationId xmlns:p14="http://schemas.microsoft.com/office/powerpoint/2010/main" val="5558164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98C5E7-2FFE-59A8-6157-49CA91C03010}"/>
              </a:ext>
            </a:extLst>
          </p:cNvPr>
          <p:cNvSpPr>
            <a:spLocks noGrp="1"/>
          </p:cNvSpPr>
          <p:nvPr>
            <p:ph type="ctrTitle"/>
          </p:nvPr>
        </p:nvSpPr>
        <p:spPr>
          <a:xfrm>
            <a:off x="438150" y="4871964"/>
            <a:ext cx="5080800" cy="843036"/>
          </a:xfrm>
        </p:spPr>
        <p:txBody>
          <a:bodyPr>
            <a:noAutofit/>
          </a:bodyPr>
          <a:lstStyle/>
          <a:p>
            <a:r>
              <a:rPr lang="en-CA" dirty="0"/>
              <a:t>Audio and Video</a:t>
            </a:r>
          </a:p>
        </p:txBody>
      </p:sp>
      <p:sp>
        <p:nvSpPr>
          <p:cNvPr id="5" name="Footer Placeholder 4">
            <a:extLst>
              <a:ext uri="{FF2B5EF4-FFF2-40B4-BE49-F238E27FC236}">
                <a16:creationId xmlns:a16="http://schemas.microsoft.com/office/drawing/2014/main" id="{00F24D6E-6B2B-FAB7-2181-939810246A90}"/>
              </a:ext>
            </a:extLst>
          </p:cNvPr>
          <p:cNvSpPr>
            <a:spLocks noGrp="1"/>
          </p:cNvSpPr>
          <p:nvPr>
            <p:ph type="ftr" sz="quarter" idx="11"/>
          </p:nvPr>
        </p:nvSpPr>
        <p:spPr/>
        <p:txBody>
          <a:bodyPr/>
          <a:lstStyle/>
          <a:p>
            <a:endParaRPr lang="en-US"/>
          </a:p>
        </p:txBody>
      </p:sp>
      <p:sp>
        <p:nvSpPr>
          <p:cNvPr id="6" name="Date Placeholder 5">
            <a:extLst>
              <a:ext uri="{FF2B5EF4-FFF2-40B4-BE49-F238E27FC236}">
                <a16:creationId xmlns:a16="http://schemas.microsoft.com/office/drawing/2014/main" id="{B996090E-F4DF-20BE-B18A-F75E30814286}"/>
              </a:ext>
            </a:extLst>
          </p:cNvPr>
          <p:cNvSpPr>
            <a:spLocks noGrp="1"/>
          </p:cNvSpPr>
          <p:nvPr>
            <p:ph type="dt" sz="half" idx="2"/>
          </p:nvPr>
        </p:nvSpPr>
        <p:spPr/>
        <p:txBody>
          <a:bodyPr/>
          <a:lstStyle/>
          <a:p>
            <a:fld id="{D2792E9C-7E5E-F14F-B049-5BFE22D713B7}" type="datetime4">
              <a:rPr lang="en-CA" smtClean="0"/>
              <a:pPr/>
              <a:t>May 21, 2024</a:t>
            </a:fld>
            <a:endParaRPr lang="en-US"/>
          </a:p>
        </p:txBody>
      </p:sp>
      <p:sp>
        <p:nvSpPr>
          <p:cNvPr id="7" name="Slide Number Placeholder 6">
            <a:extLst>
              <a:ext uri="{FF2B5EF4-FFF2-40B4-BE49-F238E27FC236}">
                <a16:creationId xmlns:a16="http://schemas.microsoft.com/office/drawing/2014/main" id="{438B1039-B42C-2E47-8110-C7504BD1DD01}"/>
              </a:ext>
            </a:extLst>
          </p:cNvPr>
          <p:cNvSpPr>
            <a:spLocks noGrp="1"/>
          </p:cNvSpPr>
          <p:nvPr>
            <p:ph type="sldNum" sz="quarter" idx="12"/>
          </p:nvPr>
        </p:nvSpPr>
        <p:spPr/>
        <p:txBody>
          <a:bodyPr/>
          <a:lstStyle/>
          <a:p>
            <a:fld id="{991AB9B0-3E43-D847-B073-60FE8FAFFDB7}" type="slidenum">
              <a:rPr lang="en-US" smtClean="0"/>
              <a:pPr/>
              <a:t>74</a:t>
            </a:fld>
            <a:endParaRPr lang="en-US"/>
          </a:p>
        </p:txBody>
      </p:sp>
      <p:pic>
        <p:nvPicPr>
          <p:cNvPr id="8" name="Graphic 7" descr="Delete this slide before publishing.">
            <a:extLst>
              <a:ext uri="{FF2B5EF4-FFF2-40B4-BE49-F238E27FC236}">
                <a16:creationId xmlns:a16="http://schemas.microsoft.com/office/drawing/2014/main" id="{5C28A631-C7E0-1C23-50BA-2DEA53FC10B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235854" y="458788"/>
            <a:ext cx="644409" cy="610493"/>
          </a:xfrm>
          <a:prstGeom prst="rect">
            <a:avLst/>
          </a:prstGeom>
        </p:spPr>
      </p:pic>
    </p:spTree>
    <p:extLst>
      <p:ext uri="{BB962C8B-B14F-4D97-AF65-F5344CB8AC3E}">
        <p14:creationId xmlns:p14="http://schemas.microsoft.com/office/powerpoint/2010/main" val="28359900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1C696-786B-55F0-7CAE-2E6A70F379EE}"/>
              </a:ext>
            </a:extLst>
          </p:cNvPr>
          <p:cNvSpPr>
            <a:spLocks noGrp="1"/>
          </p:cNvSpPr>
          <p:nvPr>
            <p:ph type="ctrTitle"/>
          </p:nvPr>
        </p:nvSpPr>
        <p:spPr/>
        <p:txBody>
          <a:bodyPr>
            <a:noAutofit/>
          </a:bodyPr>
          <a:lstStyle/>
          <a:p>
            <a:r>
              <a:rPr lang="en-CA" dirty="0"/>
              <a:t>Audio Content</a:t>
            </a:r>
          </a:p>
        </p:txBody>
      </p:sp>
      <p:pic>
        <p:nvPicPr>
          <p:cNvPr id="11" name="Graphic 10" descr="Delete this slide before publishing.">
            <a:extLst>
              <a:ext uri="{FF2B5EF4-FFF2-40B4-BE49-F238E27FC236}">
                <a16:creationId xmlns:a16="http://schemas.microsoft.com/office/drawing/2014/main" id="{D862C352-3D08-4066-640B-12F4843B7E1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235854" y="458788"/>
            <a:ext cx="644409" cy="610493"/>
          </a:xfrm>
          <a:prstGeom prst="rect">
            <a:avLst/>
          </a:prstGeom>
        </p:spPr>
      </p:pic>
      <p:sp>
        <p:nvSpPr>
          <p:cNvPr id="4" name="Text Placeholder 3">
            <a:extLst>
              <a:ext uri="{FF2B5EF4-FFF2-40B4-BE49-F238E27FC236}">
                <a16:creationId xmlns:a16="http://schemas.microsoft.com/office/drawing/2014/main" id="{6AC208CC-8AB7-F9D8-E7C5-14826CF087E4}"/>
              </a:ext>
            </a:extLst>
          </p:cNvPr>
          <p:cNvSpPr>
            <a:spLocks noGrp="1"/>
          </p:cNvSpPr>
          <p:nvPr>
            <p:ph type="body" sz="quarter" idx="12"/>
          </p:nvPr>
        </p:nvSpPr>
        <p:spPr/>
        <p:txBody>
          <a:bodyPr/>
          <a:lstStyle/>
          <a:p>
            <a:pPr marL="0" indent="0">
              <a:buNone/>
            </a:pPr>
            <a:r>
              <a:rPr lang="en-CA"/>
              <a:t>All embedded audio within a PowerPoint file must have captions available.</a:t>
            </a:r>
          </a:p>
          <a:p>
            <a:r>
              <a:rPr lang="en-CA"/>
              <a:t>These captions can be automatically generated.</a:t>
            </a:r>
          </a:p>
          <a:p>
            <a:r>
              <a:rPr lang="en-CA">
                <a:hlinkClick r:id="rId4"/>
              </a:rPr>
              <a:t>Macvideo.ca </a:t>
            </a:r>
            <a:r>
              <a:rPr lang="en-CA"/>
              <a:t>is a fantastic location for audio and video uploads at McMaster that creates 95% accurate captions in most cases.</a:t>
            </a:r>
          </a:p>
          <a:p>
            <a:r>
              <a:rPr lang="en-CA"/>
              <a:t>If your resource is </a:t>
            </a:r>
            <a:r>
              <a:rPr lang="en-CA" b="1"/>
              <a:t>being re-used and/or is public facing,</a:t>
            </a:r>
            <a:r>
              <a:rPr lang="en-CA"/>
              <a:t> consider editing the captions to be 100% accurate or having it professionally captioned.</a:t>
            </a:r>
          </a:p>
          <a:p>
            <a:r>
              <a:rPr lang="en-CA"/>
              <a:t>Automatic captions are not as accurate when transcribing accented language or other languages.</a:t>
            </a:r>
          </a:p>
        </p:txBody>
      </p:sp>
      <p:sp>
        <p:nvSpPr>
          <p:cNvPr id="10" name="Text Placeholder 9">
            <a:extLst>
              <a:ext uri="{FF2B5EF4-FFF2-40B4-BE49-F238E27FC236}">
                <a16:creationId xmlns:a16="http://schemas.microsoft.com/office/drawing/2014/main" id="{38D08AB6-C282-D3AC-5671-3FA30F169569}"/>
              </a:ext>
            </a:extLst>
          </p:cNvPr>
          <p:cNvSpPr>
            <a:spLocks noGrp="1"/>
          </p:cNvSpPr>
          <p:nvPr>
            <p:ph type="body" sz="quarter" idx="15"/>
          </p:nvPr>
        </p:nvSpPr>
        <p:spPr/>
        <p:txBody>
          <a:bodyPr/>
          <a:lstStyle/>
          <a:p>
            <a:r>
              <a:rPr lang="en-CA"/>
              <a:t>Podcasts need a </a:t>
            </a:r>
            <a:r>
              <a:rPr lang="en-CA" b="1"/>
              <a:t>transcript</a:t>
            </a:r>
            <a:r>
              <a:rPr lang="en-CA"/>
              <a:t> to be accessible to Deaf-Blind, Deaf, and hard-of-hearing.</a:t>
            </a:r>
          </a:p>
          <a:p>
            <a:r>
              <a:rPr lang="en-CA"/>
              <a:t>Captions and transcripts also increase accessibility for those who are English Second Language speakers.</a:t>
            </a:r>
          </a:p>
          <a:p>
            <a:r>
              <a:rPr lang="en-CA" b="1"/>
              <a:t>“Burned-In” </a:t>
            </a:r>
            <a:r>
              <a:rPr lang="en-CA"/>
              <a:t>or </a:t>
            </a:r>
            <a:r>
              <a:rPr lang="en-CA" b="1"/>
              <a:t>“Open” </a:t>
            </a:r>
            <a:r>
              <a:rPr lang="en-CA"/>
              <a:t>captions are not typically recommended as they cannot be edited in the future or adjusted to meet visual accessibility needs.</a:t>
            </a:r>
            <a:endParaRPr lang="en-CA" b="1"/>
          </a:p>
        </p:txBody>
      </p:sp>
      <p:sp>
        <p:nvSpPr>
          <p:cNvPr id="6" name="Footer Placeholder 5">
            <a:extLst>
              <a:ext uri="{FF2B5EF4-FFF2-40B4-BE49-F238E27FC236}">
                <a16:creationId xmlns:a16="http://schemas.microsoft.com/office/drawing/2014/main" id="{A2A49E31-F787-685E-3625-A2ED7AFFFBA8}"/>
              </a:ext>
            </a:extLst>
          </p:cNvPr>
          <p:cNvSpPr>
            <a:spLocks noGrp="1"/>
          </p:cNvSpPr>
          <p:nvPr>
            <p:ph type="ftr" sz="quarter" idx="17"/>
          </p:nvPr>
        </p:nvSpPr>
        <p:spPr/>
        <p:txBody>
          <a:bodyPr/>
          <a:lstStyle/>
          <a:p>
            <a:endParaRPr lang="en-US"/>
          </a:p>
        </p:txBody>
      </p:sp>
      <p:sp>
        <p:nvSpPr>
          <p:cNvPr id="7" name="Date Placeholder 6">
            <a:extLst>
              <a:ext uri="{FF2B5EF4-FFF2-40B4-BE49-F238E27FC236}">
                <a16:creationId xmlns:a16="http://schemas.microsoft.com/office/drawing/2014/main" id="{A04310B1-8314-3BC9-5057-801F24599797}"/>
              </a:ext>
            </a:extLst>
          </p:cNvPr>
          <p:cNvSpPr>
            <a:spLocks noGrp="1"/>
          </p:cNvSpPr>
          <p:nvPr>
            <p:ph type="dt" sz="half" idx="16"/>
          </p:nvPr>
        </p:nvSpPr>
        <p:spPr/>
        <p:txBody>
          <a:bodyPr/>
          <a:lstStyle/>
          <a:p>
            <a:fld id="{D2792E9C-7E5E-F14F-B049-5BFE22D713B7}" type="datetime4">
              <a:rPr lang="en-CA" smtClean="0"/>
              <a:t>May 21, 2024</a:t>
            </a:fld>
            <a:endParaRPr lang="en-US"/>
          </a:p>
        </p:txBody>
      </p:sp>
      <p:sp>
        <p:nvSpPr>
          <p:cNvPr id="8" name="Slide Number Placeholder 7">
            <a:extLst>
              <a:ext uri="{FF2B5EF4-FFF2-40B4-BE49-F238E27FC236}">
                <a16:creationId xmlns:a16="http://schemas.microsoft.com/office/drawing/2014/main" id="{4D871D16-F844-A06D-1872-44690FDDE777}"/>
              </a:ext>
            </a:extLst>
          </p:cNvPr>
          <p:cNvSpPr>
            <a:spLocks noGrp="1"/>
          </p:cNvSpPr>
          <p:nvPr>
            <p:ph type="sldNum" sz="quarter" idx="18"/>
          </p:nvPr>
        </p:nvSpPr>
        <p:spPr/>
        <p:txBody>
          <a:bodyPr/>
          <a:lstStyle/>
          <a:p>
            <a:fld id="{991AB9B0-3E43-D847-B073-60FE8FAFFDB7}" type="slidenum">
              <a:rPr lang="en-US" smtClean="0"/>
              <a:pPr/>
              <a:t>75</a:t>
            </a:fld>
            <a:endParaRPr lang="en-US"/>
          </a:p>
        </p:txBody>
      </p:sp>
    </p:spTree>
    <p:extLst>
      <p:ext uri="{BB962C8B-B14F-4D97-AF65-F5344CB8AC3E}">
        <p14:creationId xmlns:p14="http://schemas.microsoft.com/office/powerpoint/2010/main" val="28395681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347D3-9C93-5DD9-B942-11DD77E270D5}"/>
              </a:ext>
            </a:extLst>
          </p:cNvPr>
          <p:cNvSpPr>
            <a:spLocks noGrp="1"/>
          </p:cNvSpPr>
          <p:nvPr>
            <p:ph type="ctrTitle"/>
          </p:nvPr>
        </p:nvSpPr>
        <p:spPr/>
        <p:txBody>
          <a:bodyPr>
            <a:noAutofit/>
          </a:bodyPr>
          <a:lstStyle/>
          <a:p>
            <a:r>
              <a:rPr lang="en-CA" dirty="0"/>
              <a:t>Video Content</a:t>
            </a:r>
          </a:p>
        </p:txBody>
      </p:sp>
      <p:pic>
        <p:nvPicPr>
          <p:cNvPr id="12" name="Graphic 11" descr="Delete this slide before publishing.">
            <a:extLst>
              <a:ext uri="{FF2B5EF4-FFF2-40B4-BE49-F238E27FC236}">
                <a16:creationId xmlns:a16="http://schemas.microsoft.com/office/drawing/2014/main" id="{62BC3C25-A70E-C1FF-B06F-C2E77089707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235854" y="458788"/>
            <a:ext cx="644409" cy="610493"/>
          </a:xfrm>
          <a:prstGeom prst="rect">
            <a:avLst/>
          </a:prstGeom>
        </p:spPr>
      </p:pic>
      <p:sp>
        <p:nvSpPr>
          <p:cNvPr id="4" name="Text Placeholder 3">
            <a:extLst>
              <a:ext uri="{FF2B5EF4-FFF2-40B4-BE49-F238E27FC236}">
                <a16:creationId xmlns:a16="http://schemas.microsoft.com/office/drawing/2014/main" id="{5F8FCB67-9DEC-5CAA-3144-B1589486A5A2}"/>
              </a:ext>
            </a:extLst>
          </p:cNvPr>
          <p:cNvSpPr>
            <a:spLocks noGrp="1"/>
          </p:cNvSpPr>
          <p:nvPr>
            <p:ph type="body" sz="quarter" idx="12"/>
          </p:nvPr>
        </p:nvSpPr>
        <p:spPr/>
        <p:txBody>
          <a:bodyPr/>
          <a:lstStyle/>
          <a:p>
            <a:pPr marL="0" indent="0">
              <a:buNone/>
            </a:pPr>
            <a:r>
              <a:rPr lang="en-US"/>
              <a:t>If content you are sharing does not already have captions, consider the following:</a:t>
            </a:r>
            <a:endParaRPr lang="en-CA"/>
          </a:p>
        </p:txBody>
      </p:sp>
      <p:graphicFrame>
        <p:nvGraphicFramePr>
          <p:cNvPr id="11" name="Table 10" descr="A table comparing types of video formats and accessibility options.">
            <a:extLst>
              <a:ext uri="{FF2B5EF4-FFF2-40B4-BE49-F238E27FC236}">
                <a16:creationId xmlns:a16="http://schemas.microsoft.com/office/drawing/2014/main" id="{9300E942-7145-4EF8-967B-7F7C2327A212}"/>
              </a:ext>
            </a:extLst>
          </p:cNvPr>
          <p:cNvGraphicFramePr>
            <a:graphicFrameLocks noGrp="1"/>
          </p:cNvGraphicFramePr>
          <p:nvPr>
            <p:extLst>
              <p:ext uri="{D42A27DB-BD31-4B8C-83A1-F6EECF244321}">
                <p14:modId xmlns:p14="http://schemas.microsoft.com/office/powerpoint/2010/main" val="2166662918"/>
              </p:ext>
            </p:extLst>
          </p:nvPr>
        </p:nvGraphicFramePr>
        <p:xfrm>
          <a:off x="437322" y="3948876"/>
          <a:ext cx="9358037" cy="5499913"/>
        </p:xfrm>
        <a:graphic>
          <a:graphicData uri="http://schemas.openxmlformats.org/drawingml/2006/table">
            <a:tbl>
              <a:tblPr firstRow="1">
                <a:tableStyleId>{69012ECD-51FC-41F1-AA8D-1B2483CD663E}</a:tableStyleId>
              </a:tblPr>
              <a:tblGrid>
                <a:gridCol w="3363325">
                  <a:extLst>
                    <a:ext uri="{9D8B030D-6E8A-4147-A177-3AD203B41FA5}">
                      <a16:colId xmlns:a16="http://schemas.microsoft.com/office/drawing/2014/main" val="3693289198"/>
                    </a:ext>
                  </a:extLst>
                </a:gridCol>
                <a:gridCol w="5994712">
                  <a:extLst>
                    <a:ext uri="{9D8B030D-6E8A-4147-A177-3AD203B41FA5}">
                      <a16:colId xmlns:a16="http://schemas.microsoft.com/office/drawing/2014/main" val="3852629205"/>
                    </a:ext>
                  </a:extLst>
                </a:gridCol>
              </a:tblGrid>
              <a:tr h="587369">
                <a:tc>
                  <a:txBody>
                    <a:bodyPr/>
                    <a:lstStyle/>
                    <a:p>
                      <a:pPr algn="l" fontAlgn="ctr"/>
                      <a:r>
                        <a:rPr lang="en-CA" sz="2300">
                          <a:effectLst/>
                        </a:rPr>
                        <a:t>Type of Video</a:t>
                      </a:r>
                    </a:p>
                  </a:txBody>
                  <a:tcPr marL="70405" marR="70405" marT="35202" marB="35202" anchor="ctr"/>
                </a:tc>
                <a:tc>
                  <a:txBody>
                    <a:bodyPr/>
                    <a:lstStyle/>
                    <a:p>
                      <a:pPr algn="l" fontAlgn="ctr"/>
                      <a:r>
                        <a:rPr lang="en-CA" sz="2300">
                          <a:effectLst/>
                        </a:rPr>
                        <a:t>Options</a:t>
                      </a:r>
                    </a:p>
                  </a:txBody>
                  <a:tcPr marL="70405" marR="70405" marT="35202" marB="35202" anchor="ctr"/>
                </a:tc>
                <a:extLst>
                  <a:ext uri="{0D108BD9-81ED-4DB2-BD59-A6C34878D82A}">
                    <a16:rowId xmlns:a16="http://schemas.microsoft.com/office/drawing/2014/main" val="221527395"/>
                  </a:ext>
                </a:extLst>
              </a:tr>
              <a:tr h="2723258">
                <a:tc>
                  <a:txBody>
                    <a:bodyPr/>
                    <a:lstStyle/>
                    <a:p>
                      <a:pPr algn="l" fontAlgn="ctr"/>
                      <a:r>
                        <a:rPr lang="en-CA" sz="2300" dirty="0">
                          <a:effectLst/>
                        </a:rPr>
                        <a:t>Videos that are shared​​</a:t>
                      </a:r>
                    </a:p>
                  </a:txBody>
                  <a:tcPr marL="70405" marR="70405" marT="35202" marB="35202" anchor="ctr"/>
                </a:tc>
                <a:tc>
                  <a:txBody>
                    <a:bodyPr/>
                    <a:lstStyle/>
                    <a:p>
                      <a:pPr algn="l" fontAlgn="ctr">
                        <a:spcAft>
                          <a:spcPts val="600"/>
                        </a:spcAft>
                        <a:buFont typeface="Arial" panose="020B0604020202020204" pitchFamily="34" charset="0"/>
                        <a:buChar char="•"/>
                      </a:pPr>
                      <a:r>
                        <a:rPr lang="en-US" sz="2300" dirty="0">
                          <a:effectLst/>
                        </a:rPr>
                        <a:t> Replace videos with others that have good captions​​</a:t>
                      </a:r>
                    </a:p>
                    <a:p>
                      <a:pPr algn="l" fontAlgn="ctr">
                        <a:spcAft>
                          <a:spcPts val="600"/>
                        </a:spcAft>
                        <a:buFont typeface="Arial" panose="020B0604020202020204" pitchFamily="34" charset="0"/>
                        <a:buChar char="•"/>
                      </a:pPr>
                      <a:r>
                        <a:rPr lang="en-US" sz="2300" dirty="0">
                          <a:effectLst/>
                        </a:rPr>
                        <a:t> Ask the owner of the video (e.g. YouTube) to caption their content​​</a:t>
                      </a:r>
                    </a:p>
                  </a:txBody>
                  <a:tcPr marL="70405" marR="70405" marT="35202" marB="35202" anchor="ctr"/>
                </a:tc>
                <a:extLst>
                  <a:ext uri="{0D108BD9-81ED-4DB2-BD59-A6C34878D82A}">
                    <a16:rowId xmlns:a16="http://schemas.microsoft.com/office/drawing/2014/main" val="1463226451"/>
                  </a:ext>
                </a:extLst>
              </a:tr>
              <a:tr h="2189286">
                <a:tc>
                  <a:txBody>
                    <a:bodyPr/>
                    <a:lstStyle/>
                    <a:p>
                      <a:pPr algn="l" fontAlgn="ctr"/>
                      <a:r>
                        <a:rPr lang="en-US" sz="2300">
                          <a:effectLst/>
                        </a:rPr>
                        <a:t>Videos that you create / own​​</a:t>
                      </a:r>
                    </a:p>
                  </a:txBody>
                  <a:tcPr marL="70405" marR="70405" marT="35202" marB="35202" anchor="ctr">
                    <a:solidFill>
                      <a:srgbClr val="DBDBDD"/>
                    </a:solidFill>
                  </a:tcPr>
                </a:tc>
                <a:tc>
                  <a:txBody>
                    <a:bodyPr/>
                    <a:lstStyle/>
                    <a:p>
                      <a:pPr algn="l" fontAlgn="ctr">
                        <a:buFont typeface="Arial" panose="020B0604020202020204" pitchFamily="34" charset="0"/>
                        <a:buChar char="•"/>
                      </a:pPr>
                      <a:r>
                        <a:rPr lang="en-US" sz="2300" dirty="0">
                          <a:effectLst/>
                        </a:rPr>
                        <a:t> Upload your content to a platform that allows for auto-generated captions and edit where needed​​</a:t>
                      </a:r>
                    </a:p>
                  </a:txBody>
                  <a:tcPr marL="70405" marR="70405" marT="35202" marB="35202" anchor="ctr">
                    <a:solidFill>
                      <a:srgbClr val="DBDBDD"/>
                    </a:solidFill>
                  </a:tcPr>
                </a:tc>
                <a:extLst>
                  <a:ext uri="{0D108BD9-81ED-4DB2-BD59-A6C34878D82A}">
                    <a16:rowId xmlns:a16="http://schemas.microsoft.com/office/drawing/2014/main" val="1318365387"/>
                  </a:ext>
                </a:extLst>
              </a:tr>
            </a:tbl>
          </a:graphicData>
        </a:graphic>
      </p:graphicFrame>
      <p:sp>
        <p:nvSpPr>
          <p:cNvPr id="5" name="Text Placeholder 4">
            <a:extLst>
              <a:ext uri="{FF2B5EF4-FFF2-40B4-BE49-F238E27FC236}">
                <a16:creationId xmlns:a16="http://schemas.microsoft.com/office/drawing/2014/main" id="{A6D02CA3-B354-A970-49BE-5C29B2CB3849}"/>
              </a:ext>
            </a:extLst>
          </p:cNvPr>
          <p:cNvSpPr>
            <a:spLocks noGrp="1"/>
          </p:cNvSpPr>
          <p:nvPr>
            <p:ph type="body" sz="quarter" idx="15"/>
          </p:nvPr>
        </p:nvSpPr>
        <p:spPr/>
        <p:txBody>
          <a:bodyPr/>
          <a:lstStyle/>
          <a:p>
            <a:pPr marL="0" indent="0">
              <a:buNone/>
            </a:pPr>
            <a:r>
              <a:rPr lang="en-US" dirty="0"/>
              <a:t>When creating video content, where possible:</a:t>
            </a:r>
          </a:p>
          <a:p>
            <a:r>
              <a:rPr lang="en-US" b="1" dirty="0"/>
              <a:t>Consider writing a script </a:t>
            </a:r>
            <a:r>
              <a:rPr lang="en-US" dirty="0"/>
              <a:t>– this will help with auto-captioning accuracy, improve recording efficiency and can double as a transcript.</a:t>
            </a:r>
          </a:p>
          <a:p>
            <a:r>
              <a:rPr lang="en-US" dirty="0"/>
              <a:t>Consider including in your script audio descriptions of what is visually taking place on the screen. This is called </a:t>
            </a:r>
            <a:r>
              <a:rPr lang="en-US" b="1" dirty="0"/>
              <a:t>Interpreted Description </a:t>
            </a:r>
            <a:r>
              <a:rPr lang="en-US" dirty="0"/>
              <a:t>and can </a:t>
            </a:r>
            <a:r>
              <a:rPr lang="en-US" b="1" dirty="0"/>
              <a:t>reduce the need for described video accommodations.</a:t>
            </a:r>
          </a:p>
          <a:p>
            <a:pPr marL="0" indent="0">
              <a:buNone/>
            </a:pPr>
            <a:r>
              <a:rPr lang="en-US" dirty="0">
                <a:solidFill>
                  <a:schemeClr val="accent1"/>
                </a:solidFill>
              </a:rPr>
              <a:t>Resources</a:t>
            </a:r>
          </a:p>
          <a:p>
            <a:r>
              <a:rPr lang="en-US" dirty="0">
                <a:hlinkClick r:id="rId4"/>
              </a:rPr>
              <a:t>Use YouTube to convert a script into a caption file. (Auto-sync function).</a:t>
            </a:r>
            <a:endParaRPr lang="en-US" dirty="0"/>
          </a:p>
          <a:p>
            <a:r>
              <a:rPr lang="en-US" dirty="0">
                <a:hlinkClick r:id="rId5"/>
              </a:rPr>
              <a:t>Convert caption files from SRT to VTT.</a:t>
            </a:r>
            <a:endParaRPr lang="en-US" dirty="0"/>
          </a:p>
          <a:p>
            <a:r>
              <a:rPr lang="en-US" dirty="0">
                <a:hlinkClick r:id="rId6"/>
              </a:rPr>
              <a:t>Convert caption files from VTT to SRT.</a:t>
            </a:r>
            <a:endParaRPr lang="en-CA" dirty="0"/>
          </a:p>
        </p:txBody>
      </p:sp>
      <p:sp>
        <p:nvSpPr>
          <p:cNvPr id="6" name="Footer Placeholder 5">
            <a:extLst>
              <a:ext uri="{FF2B5EF4-FFF2-40B4-BE49-F238E27FC236}">
                <a16:creationId xmlns:a16="http://schemas.microsoft.com/office/drawing/2014/main" id="{66F0B0F6-CD4D-AC18-09C5-893C5340C21C}"/>
              </a:ext>
            </a:extLst>
          </p:cNvPr>
          <p:cNvSpPr>
            <a:spLocks noGrp="1"/>
          </p:cNvSpPr>
          <p:nvPr>
            <p:ph type="ftr" sz="quarter" idx="17"/>
          </p:nvPr>
        </p:nvSpPr>
        <p:spPr/>
        <p:txBody>
          <a:bodyPr/>
          <a:lstStyle/>
          <a:p>
            <a:endParaRPr lang="en-US"/>
          </a:p>
        </p:txBody>
      </p:sp>
      <p:sp>
        <p:nvSpPr>
          <p:cNvPr id="7" name="Date Placeholder 6">
            <a:extLst>
              <a:ext uri="{FF2B5EF4-FFF2-40B4-BE49-F238E27FC236}">
                <a16:creationId xmlns:a16="http://schemas.microsoft.com/office/drawing/2014/main" id="{02EC3CCF-EBC1-51C6-A44C-9E0F97AF6B1F}"/>
              </a:ext>
            </a:extLst>
          </p:cNvPr>
          <p:cNvSpPr>
            <a:spLocks noGrp="1"/>
          </p:cNvSpPr>
          <p:nvPr>
            <p:ph type="dt" sz="half" idx="16"/>
          </p:nvPr>
        </p:nvSpPr>
        <p:spPr/>
        <p:txBody>
          <a:bodyPr/>
          <a:lstStyle/>
          <a:p>
            <a:fld id="{D2792E9C-7E5E-F14F-B049-5BFE22D713B7}" type="datetime4">
              <a:rPr lang="en-CA" smtClean="0"/>
              <a:t>May 21, 2024</a:t>
            </a:fld>
            <a:endParaRPr lang="en-US"/>
          </a:p>
        </p:txBody>
      </p:sp>
      <p:sp>
        <p:nvSpPr>
          <p:cNvPr id="8" name="Slide Number Placeholder 7">
            <a:extLst>
              <a:ext uri="{FF2B5EF4-FFF2-40B4-BE49-F238E27FC236}">
                <a16:creationId xmlns:a16="http://schemas.microsoft.com/office/drawing/2014/main" id="{091FA423-4CDA-390F-3CE9-7D06D40A1367}"/>
              </a:ext>
            </a:extLst>
          </p:cNvPr>
          <p:cNvSpPr>
            <a:spLocks noGrp="1"/>
          </p:cNvSpPr>
          <p:nvPr>
            <p:ph type="sldNum" sz="quarter" idx="18"/>
          </p:nvPr>
        </p:nvSpPr>
        <p:spPr/>
        <p:txBody>
          <a:bodyPr/>
          <a:lstStyle/>
          <a:p>
            <a:fld id="{991AB9B0-3E43-D847-B073-60FE8FAFFDB7}" type="slidenum">
              <a:rPr lang="en-US" smtClean="0"/>
              <a:pPr/>
              <a:t>76</a:t>
            </a:fld>
            <a:endParaRPr lang="en-US"/>
          </a:p>
        </p:txBody>
      </p:sp>
    </p:spTree>
    <p:extLst>
      <p:ext uri="{BB962C8B-B14F-4D97-AF65-F5344CB8AC3E}">
        <p14:creationId xmlns:p14="http://schemas.microsoft.com/office/powerpoint/2010/main" val="259292795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C17BFE-3B2A-3617-0C3E-5573168F65F6}"/>
              </a:ext>
            </a:extLst>
          </p:cNvPr>
          <p:cNvSpPr>
            <a:spLocks noGrp="1"/>
          </p:cNvSpPr>
          <p:nvPr>
            <p:ph type="ctrTitle"/>
          </p:nvPr>
        </p:nvSpPr>
        <p:spPr>
          <a:xfrm>
            <a:off x="438149" y="5205130"/>
            <a:ext cx="7504579" cy="887683"/>
          </a:xfrm>
        </p:spPr>
        <p:txBody>
          <a:bodyPr>
            <a:noAutofit/>
          </a:bodyPr>
          <a:lstStyle/>
          <a:p>
            <a:r>
              <a:rPr lang="en-CA" dirty="0"/>
              <a:t>Writing Considerations</a:t>
            </a:r>
          </a:p>
        </p:txBody>
      </p:sp>
      <p:sp>
        <p:nvSpPr>
          <p:cNvPr id="5" name="Footer Placeholder 4">
            <a:extLst>
              <a:ext uri="{FF2B5EF4-FFF2-40B4-BE49-F238E27FC236}">
                <a16:creationId xmlns:a16="http://schemas.microsoft.com/office/drawing/2014/main" id="{A9114E23-0FA3-00BE-CD47-272A673AE744}"/>
              </a:ext>
            </a:extLst>
          </p:cNvPr>
          <p:cNvSpPr>
            <a:spLocks noGrp="1"/>
          </p:cNvSpPr>
          <p:nvPr>
            <p:ph type="ftr" sz="quarter" idx="11"/>
          </p:nvPr>
        </p:nvSpPr>
        <p:spPr/>
        <p:txBody>
          <a:bodyPr/>
          <a:lstStyle/>
          <a:p>
            <a:endParaRPr lang="en-US"/>
          </a:p>
        </p:txBody>
      </p:sp>
      <p:sp>
        <p:nvSpPr>
          <p:cNvPr id="6" name="Date Placeholder 5">
            <a:extLst>
              <a:ext uri="{FF2B5EF4-FFF2-40B4-BE49-F238E27FC236}">
                <a16:creationId xmlns:a16="http://schemas.microsoft.com/office/drawing/2014/main" id="{02270F8F-D7B9-BD22-7C96-1FD52D0C7579}"/>
              </a:ext>
            </a:extLst>
          </p:cNvPr>
          <p:cNvSpPr>
            <a:spLocks noGrp="1"/>
          </p:cNvSpPr>
          <p:nvPr>
            <p:ph type="dt" sz="half" idx="2"/>
          </p:nvPr>
        </p:nvSpPr>
        <p:spPr/>
        <p:txBody>
          <a:bodyPr/>
          <a:lstStyle/>
          <a:p>
            <a:fld id="{D2792E9C-7E5E-F14F-B049-5BFE22D713B7}" type="datetime4">
              <a:rPr lang="en-CA" smtClean="0"/>
              <a:pPr/>
              <a:t>May 21, 2024</a:t>
            </a:fld>
            <a:endParaRPr lang="en-US"/>
          </a:p>
        </p:txBody>
      </p:sp>
      <p:sp>
        <p:nvSpPr>
          <p:cNvPr id="7" name="Slide Number Placeholder 6">
            <a:extLst>
              <a:ext uri="{FF2B5EF4-FFF2-40B4-BE49-F238E27FC236}">
                <a16:creationId xmlns:a16="http://schemas.microsoft.com/office/drawing/2014/main" id="{84619F2F-8C4E-DF11-138F-A76902022331}"/>
              </a:ext>
            </a:extLst>
          </p:cNvPr>
          <p:cNvSpPr>
            <a:spLocks noGrp="1"/>
          </p:cNvSpPr>
          <p:nvPr>
            <p:ph type="sldNum" sz="quarter" idx="12"/>
          </p:nvPr>
        </p:nvSpPr>
        <p:spPr/>
        <p:txBody>
          <a:bodyPr/>
          <a:lstStyle/>
          <a:p>
            <a:fld id="{991AB9B0-3E43-D847-B073-60FE8FAFFDB7}" type="slidenum">
              <a:rPr lang="en-US" smtClean="0"/>
              <a:pPr/>
              <a:t>77</a:t>
            </a:fld>
            <a:endParaRPr lang="en-US"/>
          </a:p>
        </p:txBody>
      </p:sp>
      <p:pic>
        <p:nvPicPr>
          <p:cNvPr id="8" name="Graphic 7" descr="Delete this slide before publishing.">
            <a:extLst>
              <a:ext uri="{FF2B5EF4-FFF2-40B4-BE49-F238E27FC236}">
                <a16:creationId xmlns:a16="http://schemas.microsoft.com/office/drawing/2014/main" id="{D2C4A843-0281-8387-F7E4-B013D9D9146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235854" y="458788"/>
            <a:ext cx="644409" cy="610493"/>
          </a:xfrm>
          <a:prstGeom prst="rect">
            <a:avLst/>
          </a:prstGeom>
        </p:spPr>
      </p:pic>
    </p:spTree>
    <p:extLst>
      <p:ext uri="{BB962C8B-B14F-4D97-AF65-F5344CB8AC3E}">
        <p14:creationId xmlns:p14="http://schemas.microsoft.com/office/powerpoint/2010/main" val="13176452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0C738-D30D-32E6-42B8-06F05280AB47}"/>
              </a:ext>
            </a:extLst>
          </p:cNvPr>
          <p:cNvSpPr>
            <a:spLocks noGrp="1"/>
          </p:cNvSpPr>
          <p:nvPr>
            <p:ph type="ctrTitle"/>
          </p:nvPr>
        </p:nvSpPr>
        <p:spPr/>
        <p:txBody>
          <a:bodyPr>
            <a:noAutofit/>
          </a:bodyPr>
          <a:lstStyle/>
          <a:p>
            <a:r>
              <a:rPr lang="en-CA" dirty="0"/>
              <a:t>Writing Considerations for Inclusive Content</a:t>
            </a:r>
          </a:p>
        </p:txBody>
      </p:sp>
      <p:sp>
        <p:nvSpPr>
          <p:cNvPr id="3" name="Subtitle 2">
            <a:extLst>
              <a:ext uri="{FF2B5EF4-FFF2-40B4-BE49-F238E27FC236}">
                <a16:creationId xmlns:a16="http://schemas.microsoft.com/office/drawing/2014/main" id="{7F26A430-CD77-D10F-08EB-88D0BEBDEBEA}"/>
              </a:ext>
            </a:extLst>
          </p:cNvPr>
          <p:cNvSpPr>
            <a:spLocks noGrp="1"/>
          </p:cNvSpPr>
          <p:nvPr>
            <p:ph type="subTitle" idx="1"/>
          </p:nvPr>
        </p:nvSpPr>
        <p:spPr/>
        <p:txBody>
          <a:bodyPr/>
          <a:lstStyle/>
          <a:p>
            <a:r>
              <a:rPr lang="en-CA"/>
              <a:t>Using Plain and Inclusive Language</a:t>
            </a:r>
          </a:p>
        </p:txBody>
      </p:sp>
      <p:pic>
        <p:nvPicPr>
          <p:cNvPr id="10" name="Graphic 9" descr="Delete this slide before publishing.">
            <a:extLst>
              <a:ext uri="{FF2B5EF4-FFF2-40B4-BE49-F238E27FC236}">
                <a16:creationId xmlns:a16="http://schemas.microsoft.com/office/drawing/2014/main" id="{42C971E2-3007-3608-3D1E-9E8899ED252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235854" y="458788"/>
            <a:ext cx="644409" cy="610493"/>
          </a:xfrm>
          <a:prstGeom prst="rect">
            <a:avLst/>
          </a:prstGeom>
        </p:spPr>
      </p:pic>
      <p:sp>
        <p:nvSpPr>
          <p:cNvPr id="4" name="Text Placeholder 3">
            <a:extLst>
              <a:ext uri="{FF2B5EF4-FFF2-40B4-BE49-F238E27FC236}">
                <a16:creationId xmlns:a16="http://schemas.microsoft.com/office/drawing/2014/main" id="{F515CB36-000B-F65C-24A3-39FFBBC0B8BA}"/>
              </a:ext>
            </a:extLst>
          </p:cNvPr>
          <p:cNvSpPr>
            <a:spLocks noGrp="1"/>
          </p:cNvSpPr>
          <p:nvPr>
            <p:ph type="body" sz="quarter" idx="12"/>
          </p:nvPr>
        </p:nvSpPr>
        <p:spPr/>
        <p:txBody>
          <a:bodyPr/>
          <a:lstStyle/>
          <a:p>
            <a:pPr marL="0" indent="0">
              <a:buNone/>
            </a:pPr>
            <a:r>
              <a:rPr lang="en-US" dirty="0"/>
              <a:t>When preparing content for your presentation please consider the following:</a:t>
            </a:r>
          </a:p>
          <a:p>
            <a:r>
              <a:rPr lang="en-US" b="1" dirty="0"/>
              <a:t>Keep it clear and concise: </a:t>
            </a:r>
            <a:r>
              <a:rPr lang="en-US" dirty="0"/>
              <a:t>Avoid jargon and technical terms unless absolutely necessary. Use bullet points and short, easy to digest sentences to make your points.</a:t>
            </a:r>
          </a:p>
          <a:p>
            <a:r>
              <a:rPr lang="en-US" b="1" dirty="0"/>
              <a:t>Emphasize empathy: </a:t>
            </a:r>
            <a:r>
              <a:rPr lang="en-US" dirty="0"/>
              <a:t>Imagine your audience is unfamiliar with the topic. Explain concepts clearly and provide context for complex ideas to ensure everyone can follow along.</a:t>
            </a:r>
          </a:p>
        </p:txBody>
      </p:sp>
      <p:sp>
        <p:nvSpPr>
          <p:cNvPr id="9" name="Text Placeholder 8">
            <a:extLst>
              <a:ext uri="{FF2B5EF4-FFF2-40B4-BE49-F238E27FC236}">
                <a16:creationId xmlns:a16="http://schemas.microsoft.com/office/drawing/2014/main" id="{161E2A76-821C-F41B-E574-852FE77E7EFF}"/>
              </a:ext>
            </a:extLst>
          </p:cNvPr>
          <p:cNvSpPr>
            <a:spLocks noGrp="1"/>
          </p:cNvSpPr>
          <p:nvPr>
            <p:ph type="body" sz="quarter" idx="15"/>
          </p:nvPr>
        </p:nvSpPr>
        <p:spPr/>
        <p:txBody>
          <a:bodyPr/>
          <a:lstStyle/>
          <a:p>
            <a:r>
              <a:rPr lang="en-US" b="1"/>
              <a:t>Prioritize visuals: </a:t>
            </a:r>
            <a:r>
              <a:rPr lang="en-US"/>
              <a:t>Use images, graphs, and charts to illustrate your points rather than relying heavily on blocks of text.</a:t>
            </a:r>
          </a:p>
          <a:p>
            <a:r>
              <a:rPr lang="en-US" b="1"/>
              <a:t>Provide additional resources: </a:t>
            </a:r>
            <a:r>
              <a:rPr lang="en-US"/>
              <a:t>Include links to websites, articles, or videos where people can learn more about the topic and gain a deeper understanding.</a:t>
            </a:r>
          </a:p>
        </p:txBody>
      </p:sp>
      <p:sp>
        <p:nvSpPr>
          <p:cNvPr id="6" name="Footer Placeholder 5">
            <a:extLst>
              <a:ext uri="{FF2B5EF4-FFF2-40B4-BE49-F238E27FC236}">
                <a16:creationId xmlns:a16="http://schemas.microsoft.com/office/drawing/2014/main" id="{587BAF33-C26B-D50D-D175-579E17C54758}"/>
              </a:ext>
            </a:extLst>
          </p:cNvPr>
          <p:cNvSpPr>
            <a:spLocks noGrp="1"/>
          </p:cNvSpPr>
          <p:nvPr>
            <p:ph type="ftr" sz="quarter" idx="17"/>
          </p:nvPr>
        </p:nvSpPr>
        <p:spPr/>
        <p:txBody>
          <a:bodyPr/>
          <a:lstStyle/>
          <a:p>
            <a:endParaRPr lang="en-US"/>
          </a:p>
        </p:txBody>
      </p:sp>
      <p:sp>
        <p:nvSpPr>
          <p:cNvPr id="7" name="Date Placeholder 6">
            <a:extLst>
              <a:ext uri="{FF2B5EF4-FFF2-40B4-BE49-F238E27FC236}">
                <a16:creationId xmlns:a16="http://schemas.microsoft.com/office/drawing/2014/main" id="{2AD6B080-DEF7-0B87-CBB6-B68C056F1F14}"/>
              </a:ext>
            </a:extLst>
          </p:cNvPr>
          <p:cNvSpPr>
            <a:spLocks noGrp="1"/>
          </p:cNvSpPr>
          <p:nvPr>
            <p:ph type="dt" sz="half" idx="16"/>
          </p:nvPr>
        </p:nvSpPr>
        <p:spPr/>
        <p:txBody>
          <a:bodyPr/>
          <a:lstStyle/>
          <a:p>
            <a:fld id="{D2792E9C-7E5E-F14F-B049-5BFE22D713B7}" type="datetime4">
              <a:rPr lang="en-CA" smtClean="0"/>
              <a:t>May 21, 2024</a:t>
            </a:fld>
            <a:endParaRPr lang="en-US"/>
          </a:p>
        </p:txBody>
      </p:sp>
      <p:sp>
        <p:nvSpPr>
          <p:cNvPr id="8" name="Slide Number Placeholder 7">
            <a:extLst>
              <a:ext uri="{FF2B5EF4-FFF2-40B4-BE49-F238E27FC236}">
                <a16:creationId xmlns:a16="http://schemas.microsoft.com/office/drawing/2014/main" id="{EFCC57A8-6B38-E8BA-791D-E8942E7D6F17}"/>
              </a:ext>
            </a:extLst>
          </p:cNvPr>
          <p:cNvSpPr>
            <a:spLocks noGrp="1"/>
          </p:cNvSpPr>
          <p:nvPr>
            <p:ph type="sldNum" sz="quarter" idx="18"/>
          </p:nvPr>
        </p:nvSpPr>
        <p:spPr/>
        <p:txBody>
          <a:bodyPr/>
          <a:lstStyle/>
          <a:p>
            <a:fld id="{991AB9B0-3E43-D847-B073-60FE8FAFFDB7}" type="slidenum">
              <a:rPr lang="en-US" smtClean="0"/>
              <a:pPr/>
              <a:t>78</a:t>
            </a:fld>
            <a:endParaRPr lang="en-US"/>
          </a:p>
        </p:txBody>
      </p:sp>
    </p:spTree>
    <p:extLst>
      <p:ext uri="{BB962C8B-B14F-4D97-AF65-F5344CB8AC3E}">
        <p14:creationId xmlns:p14="http://schemas.microsoft.com/office/powerpoint/2010/main" val="307426767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19FD48-89BD-0615-1F0D-4C418AF07162}"/>
              </a:ext>
            </a:extLst>
          </p:cNvPr>
          <p:cNvSpPr>
            <a:spLocks noGrp="1"/>
          </p:cNvSpPr>
          <p:nvPr>
            <p:ph type="ctrTitle"/>
          </p:nvPr>
        </p:nvSpPr>
        <p:spPr>
          <a:xfrm>
            <a:off x="438150" y="5078328"/>
            <a:ext cx="5202000" cy="878895"/>
          </a:xfrm>
        </p:spPr>
        <p:txBody>
          <a:bodyPr>
            <a:noAutofit/>
          </a:bodyPr>
          <a:lstStyle/>
          <a:p>
            <a:r>
              <a:rPr lang="en-CA" dirty="0"/>
              <a:t>Resource Links</a:t>
            </a:r>
          </a:p>
        </p:txBody>
      </p:sp>
      <p:sp>
        <p:nvSpPr>
          <p:cNvPr id="5" name="Footer Placeholder 4">
            <a:extLst>
              <a:ext uri="{FF2B5EF4-FFF2-40B4-BE49-F238E27FC236}">
                <a16:creationId xmlns:a16="http://schemas.microsoft.com/office/drawing/2014/main" id="{B232DB04-91EB-C8AC-679B-94464077675D}"/>
              </a:ext>
            </a:extLst>
          </p:cNvPr>
          <p:cNvSpPr>
            <a:spLocks noGrp="1"/>
          </p:cNvSpPr>
          <p:nvPr>
            <p:ph type="ftr" sz="quarter" idx="11"/>
          </p:nvPr>
        </p:nvSpPr>
        <p:spPr/>
        <p:txBody>
          <a:bodyPr/>
          <a:lstStyle/>
          <a:p>
            <a:endParaRPr lang="en-US"/>
          </a:p>
        </p:txBody>
      </p:sp>
      <p:sp>
        <p:nvSpPr>
          <p:cNvPr id="6" name="Date Placeholder 5">
            <a:extLst>
              <a:ext uri="{FF2B5EF4-FFF2-40B4-BE49-F238E27FC236}">
                <a16:creationId xmlns:a16="http://schemas.microsoft.com/office/drawing/2014/main" id="{B794B08E-D96F-7A62-B65B-08B22E85BEF2}"/>
              </a:ext>
            </a:extLst>
          </p:cNvPr>
          <p:cNvSpPr>
            <a:spLocks noGrp="1"/>
          </p:cNvSpPr>
          <p:nvPr>
            <p:ph type="dt" sz="half" idx="2"/>
          </p:nvPr>
        </p:nvSpPr>
        <p:spPr/>
        <p:txBody>
          <a:bodyPr/>
          <a:lstStyle/>
          <a:p>
            <a:fld id="{D2792E9C-7E5E-F14F-B049-5BFE22D713B7}" type="datetime4">
              <a:rPr lang="en-CA" smtClean="0"/>
              <a:pPr/>
              <a:t>May 21, 2024</a:t>
            </a:fld>
            <a:endParaRPr lang="en-US"/>
          </a:p>
        </p:txBody>
      </p:sp>
      <p:sp>
        <p:nvSpPr>
          <p:cNvPr id="7" name="Slide Number Placeholder 6">
            <a:extLst>
              <a:ext uri="{FF2B5EF4-FFF2-40B4-BE49-F238E27FC236}">
                <a16:creationId xmlns:a16="http://schemas.microsoft.com/office/drawing/2014/main" id="{3BA74829-8108-87ED-D3EA-F939FC0E7CB4}"/>
              </a:ext>
            </a:extLst>
          </p:cNvPr>
          <p:cNvSpPr>
            <a:spLocks noGrp="1"/>
          </p:cNvSpPr>
          <p:nvPr>
            <p:ph type="sldNum" sz="quarter" idx="12"/>
          </p:nvPr>
        </p:nvSpPr>
        <p:spPr/>
        <p:txBody>
          <a:bodyPr/>
          <a:lstStyle/>
          <a:p>
            <a:fld id="{991AB9B0-3E43-D847-B073-60FE8FAFFDB7}" type="slidenum">
              <a:rPr lang="en-US" smtClean="0"/>
              <a:pPr/>
              <a:t>79</a:t>
            </a:fld>
            <a:endParaRPr lang="en-US"/>
          </a:p>
        </p:txBody>
      </p:sp>
      <p:pic>
        <p:nvPicPr>
          <p:cNvPr id="8" name="Graphic 7" descr="Delete this slide before publishing.">
            <a:extLst>
              <a:ext uri="{FF2B5EF4-FFF2-40B4-BE49-F238E27FC236}">
                <a16:creationId xmlns:a16="http://schemas.microsoft.com/office/drawing/2014/main" id="{D4AE543E-DD9A-4601-CCBF-282388E6A23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235854" y="458788"/>
            <a:ext cx="644409" cy="610493"/>
          </a:xfrm>
          <a:prstGeom prst="rect">
            <a:avLst/>
          </a:prstGeom>
        </p:spPr>
      </p:pic>
    </p:spTree>
    <p:extLst>
      <p:ext uri="{BB962C8B-B14F-4D97-AF65-F5344CB8AC3E}">
        <p14:creationId xmlns:p14="http://schemas.microsoft.com/office/powerpoint/2010/main" val="23587154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03783-F538-CD19-6BB5-7B73C20BE0D4}"/>
              </a:ext>
            </a:extLst>
          </p:cNvPr>
          <p:cNvSpPr>
            <a:spLocks noGrp="1"/>
          </p:cNvSpPr>
          <p:nvPr>
            <p:ph type="ctrTitle"/>
          </p:nvPr>
        </p:nvSpPr>
        <p:spPr/>
        <p:txBody>
          <a:bodyPr>
            <a:noAutofit/>
          </a:bodyPr>
          <a:lstStyle/>
          <a:p>
            <a:r>
              <a:rPr lang="en-US" dirty="0"/>
              <a:t>Line Graph Example</a:t>
            </a:r>
            <a:endParaRPr lang="en-CA" dirty="0"/>
          </a:p>
        </p:txBody>
      </p:sp>
      <p:sp>
        <p:nvSpPr>
          <p:cNvPr id="3" name="Subtitle 2">
            <a:extLst>
              <a:ext uri="{FF2B5EF4-FFF2-40B4-BE49-F238E27FC236}">
                <a16:creationId xmlns:a16="http://schemas.microsoft.com/office/drawing/2014/main" id="{9A2D8B96-D2F6-245A-DDB1-F0A765CE6784}"/>
              </a:ext>
            </a:extLst>
          </p:cNvPr>
          <p:cNvSpPr>
            <a:spLocks noGrp="1"/>
          </p:cNvSpPr>
          <p:nvPr>
            <p:ph type="subTitle" idx="1"/>
          </p:nvPr>
        </p:nvSpPr>
        <p:spPr/>
        <p:txBody>
          <a:bodyPr/>
          <a:lstStyle/>
          <a:p>
            <a:r>
              <a:rPr lang="en-CA"/>
              <a:t>Cannot use light accent colours.</a:t>
            </a:r>
          </a:p>
        </p:txBody>
      </p:sp>
      <p:graphicFrame>
        <p:nvGraphicFramePr>
          <p:cNvPr id="10" name="Chart 9" descr="A line graph visually three categories of data over time.">
            <a:extLst>
              <a:ext uri="{FF2B5EF4-FFF2-40B4-BE49-F238E27FC236}">
                <a16:creationId xmlns:a16="http://schemas.microsoft.com/office/drawing/2014/main" id="{C5D61D5C-5E4A-3DC4-6BE6-E25841023660}"/>
              </a:ext>
            </a:extLst>
          </p:cNvPr>
          <p:cNvGraphicFramePr/>
          <p:nvPr>
            <p:extLst>
              <p:ext uri="{D42A27DB-BD31-4B8C-83A1-F6EECF244321}">
                <p14:modId xmlns:p14="http://schemas.microsoft.com/office/powerpoint/2010/main" val="1928135493"/>
              </p:ext>
            </p:extLst>
          </p:nvPr>
        </p:nvGraphicFramePr>
        <p:xfrm>
          <a:off x="4109987" y="2097175"/>
          <a:ext cx="12098437" cy="8065625"/>
        </p:xfrm>
        <a:graphic>
          <a:graphicData uri="http://schemas.openxmlformats.org/drawingml/2006/chart">
            <c:chart xmlns:c="http://schemas.openxmlformats.org/drawingml/2006/chart" xmlns:r="http://schemas.openxmlformats.org/officeDocument/2006/relationships" r:id="rId2"/>
          </a:graphicData>
        </a:graphic>
      </p:graphicFrame>
      <p:sp>
        <p:nvSpPr>
          <p:cNvPr id="4" name="Footer Placeholder 3">
            <a:extLst>
              <a:ext uri="{FF2B5EF4-FFF2-40B4-BE49-F238E27FC236}">
                <a16:creationId xmlns:a16="http://schemas.microsoft.com/office/drawing/2014/main" id="{398A5C0E-0F3D-334B-B4BF-F533E5817916}"/>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1D14EE4D-6ED2-030F-8E82-C76804801A49}"/>
              </a:ext>
            </a:extLst>
          </p:cNvPr>
          <p:cNvSpPr>
            <a:spLocks noGrp="1"/>
          </p:cNvSpPr>
          <p:nvPr>
            <p:ph type="dt" sz="half" idx="10"/>
          </p:nvPr>
        </p:nvSpPr>
        <p:spPr/>
        <p:txBody>
          <a:bodyPr/>
          <a:lstStyle/>
          <a:p>
            <a:fld id="{D2792E9C-7E5E-F14F-B049-5BFE22D713B7}" type="datetime4">
              <a:rPr lang="en-CA" smtClean="0"/>
              <a:t>May 21, 2024</a:t>
            </a:fld>
            <a:endParaRPr lang="en-US"/>
          </a:p>
        </p:txBody>
      </p:sp>
      <p:sp>
        <p:nvSpPr>
          <p:cNvPr id="6" name="Slide Number Placeholder 5">
            <a:extLst>
              <a:ext uri="{FF2B5EF4-FFF2-40B4-BE49-F238E27FC236}">
                <a16:creationId xmlns:a16="http://schemas.microsoft.com/office/drawing/2014/main" id="{B1C8D604-DC58-6F94-7530-6573FFB187EE}"/>
              </a:ext>
            </a:extLst>
          </p:cNvPr>
          <p:cNvSpPr>
            <a:spLocks noGrp="1"/>
          </p:cNvSpPr>
          <p:nvPr>
            <p:ph type="sldNum" sz="quarter" idx="12"/>
          </p:nvPr>
        </p:nvSpPr>
        <p:spPr/>
        <p:txBody>
          <a:bodyPr/>
          <a:lstStyle/>
          <a:p>
            <a:fld id="{991AB9B0-3E43-D847-B073-60FE8FAFFDB7}" type="slidenum">
              <a:rPr lang="en-US" smtClean="0"/>
              <a:pPr/>
              <a:t>8</a:t>
            </a:fld>
            <a:endParaRPr lang="en-US"/>
          </a:p>
        </p:txBody>
      </p:sp>
    </p:spTree>
    <p:extLst>
      <p:ext uri="{BB962C8B-B14F-4D97-AF65-F5344CB8AC3E}">
        <p14:creationId xmlns:p14="http://schemas.microsoft.com/office/powerpoint/2010/main" val="332764665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35E31-78BD-57EB-5DC3-0A1469898E49}"/>
              </a:ext>
            </a:extLst>
          </p:cNvPr>
          <p:cNvSpPr>
            <a:spLocks noGrp="1"/>
          </p:cNvSpPr>
          <p:nvPr>
            <p:ph type="ctrTitle"/>
          </p:nvPr>
        </p:nvSpPr>
        <p:spPr/>
        <p:txBody>
          <a:bodyPr>
            <a:noAutofit/>
          </a:bodyPr>
          <a:lstStyle/>
          <a:p>
            <a:r>
              <a:rPr lang="en-CA" dirty="0"/>
              <a:t>Additional Accessibility Resources for Microsoft PowerPoint</a:t>
            </a:r>
          </a:p>
        </p:txBody>
      </p:sp>
      <p:pic>
        <p:nvPicPr>
          <p:cNvPr id="9" name="Graphic 8" descr="Delete this slide before publishing.">
            <a:extLst>
              <a:ext uri="{FF2B5EF4-FFF2-40B4-BE49-F238E27FC236}">
                <a16:creationId xmlns:a16="http://schemas.microsoft.com/office/drawing/2014/main" id="{82C71802-D89D-8847-C577-014D6A87EA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235854" y="458788"/>
            <a:ext cx="644409" cy="610493"/>
          </a:xfrm>
          <a:prstGeom prst="rect">
            <a:avLst/>
          </a:prstGeom>
        </p:spPr>
      </p:pic>
      <p:sp>
        <p:nvSpPr>
          <p:cNvPr id="4" name="Text Placeholder 3">
            <a:extLst>
              <a:ext uri="{FF2B5EF4-FFF2-40B4-BE49-F238E27FC236}">
                <a16:creationId xmlns:a16="http://schemas.microsoft.com/office/drawing/2014/main" id="{7725D634-366D-6D58-3ABE-2E3095612081}"/>
              </a:ext>
            </a:extLst>
          </p:cNvPr>
          <p:cNvSpPr>
            <a:spLocks noGrp="1"/>
          </p:cNvSpPr>
          <p:nvPr>
            <p:ph type="body" sz="quarter" idx="12"/>
          </p:nvPr>
        </p:nvSpPr>
        <p:spPr>
          <a:xfrm>
            <a:off x="438150" y="2584175"/>
            <a:ext cx="19441062" cy="6864614"/>
          </a:xfrm>
        </p:spPr>
        <p:txBody>
          <a:bodyPr/>
          <a:lstStyle/>
          <a:p>
            <a:pPr marL="342900" indent="-342900"/>
            <a:r>
              <a:rPr lang="en-US" sz="2400" b="1"/>
              <a:t>Design:</a:t>
            </a:r>
            <a:r>
              <a:rPr lang="en-US" sz="2400"/>
              <a:t> Consider design elements and their impact on accessibility. Simplicity is best. Incorporate ‘white space’ and large (min.18 points) </a:t>
            </a:r>
            <a:r>
              <a:rPr lang="en-US" sz="2400" b="1" u="none">
                <a:solidFill>
                  <a:schemeClr val="accent1"/>
                </a:solidFill>
              </a:rPr>
              <a:t>sans-serif fonts</a:t>
            </a:r>
            <a:r>
              <a:rPr lang="en-US" sz="2400">
                <a:solidFill>
                  <a:schemeClr val="accent3"/>
                </a:solidFill>
              </a:rPr>
              <a:t>, </a:t>
            </a:r>
            <a:r>
              <a:rPr lang="en-US" sz="2400"/>
              <a:t>use high contrast (see next bullet point), </a:t>
            </a:r>
            <a:r>
              <a:rPr lang="en-US" sz="2400" err="1"/>
              <a:t>colour</a:t>
            </a:r>
            <a:r>
              <a:rPr lang="en-US" sz="2400"/>
              <a:t> with indicators (more below), and ensure your writing style and language is clear and concise. </a:t>
            </a:r>
            <a:endParaRPr lang="en-US" sz="2400" b="1"/>
          </a:p>
          <a:p>
            <a:pPr marL="342900" indent="-342900" algn="l">
              <a:buFont typeface="Arial" panose="020B0604020202020204" pitchFamily="34" charset="0"/>
              <a:buChar char="•"/>
            </a:pPr>
            <a:r>
              <a:rPr lang="en-US" sz="2400" b="1"/>
              <a:t>Contrast: </a:t>
            </a:r>
            <a:r>
              <a:rPr lang="en-US" sz="2400" b="0" err="1"/>
              <a:t>Colour</a:t>
            </a:r>
            <a:r>
              <a:rPr lang="en-US" sz="2400" b="0"/>
              <a:t> Tools include a </a:t>
            </a:r>
            <a:r>
              <a:rPr lang="en-US" sz="2400" b="1" u="none" err="1">
                <a:solidFill>
                  <a:schemeClr val="accent1"/>
                </a:solidFill>
                <a:hlinkClick r:id="rId5"/>
              </a:rPr>
              <a:t>colour</a:t>
            </a:r>
            <a:r>
              <a:rPr lang="en-US" sz="2400" b="1" u="none">
                <a:solidFill>
                  <a:schemeClr val="accent1"/>
                </a:solidFill>
                <a:hlinkClick r:id="rId5"/>
              </a:rPr>
              <a:t> contrast checker at webaim.org</a:t>
            </a:r>
            <a:r>
              <a:rPr lang="en-US" sz="2400" b="1" u="none">
                <a:solidFill>
                  <a:schemeClr val="accent3"/>
                </a:solidFill>
              </a:rPr>
              <a:t> </a:t>
            </a:r>
            <a:r>
              <a:rPr lang="en-US" sz="2400" b="0" u="none"/>
              <a:t>or</a:t>
            </a:r>
            <a:r>
              <a:rPr lang="en-US" sz="2400">
                <a:solidFill>
                  <a:schemeClr val="accent3"/>
                </a:solidFill>
              </a:rPr>
              <a:t> </a:t>
            </a:r>
            <a:r>
              <a:rPr lang="en-US" sz="2400" b="1">
                <a:solidFill>
                  <a:schemeClr val="accent1"/>
                </a:solidFill>
                <a:hlinkClick r:id="rId6"/>
              </a:rPr>
              <a:t>ContrastChecker.com</a:t>
            </a:r>
            <a:r>
              <a:rPr lang="en-US" sz="2400" b="0">
                <a:solidFill>
                  <a:schemeClr val="accent1"/>
                </a:solidFill>
              </a:rPr>
              <a:t>, </a:t>
            </a:r>
            <a:r>
              <a:rPr lang="en-US" sz="2400" b="0"/>
              <a:t>as well as </a:t>
            </a:r>
            <a:r>
              <a:rPr lang="en-US" sz="2400"/>
              <a:t>the </a:t>
            </a:r>
            <a:r>
              <a:rPr lang="en-US" sz="2400" b="1" err="1">
                <a:solidFill>
                  <a:schemeClr val="accent3"/>
                </a:solidFill>
                <a:hlinkClick r:id="rId7"/>
              </a:rPr>
              <a:t>Colour</a:t>
            </a:r>
            <a:r>
              <a:rPr lang="en-US" sz="2400" b="1">
                <a:solidFill>
                  <a:schemeClr val="accent3"/>
                </a:solidFill>
                <a:hlinkClick r:id="rId7"/>
              </a:rPr>
              <a:t> Contrast </a:t>
            </a:r>
            <a:r>
              <a:rPr lang="en-US" sz="2400" b="1" err="1">
                <a:solidFill>
                  <a:schemeClr val="accent3"/>
                </a:solidFill>
                <a:hlinkClick r:id="rId7"/>
              </a:rPr>
              <a:t>Analyser</a:t>
            </a:r>
            <a:r>
              <a:rPr lang="en-US" sz="2400">
                <a:solidFill>
                  <a:schemeClr val="accent3"/>
                </a:solidFill>
              </a:rPr>
              <a:t> </a:t>
            </a:r>
            <a:r>
              <a:rPr lang="en-US" sz="2400"/>
              <a:t>tool</a:t>
            </a:r>
            <a:r>
              <a:rPr lang="en-US" sz="2400">
                <a:solidFill>
                  <a:schemeClr val="accent3"/>
                </a:solidFill>
              </a:rPr>
              <a:t>. </a:t>
            </a:r>
            <a:r>
              <a:rPr lang="en-US" sz="2400" b="1" err="1">
                <a:solidFill>
                  <a:schemeClr val="accent3"/>
                </a:solidFill>
                <a:hlinkClick r:id="rId8"/>
              </a:rPr>
              <a:t>Colour</a:t>
            </a:r>
            <a:r>
              <a:rPr lang="en-US" sz="2400" b="1">
                <a:solidFill>
                  <a:schemeClr val="accent3"/>
                </a:solidFill>
                <a:hlinkClick r:id="rId8"/>
              </a:rPr>
              <a:t> Oracle</a:t>
            </a:r>
            <a:r>
              <a:rPr lang="en-US" sz="2400">
                <a:solidFill>
                  <a:schemeClr val="accent3"/>
                </a:solidFill>
              </a:rPr>
              <a:t> </a:t>
            </a:r>
            <a:r>
              <a:rPr lang="en-US" sz="2400"/>
              <a:t>is a </a:t>
            </a:r>
            <a:r>
              <a:rPr lang="en-US" sz="2400" err="1"/>
              <a:t>colour</a:t>
            </a:r>
            <a:r>
              <a:rPr lang="en-US" sz="2400"/>
              <a:t> blindness testing tool.</a:t>
            </a:r>
          </a:p>
          <a:p>
            <a:pPr marL="342900" indent="-342900" algn="l">
              <a:buFont typeface="Arial" panose="020B0604020202020204" pitchFamily="34" charset="0"/>
              <a:buChar char="•"/>
            </a:pPr>
            <a:r>
              <a:rPr lang="en-US" sz="2400" b="1"/>
              <a:t>Layouts and Templates: </a:t>
            </a:r>
            <a:r>
              <a:rPr lang="en-US" sz="2400"/>
              <a:t>Learn to </a:t>
            </a:r>
            <a:r>
              <a:rPr lang="en-US" sz="2400" b="1">
                <a:solidFill>
                  <a:schemeClr val="accent3"/>
                </a:solidFill>
                <a:hlinkClick r:id="rId9"/>
              </a:rPr>
              <a:t>use predetermined layouts for accessible slide presentations</a:t>
            </a:r>
            <a:r>
              <a:rPr lang="en-US" sz="2400"/>
              <a:t> (YouTube University of Minnesota, 6:42).</a:t>
            </a:r>
          </a:p>
          <a:p>
            <a:pPr marL="342900" indent="-342900" algn="l">
              <a:buFont typeface="Arial" panose="020B0604020202020204" pitchFamily="34" charset="0"/>
              <a:buChar char="•"/>
            </a:pPr>
            <a:r>
              <a:rPr lang="en-US" sz="2400" b="1"/>
              <a:t>Text Boxes: </a:t>
            </a:r>
            <a:r>
              <a:rPr lang="en-US" sz="2400"/>
              <a:t>Learn to </a:t>
            </a:r>
            <a:r>
              <a:rPr lang="en-US" sz="2400" b="1">
                <a:solidFill>
                  <a:schemeClr val="accent1"/>
                </a:solidFill>
                <a:hlinkClick r:id="rId10">
                  <a:extLst>
                    <a:ext uri="{A12FA001-AC4F-418D-AE19-62706E023703}">
                      <ahyp:hlinkClr xmlns:ahyp="http://schemas.microsoft.com/office/drawing/2018/hyperlinkcolor" val="tx"/>
                    </a:ext>
                  </a:extLst>
                </a:hlinkClick>
              </a:rPr>
              <a:t>add alt-text to text boxes in PowerPoint</a:t>
            </a:r>
            <a:r>
              <a:rPr lang="en-US" sz="2400">
                <a:solidFill>
                  <a:schemeClr val="accent1"/>
                </a:solidFill>
              </a:rPr>
              <a:t> </a:t>
            </a:r>
            <a:r>
              <a:rPr lang="en-US" sz="2400"/>
              <a:t>(YouTube University of Minnesota, 1:3</a:t>
            </a:r>
            <a:r>
              <a:rPr lang="en-US" sz="2400">
                <a:solidFill>
                  <a:schemeClr val="accent3"/>
                </a:solidFill>
              </a:rPr>
              <a:t>6).</a:t>
            </a:r>
          </a:p>
          <a:p>
            <a:pPr marL="342900" indent="-342900" algn="l">
              <a:buFont typeface="Arial" panose="020B0604020202020204" pitchFamily="34" charset="0"/>
              <a:buChar char="•"/>
            </a:pPr>
            <a:r>
              <a:rPr lang="en-US" sz="2400" b="1"/>
              <a:t>Reading Order: </a:t>
            </a:r>
            <a:r>
              <a:rPr lang="en-US" sz="2400"/>
              <a:t>Learn to </a:t>
            </a:r>
            <a:r>
              <a:rPr lang="en-US" sz="2400" b="1">
                <a:solidFill>
                  <a:schemeClr val="accent3"/>
                </a:solidFill>
                <a:hlinkClick r:id="rId11"/>
              </a:rPr>
              <a:t>build slide content in proper reading order so screen readers read it correctly</a:t>
            </a:r>
            <a:r>
              <a:rPr lang="en-US" sz="2400">
                <a:solidFill>
                  <a:schemeClr val="accent3"/>
                </a:solidFill>
              </a:rPr>
              <a:t> </a:t>
            </a:r>
            <a:r>
              <a:rPr lang="en-US" sz="2400"/>
              <a:t>(Microsoft Video, 2:29), and how to </a:t>
            </a:r>
            <a:r>
              <a:rPr lang="en-US" sz="2400" b="1">
                <a:solidFill>
                  <a:schemeClr val="accent3"/>
                </a:solidFill>
                <a:hlinkClick r:id="rId12"/>
              </a:rPr>
              <a:t>use the ‘reorder objects’ option in PowerPoint</a:t>
            </a:r>
            <a:r>
              <a:rPr lang="en-US" sz="2400">
                <a:solidFill>
                  <a:schemeClr val="accent3"/>
                </a:solidFill>
              </a:rPr>
              <a:t> </a:t>
            </a:r>
            <a:r>
              <a:rPr lang="en-US" sz="2400"/>
              <a:t>(YouTube University of Minnesota, 1:30). </a:t>
            </a:r>
          </a:p>
          <a:p>
            <a:pPr marL="342900" indent="-342900" algn="l">
              <a:buFont typeface="Arial" panose="020B0604020202020204" pitchFamily="34" charset="0"/>
              <a:buChar char="•"/>
            </a:pPr>
            <a:r>
              <a:rPr lang="en-US" sz="2400" b="1"/>
              <a:t>Alt-Text:</a:t>
            </a:r>
            <a:r>
              <a:rPr lang="en-US" sz="2400"/>
              <a:t> Learn to </a:t>
            </a:r>
            <a:r>
              <a:rPr lang="en-US" sz="2400" b="1">
                <a:solidFill>
                  <a:schemeClr val="accent3"/>
                </a:solidFill>
                <a:hlinkClick r:id="rId13"/>
              </a:rPr>
              <a:t>improve image, charts and graphic accessibility in PowerPoint</a:t>
            </a:r>
            <a:r>
              <a:rPr lang="en-US" sz="2400">
                <a:solidFill>
                  <a:schemeClr val="accent3"/>
                </a:solidFill>
              </a:rPr>
              <a:t> </a:t>
            </a:r>
            <a:r>
              <a:rPr lang="en-US" sz="2400"/>
              <a:t>(Microsoft Video, 2:40). </a:t>
            </a:r>
          </a:p>
          <a:p>
            <a:pPr marL="342900" indent="-342900" algn="l">
              <a:buFont typeface="Arial" panose="020B0604020202020204" pitchFamily="34" charset="0"/>
              <a:buChar char="•"/>
            </a:pPr>
            <a:r>
              <a:rPr lang="en-US" sz="2400" b="1" err="1"/>
              <a:t>Colour</a:t>
            </a:r>
            <a:r>
              <a:rPr lang="en-US" sz="2400" b="1"/>
              <a:t>:</a:t>
            </a:r>
            <a:r>
              <a:rPr lang="en-US" sz="2400"/>
              <a:t> Learn to use more </a:t>
            </a:r>
            <a:r>
              <a:rPr lang="en-US" sz="2400" b="1">
                <a:solidFill>
                  <a:schemeClr val="accent3"/>
                </a:solidFill>
                <a:hlinkClick r:id="rId14"/>
              </a:rPr>
              <a:t>accessible </a:t>
            </a:r>
            <a:r>
              <a:rPr lang="en-US" sz="2400" b="1" err="1">
                <a:solidFill>
                  <a:schemeClr val="accent3"/>
                </a:solidFill>
                <a:hlinkClick r:id="rId14"/>
              </a:rPr>
              <a:t>colours</a:t>
            </a:r>
            <a:r>
              <a:rPr lang="en-US" sz="2400" b="1">
                <a:solidFill>
                  <a:schemeClr val="accent3"/>
                </a:solidFill>
                <a:hlinkClick r:id="rId14"/>
              </a:rPr>
              <a:t> and styles in presentation slides to improve accessibility</a:t>
            </a:r>
            <a:r>
              <a:rPr lang="en-US" sz="2400">
                <a:solidFill>
                  <a:schemeClr val="accent3"/>
                </a:solidFill>
              </a:rPr>
              <a:t> </a:t>
            </a:r>
            <a:r>
              <a:rPr lang="en-US" sz="2400"/>
              <a:t>(Microsoft Video, 2:17). </a:t>
            </a:r>
          </a:p>
          <a:p>
            <a:pPr marL="342900" indent="-342900" algn="l">
              <a:buFont typeface="Arial" panose="020B0604020202020204" pitchFamily="34" charset="0"/>
              <a:buChar char="•"/>
            </a:pPr>
            <a:r>
              <a:rPr lang="en-US" sz="2400" b="1"/>
              <a:t>Clarity:</a:t>
            </a:r>
            <a:r>
              <a:rPr lang="en-US" sz="2400"/>
              <a:t> Learn to </a:t>
            </a:r>
            <a:r>
              <a:rPr lang="en-US" sz="2400" b="1">
                <a:solidFill>
                  <a:schemeClr val="accent3"/>
                </a:solidFill>
                <a:hlinkClick r:id="rId15"/>
              </a:rPr>
              <a:t>make presentations clearer and easier to comprehend for everyone</a:t>
            </a:r>
            <a:r>
              <a:rPr lang="en-US" sz="2400">
                <a:solidFill>
                  <a:schemeClr val="accent3"/>
                </a:solidFill>
              </a:rPr>
              <a:t> </a:t>
            </a:r>
            <a:r>
              <a:rPr lang="en-US" sz="2400"/>
              <a:t>(Microsoft Video,  3:50). </a:t>
            </a:r>
          </a:p>
          <a:p>
            <a:pPr marL="342900" indent="-342900" algn="l">
              <a:buFont typeface="Arial" panose="020B0604020202020204" pitchFamily="34" charset="0"/>
              <a:buChar char="•"/>
            </a:pPr>
            <a:r>
              <a:rPr lang="en-US" sz="2400" b="1"/>
              <a:t>Alternative Formats for Distribution: </a:t>
            </a:r>
            <a:r>
              <a:rPr lang="en-US" sz="2400"/>
              <a:t>Learn to </a:t>
            </a:r>
            <a:r>
              <a:rPr lang="en-US" sz="2400" b="1">
                <a:solidFill>
                  <a:schemeClr val="accent3"/>
                </a:solidFill>
                <a:hlinkClick r:id="rId16"/>
              </a:rPr>
              <a:t>save a presentation in an alternate format that can be read by a screen reader</a:t>
            </a:r>
            <a:r>
              <a:rPr lang="en-US" sz="2400"/>
              <a:t> (Microsoft Video, 3:50). </a:t>
            </a:r>
          </a:p>
          <a:p>
            <a:pPr marL="342900" indent="-342900" algn="l">
              <a:buFont typeface="Arial" panose="020B0604020202020204" pitchFamily="34" charset="0"/>
              <a:buChar char="•"/>
            </a:pPr>
            <a:endParaRPr lang="en-US" sz="2400"/>
          </a:p>
          <a:p>
            <a:pPr marL="0" indent="0">
              <a:buNone/>
            </a:pPr>
            <a:r>
              <a:rPr lang="en-US" sz="2400">
                <a:solidFill>
                  <a:schemeClr val="accent3"/>
                </a:solidFill>
              </a:rPr>
              <a:t>NOTE: To access the material, right click on the link and select ‘</a:t>
            </a:r>
            <a:r>
              <a:rPr lang="en-US" sz="2400" b="1">
                <a:solidFill>
                  <a:schemeClr val="accent3"/>
                </a:solidFill>
              </a:rPr>
              <a:t>Hyperlink &gt; Open Hyperlink</a:t>
            </a:r>
            <a:r>
              <a:rPr lang="en-US" sz="2400">
                <a:solidFill>
                  <a:schemeClr val="accent3"/>
                </a:solidFill>
              </a:rPr>
              <a:t>’.</a:t>
            </a:r>
            <a:endParaRPr lang="en-US" sz="2400"/>
          </a:p>
          <a:p>
            <a:endParaRPr lang="en-CA" sz="2400"/>
          </a:p>
        </p:txBody>
      </p:sp>
      <p:sp>
        <p:nvSpPr>
          <p:cNvPr id="6" name="Footer Placeholder 5">
            <a:extLst>
              <a:ext uri="{FF2B5EF4-FFF2-40B4-BE49-F238E27FC236}">
                <a16:creationId xmlns:a16="http://schemas.microsoft.com/office/drawing/2014/main" id="{786482D3-CCAD-1F23-8465-BF810C5A333E}"/>
              </a:ext>
            </a:extLst>
          </p:cNvPr>
          <p:cNvSpPr>
            <a:spLocks noGrp="1"/>
          </p:cNvSpPr>
          <p:nvPr>
            <p:ph type="ftr" sz="quarter" idx="21"/>
          </p:nvPr>
        </p:nvSpPr>
        <p:spPr/>
        <p:txBody>
          <a:bodyPr/>
          <a:lstStyle/>
          <a:p>
            <a:endParaRPr lang="en-US"/>
          </a:p>
        </p:txBody>
      </p:sp>
      <p:sp>
        <p:nvSpPr>
          <p:cNvPr id="7" name="Date Placeholder 6">
            <a:extLst>
              <a:ext uri="{FF2B5EF4-FFF2-40B4-BE49-F238E27FC236}">
                <a16:creationId xmlns:a16="http://schemas.microsoft.com/office/drawing/2014/main" id="{451F4CFB-EBFC-4C3B-E74F-DE482A599996}"/>
              </a:ext>
            </a:extLst>
          </p:cNvPr>
          <p:cNvSpPr>
            <a:spLocks noGrp="1"/>
          </p:cNvSpPr>
          <p:nvPr>
            <p:ph type="dt" sz="half" idx="2"/>
          </p:nvPr>
        </p:nvSpPr>
        <p:spPr/>
        <p:txBody>
          <a:bodyPr/>
          <a:lstStyle/>
          <a:p>
            <a:fld id="{D2792E9C-7E5E-F14F-B049-5BFE22D713B7}" type="datetime4">
              <a:rPr lang="en-CA" smtClean="0"/>
              <a:t>May 21, 2024</a:t>
            </a:fld>
            <a:endParaRPr lang="en-US"/>
          </a:p>
        </p:txBody>
      </p:sp>
      <p:sp>
        <p:nvSpPr>
          <p:cNvPr id="8" name="Slide Number Placeholder 7">
            <a:extLst>
              <a:ext uri="{FF2B5EF4-FFF2-40B4-BE49-F238E27FC236}">
                <a16:creationId xmlns:a16="http://schemas.microsoft.com/office/drawing/2014/main" id="{9EE60E47-7BC8-A49D-3B98-D2026FAECD46}"/>
              </a:ext>
            </a:extLst>
          </p:cNvPr>
          <p:cNvSpPr>
            <a:spLocks noGrp="1"/>
          </p:cNvSpPr>
          <p:nvPr>
            <p:ph type="sldNum" sz="quarter" idx="22"/>
          </p:nvPr>
        </p:nvSpPr>
        <p:spPr/>
        <p:txBody>
          <a:bodyPr/>
          <a:lstStyle/>
          <a:p>
            <a:fld id="{991AB9B0-3E43-D847-B073-60FE8FAFFDB7}" type="slidenum">
              <a:rPr lang="en-US" smtClean="0"/>
              <a:pPr/>
              <a:t>80</a:t>
            </a:fld>
            <a:endParaRPr lang="en-US"/>
          </a:p>
        </p:txBody>
      </p:sp>
    </p:spTree>
    <p:extLst>
      <p:ext uri="{BB962C8B-B14F-4D97-AF65-F5344CB8AC3E}">
        <p14:creationId xmlns:p14="http://schemas.microsoft.com/office/powerpoint/2010/main" val="1738728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E4B1EE40-2195-23FC-ABB1-5801E09AC92A}"/>
              </a:ext>
            </a:extLst>
          </p:cNvPr>
          <p:cNvSpPr>
            <a:spLocks noGrp="1"/>
          </p:cNvSpPr>
          <p:nvPr>
            <p:ph type="ctrTitle"/>
          </p:nvPr>
        </p:nvSpPr>
        <p:spPr/>
        <p:txBody>
          <a:bodyPr>
            <a:noAutofit/>
          </a:bodyPr>
          <a:lstStyle/>
          <a:p>
            <a:r>
              <a:rPr lang="en-US" dirty="0"/>
              <a:t>Two Column Text Example</a:t>
            </a:r>
          </a:p>
        </p:txBody>
      </p:sp>
      <p:sp>
        <p:nvSpPr>
          <p:cNvPr id="13" name="Subtitle 12">
            <a:extLst>
              <a:ext uri="{FF2B5EF4-FFF2-40B4-BE49-F238E27FC236}">
                <a16:creationId xmlns:a16="http://schemas.microsoft.com/office/drawing/2014/main" id="{DAEA5901-576E-EC75-91EC-9FFE77F157D6}"/>
              </a:ext>
            </a:extLst>
          </p:cNvPr>
          <p:cNvSpPr>
            <a:spLocks noGrp="1"/>
          </p:cNvSpPr>
          <p:nvPr>
            <p:ph type="subTitle" idx="1"/>
          </p:nvPr>
        </p:nvSpPr>
        <p:spPr/>
        <p:txBody>
          <a:bodyPr/>
          <a:lstStyle/>
          <a:p>
            <a:endParaRPr lang="en-US"/>
          </a:p>
        </p:txBody>
      </p:sp>
      <p:sp>
        <p:nvSpPr>
          <p:cNvPr id="14" name="Text Placeholder 13">
            <a:extLst>
              <a:ext uri="{FF2B5EF4-FFF2-40B4-BE49-F238E27FC236}">
                <a16:creationId xmlns:a16="http://schemas.microsoft.com/office/drawing/2014/main" id="{ADFBFB38-B117-8CE0-D510-19F5CF5AC3B5}"/>
              </a:ext>
            </a:extLst>
          </p:cNvPr>
          <p:cNvSpPr>
            <a:spLocks noGrp="1"/>
          </p:cNvSpPr>
          <p:nvPr>
            <p:ph type="body" sz="quarter" idx="12"/>
          </p:nvPr>
        </p:nvSpPr>
        <p:spPr/>
        <p:txBody>
          <a:bodyPr/>
          <a:lstStyle/>
          <a:p>
            <a:endParaRPr lang="en-US" dirty="0"/>
          </a:p>
        </p:txBody>
      </p:sp>
      <p:sp>
        <p:nvSpPr>
          <p:cNvPr id="15" name="Text Placeholder 14">
            <a:extLst>
              <a:ext uri="{FF2B5EF4-FFF2-40B4-BE49-F238E27FC236}">
                <a16:creationId xmlns:a16="http://schemas.microsoft.com/office/drawing/2014/main" id="{D0E60AFF-A892-D5E2-8530-A0EB8A8F8F69}"/>
              </a:ext>
            </a:extLst>
          </p:cNvPr>
          <p:cNvSpPr>
            <a:spLocks noGrp="1"/>
          </p:cNvSpPr>
          <p:nvPr>
            <p:ph type="body" sz="quarter" idx="15"/>
          </p:nvPr>
        </p:nvSpPr>
        <p:spPr/>
        <p:txBody>
          <a:bodyPr/>
          <a:lstStyle/>
          <a:p>
            <a:endParaRPr lang="en-US"/>
          </a:p>
        </p:txBody>
      </p:sp>
      <p:sp>
        <p:nvSpPr>
          <p:cNvPr id="6" name="Footer Placeholder 5">
            <a:extLst>
              <a:ext uri="{FF2B5EF4-FFF2-40B4-BE49-F238E27FC236}">
                <a16:creationId xmlns:a16="http://schemas.microsoft.com/office/drawing/2014/main" id="{BD66F070-C6A9-7A2C-A9DA-E6D6ED29E01E}"/>
              </a:ext>
            </a:extLst>
          </p:cNvPr>
          <p:cNvSpPr>
            <a:spLocks noGrp="1"/>
          </p:cNvSpPr>
          <p:nvPr>
            <p:ph type="ftr" sz="quarter" idx="17"/>
          </p:nvPr>
        </p:nvSpPr>
        <p:spPr>
          <a:xfrm>
            <a:off x="6731000" y="10620000"/>
            <a:ext cx="6856413" cy="377813"/>
          </a:xfrm>
        </p:spPr>
        <p:txBody>
          <a:bodyPr/>
          <a:lstStyle/>
          <a:p>
            <a:endParaRPr lang="en-US"/>
          </a:p>
        </p:txBody>
      </p:sp>
      <p:sp>
        <p:nvSpPr>
          <p:cNvPr id="7" name="Date Placeholder 6">
            <a:extLst>
              <a:ext uri="{FF2B5EF4-FFF2-40B4-BE49-F238E27FC236}">
                <a16:creationId xmlns:a16="http://schemas.microsoft.com/office/drawing/2014/main" id="{767E6DE2-AB6B-2D34-83E8-8EDA708E7ADF}"/>
              </a:ext>
            </a:extLst>
          </p:cNvPr>
          <p:cNvSpPr>
            <a:spLocks noGrp="1"/>
          </p:cNvSpPr>
          <p:nvPr>
            <p:ph type="dt" sz="half" idx="16"/>
          </p:nvPr>
        </p:nvSpPr>
        <p:spPr>
          <a:xfrm>
            <a:off x="16412307" y="10621112"/>
            <a:ext cx="2572579" cy="350101"/>
          </a:xfrm>
        </p:spPr>
        <p:txBody>
          <a:bodyPr/>
          <a:lstStyle/>
          <a:p>
            <a:fld id="{D2792E9C-7E5E-F14F-B049-5BFE22D713B7}" type="datetime4">
              <a:rPr lang="en-CA" smtClean="0"/>
              <a:pPr/>
              <a:t>May 21, 2024</a:t>
            </a:fld>
            <a:endParaRPr lang="en-US"/>
          </a:p>
        </p:txBody>
      </p:sp>
      <p:sp>
        <p:nvSpPr>
          <p:cNvPr id="8" name="Slide Number Placeholder 7">
            <a:extLst>
              <a:ext uri="{FF2B5EF4-FFF2-40B4-BE49-F238E27FC236}">
                <a16:creationId xmlns:a16="http://schemas.microsoft.com/office/drawing/2014/main" id="{34448A18-75A6-0CAF-03C1-ABC85196985C}"/>
              </a:ext>
            </a:extLst>
          </p:cNvPr>
          <p:cNvSpPr>
            <a:spLocks noGrp="1"/>
          </p:cNvSpPr>
          <p:nvPr>
            <p:ph type="sldNum" sz="quarter" idx="18"/>
          </p:nvPr>
        </p:nvSpPr>
        <p:spPr>
          <a:xfrm>
            <a:off x="19274400" y="10620000"/>
            <a:ext cx="763538" cy="377816"/>
          </a:xfrm>
        </p:spPr>
        <p:txBody>
          <a:bodyPr/>
          <a:lstStyle/>
          <a:p>
            <a:fld id="{991AB9B0-3E43-D847-B073-60FE8FAFFDB7}" type="slidenum">
              <a:rPr lang="en-US" smtClean="0"/>
              <a:pPr/>
              <a:t>9</a:t>
            </a:fld>
            <a:endParaRPr lang="en-US"/>
          </a:p>
        </p:txBody>
      </p:sp>
    </p:spTree>
    <p:extLst>
      <p:ext uri="{BB962C8B-B14F-4D97-AF65-F5344CB8AC3E}">
        <p14:creationId xmlns:p14="http://schemas.microsoft.com/office/powerpoint/2010/main" val="2651182236"/>
      </p:ext>
    </p:extLst>
  </p:cSld>
  <p:clrMapOvr>
    <a:masterClrMapping/>
  </p:clrMapOvr>
</p:sld>
</file>

<file path=ppt/theme/theme1.xml><?xml version="1.0" encoding="utf-8"?>
<a:theme xmlns:a="http://schemas.openxmlformats.org/drawingml/2006/main" name="McMaster Title and Closing Slides">
  <a:themeElements>
    <a:clrScheme name="McMaster Colours PPTx 2024">
      <a:dk1>
        <a:srgbClr val="0F0F0F"/>
      </a:dk1>
      <a:lt1>
        <a:srgbClr val="FFFFFF"/>
      </a:lt1>
      <a:dk2>
        <a:srgbClr val="FFFFFF"/>
      </a:dk2>
      <a:lt2>
        <a:srgbClr val="FFFFFF"/>
      </a:lt2>
      <a:accent1>
        <a:srgbClr val="79003C"/>
      </a:accent1>
      <a:accent2>
        <a:srgbClr val="FDBF57"/>
      </a:accent2>
      <a:accent3>
        <a:srgbClr val="495965"/>
      </a:accent3>
      <a:accent4>
        <a:srgbClr val="CC99CC"/>
      </a:accent4>
      <a:accent5>
        <a:srgbClr val="0D5D78"/>
      </a:accent5>
      <a:accent6>
        <a:srgbClr val="000000"/>
      </a:accent6>
      <a:hlink>
        <a:srgbClr val="79003C"/>
      </a:hlink>
      <a:folHlink>
        <a:srgbClr val="2A0014"/>
      </a:folHlink>
    </a:clrScheme>
    <a:fontScheme name="McMaster Fonts PPTx 2024">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McMaster Main Slides - White">
  <a:themeElements>
    <a:clrScheme name="McMaster Colours PPTx 2024">
      <a:dk1>
        <a:srgbClr val="0F0F0F"/>
      </a:dk1>
      <a:lt1>
        <a:srgbClr val="FFFFFF"/>
      </a:lt1>
      <a:dk2>
        <a:srgbClr val="FFFFFF"/>
      </a:dk2>
      <a:lt2>
        <a:srgbClr val="FFFFFF"/>
      </a:lt2>
      <a:accent1>
        <a:srgbClr val="79003C"/>
      </a:accent1>
      <a:accent2>
        <a:srgbClr val="FDBF57"/>
      </a:accent2>
      <a:accent3>
        <a:srgbClr val="495965"/>
      </a:accent3>
      <a:accent4>
        <a:srgbClr val="CC99CC"/>
      </a:accent4>
      <a:accent5>
        <a:srgbClr val="0D5D78"/>
      </a:accent5>
      <a:accent6>
        <a:srgbClr val="000000"/>
      </a:accent6>
      <a:hlink>
        <a:srgbClr val="79003C"/>
      </a:hlink>
      <a:folHlink>
        <a:srgbClr val="2A0014"/>
      </a:folHlink>
    </a:clrScheme>
    <a:fontScheme name="McMaster Fonts PPTx 2024">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McMaster Main Slides - Maroon">
  <a:themeElements>
    <a:clrScheme name="McMaster Colours PPTx 2024">
      <a:dk1>
        <a:srgbClr val="0F0F0F"/>
      </a:dk1>
      <a:lt1>
        <a:srgbClr val="FFFFFF"/>
      </a:lt1>
      <a:dk2>
        <a:srgbClr val="FFFFFF"/>
      </a:dk2>
      <a:lt2>
        <a:srgbClr val="FFFFFF"/>
      </a:lt2>
      <a:accent1>
        <a:srgbClr val="79003C"/>
      </a:accent1>
      <a:accent2>
        <a:srgbClr val="FDBF57"/>
      </a:accent2>
      <a:accent3>
        <a:srgbClr val="495965"/>
      </a:accent3>
      <a:accent4>
        <a:srgbClr val="CC99CC"/>
      </a:accent4>
      <a:accent5>
        <a:srgbClr val="0D5D78"/>
      </a:accent5>
      <a:accent6>
        <a:srgbClr val="000000"/>
      </a:accent6>
      <a:hlink>
        <a:srgbClr val="79003C"/>
      </a:hlink>
      <a:folHlink>
        <a:srgbClr val="2A0014"/>
      </a:folHlink>
    </a:clrScheme>
    <a:fontScheme name="McMaster Fonts PPTx 2024">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56b50f8d-715f-480a-838b-715664365a53">
      <UserInfo>
        <DisplayName>SharingLinks.489b77b9-d459-4f50-8e67-11d353497347.Flexible.911ce84e-a8fa-41b6-8c97-d208590a2ab8</DisplayName>
        <AccountId>365</AccountId>
        <AccountType/>
      </UserInfo>
      <UserInfo>
        <DisplayName>Omoseke Fowode</DisplayName>
        <AccountId>364</AccountId>
        <AccountType/>
      </UserInfo>
      <UserInfo>
        <DisplayName>VictoriaRose Regan</DisplayName>
        <AccountId>34</AccountId>
        <AccountType/>
      </UserInfo>
      <UserInfo>
        <DisplayName>Marketing Content Projects Owners</DisplayName>
        <AccountId>6</AccountId>
        <AccountType/>
      </UserInfo>
      <UserInfo>
        <DisplayName>vregan@elitedigital.ca</DisplayName>
        <AccountId>26</AccountId>
        <AccountType/>
      </UserInfo>
      <UserInfo>
        <DisplayName>Poelmans, Phil</DisplayName>
        <AccountId>378</AccountId>
        <AccountType/>
      </UserInfo>
      <UserInfo>
        <DisplayName>SharingLinks.11f30ffa-8e2d-48ff-ae65-417733c54462.Flexible.52ef79e5-1b7f-4940-af6c-97c7401e1422</DisplayName>
        <AccountId>367</AccountId>
        <AccountType/>
      </UserInfo>
      <UserInfo>
        <DisplayName>SharingLinks.ee822e11-9601-4420-be31-e0b505a82cae.Flexible.162289b9-8d28-4537-bbba-beb1e9cd24e5</DisplayName>
        <AccountId>366</AccountId>
        <AccountType/>
      </UserInfo>
      <UserInfo>
        <DisplayName>Blackwood, Jessica</DisplayName>
        <AccountId>280</AccountId>
        <AccountType/>
      </UserInfo>
      <UserInfo>
        <DisplayName>Valentine, Richard</DisplayName>
        <AccountId>12</AccountId>
        <AccountType/>
      </UserInfo>
      <UserInfo>
        <DisplayName>Jamie Kaushal</DisplayName>
        <AccountId>380</AccountId>
        <AccountType/>
      </UserInfo>
      <UserInfo>
        <DisplayName>Morgan, Sara</DisplayName>
        <AccountId>9</AccountId>
        <AccountType/>
      </UserInfo>
    </SharedWithUsers>
    <lcf76f155ced4ddcb4097134ff3c332f xmlns="88b0a0ff-d3b5-49df-8481-a9e681bdc8a6">
      <Terms xmlns="http://schemas.microsoft.com/office/infopath/2007/PartnerControls"/>
    </lcf76f155ced4ddcb4097134ff3c332f>
    <TaxCatchAll xmlns="56b50f8d-715f-480a-838b-715664365a5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2A38F74C9162C478D8F165ED878BC5B" ma:contentTypeVersion="15" ma:contentTypeDescription="Create a new document." ma:contentTypeScope="" ma:versionID="e47a23570109c110b7798bafe919556a">
  <xsd:schema xmlns:xsd="http://www.w3.org/2001/XMLSchema" xmlns:xs="http://www.w3.org/2001/XMLSchema" xmlns:p="http://schemas.microsoft.com/office/2006/metadata/properties" xmlns:ns2="88b0a0ff-d3b5-49df-8481-a9e681bdc8a6" xmlns:ns3="56b50f8d-715f-480a-838b-715664365a53" targetNamespace="http://schemas.microsoft.com/office/2006/metadata/properties" ma:root="true" ma:fieldsID="fca2d4002b9751db08dcbe4d29144a3f" ns2:_="" ns3:_="">
    <xsd:import namespace="88b0a0ff-d3b5-49df-8481-a9e681bdc8a6"/>
    <xsd:import namespace="56b50f8d-715f-480a-838b-715664365a5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b0a0ff-d3b5-49df-8481-a9e681bdc8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073764d-e844-48d8-8cbc-d63b9d952867"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6b50f8d-715f-480a-838b-715664365a5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158ff6b1-b036-4316-b274-01ca8d384497}" ma:internalName="TaxCatchAll" ma:showField="CatchAllData" ma:web="56b50f8d-715f-480a-838b-715664365a5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28C2D47-8966-498E-811F-A1F66EDD0AA6}">
  <ds:schemaRefs>
    <ds:schemaRef ds:uri="http://schemas.microsoft.com/sharepoint/v3/contenttype/forms"/>
  </ds:schemaRefs>
</ds:datastoreItem>
</file>

<file path=customXml/itemProps2.xml><?xml version="1.0" encoding="utf-8"?>
<ds:datastoreItem xmlns:ds="http://schemas.openxmlformats.org/officeDocument/2006/customXml" ds:itemID="{B61FCE0B-163E-4885-9228-6F21EEAE8497}">
  <ds:schemaRefs>
    <ds:schemaRef ds:uri="d40a990f-0aae-4c25-9c28-eaaf496ed2a5"/>
    <ds:schemaRef ds:uri="http://schemas.microsoft.com/office/infopath/2007/PartnerControls"/>
    <ds:schemaRef ds:uri="http://purl.org/dc/terms/"/>
    <ds:schemaRef ds:uri="http://schemas.openxmlformats.org/package/2006/metadata/core-properties"/>
    <ds:schemaRef ds:uri="http://schemas.microsoft.com/office/2006/documentManagement/types"/>
    <ds:schemaRef ds:uri="http://purl.org/dc/elements/1.1/"/>
    <ds:schemaRef ds:uri="f1f8a7e4-56c1-4563-85ae-320e346f1ca6"/>
    <ds:schemaRef ds:uri="http://schemas.microsoft.com/office/2006/metadata/properties"/>
    <ds:schemaRef ds:uri="http://www.w3.org/XML/1998/namespace"/>
    <ds:schemaRef ds:uri="http://purl.org/dc/dcmitype/"/>
    <ds:schemaRef ds:uri="56b50f8d-715f-480a-838b-715664365a53"/>
    <ds:schemaRef ds:uri="88b0a0ff-d3b5-49df-8481-a9e681bdc8a6"/>
  </ds:schemaRefs>
</ds:datastoreItem>
</file>

<file path=customXml/itemProps3.xml><?xml version="1.0" encoding="utf-8"?>
<ds:datastoreItem xmlns:ds="http://schemas.openxmlformats.org/officeDocument/2006/customXml" ds:itemID="{C57527D8-6F85-456C-AD90-B5FF6D7A1E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b0a0ff-d3b5-49df-8481-a9e681bdc8a6"/>
    <ds:schemaRef ds:uri="56b50f8d-715f-480a-838b-715664365a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1407</TotalTime>
  <Words>5581</Words>
  <Application>Microsoft Office PowerPoint</Application>
  <PresentationFormat>Custom</PresentationFormat>
  <Paragraphs>598</Paragraphs>
  <Slides>80</Slides>
  <Notes>13</Notes>
  <HiddenSlides>58</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80</vt:i4>
      </vt:variant>
    </vt:vector>
  </HeadingPairs>
  <TitlesOfParts>
    <vt:vector size="90" baseType="lpstr">
      <vt:lpstr>Aptos</vt:lpstr>
      <vt:lpstr>Arial</vt:lpstr>
      <vt:lpstr>Poppins-Bold</vt:lpstr>
      <vt:lpstr>Poppins-Medium</vt:lpstr>
      <vt:lpstr>Poppins-Regular</vt:lpstr>
      <vt:lpstr>Poppins-SemiBold</vt:lpstr>
      <vt:lpstr>Roboto</vt:lpstr>
      <vt:lpstr>McMaster Title and Closing Slides</vt:lpstr>
      <vt:lpstr>McMaster Main Slides - White</vt:lpstr>
      <vt:lpstr>McMaster Main Slides - Maroon</vt:lpstr>
      <vt:lpstr>New McMaster PowerPoint Overview</vt:lpstr>
      <vt:lpstr>New McMaster PowerPoint Overview Continued</vt:lpstr>
      <vt:lpstr>New McMaster PowerPoint Overview Continued (2)</vt:lpstr>
      <vt:lpstr>Presentation title goes here on up to 3 lines</vt:lpstr>
      <vt:lpstr>Presentation title goes here on up to 3 lines</vt:lpstr>
      <vt:lpstr>Land Acknowledgement</vt:lpstr>
      <vt:lpstr>Pie Chart Example</vt:lpstr>
      <vt:lpstr>Line Graph Example</vt:lpstr>
      <vt:lpstr>Two Column Text Example</vt:lpstr>
      <vt:lpstr>Image Right Example</vt:lpstr>
      <vt:lpstr>Centered Image Example</vt:lpstr>
      <vt:lpstr>Three Callout Example Layout</vt:lpstr>
      <vt:lpstr>Three Callout Example Layout (2)</vt:lpstr>
      <vt:lpstr>Three Callout Example Layout (3)</vt:lpstr>
      <vt:lpstr>Callout layout example</vt:lpstr>
      <vt:lpstr>Callout layout example (2)</vt:lpstr>
      <vt:lpstr>Image Left, Text Right Example</vt:lpstr>
      <vt:lpstr>Divider slide example title</vt:lpstr>
      <vt:lpstr>Based in Hamilton, the third largest city in Ontario.</vt:lpstr>
      <vt:lpstr>Name Goes Here (2)</vt:lpstr>
      <vt:lpstr>Name Goes Here (3)</vt:lpstr>
      <vt:lpstr>The McMaster campus totals 350 Acres</vt:lpstr>
      <vt:lpstr>Proud to be a great research &amp; teaching university</vt:lpstr>
      <vt:lpstr>Creating a Brighter World</vt:lpstr>
      <vt:lpstr>Creating a Brighter World (2)</vt:lpstr>
      <vt:lpstr>Thank you!</vt:lpstr>
      <vt:lpstr>PowerPoint Toolkit</vt:lpstr>
      <vt:lpstr>Presentation title goes here on up to 3 lines</vt:lpstr>
      <vt:lpstr>Presentation title goes here on up to 3 lines</vt:lpstr>
      <vt:lpstr>Presentation title goes here on up to 3 lines</vt:lpstr>
      <vt:lpstr>Presentation title goes here on up to 3 lines</vt:lpstr>
      <vt:lpstr>Presentation title goes here on up to 3 lines</vt:lpstr>
      <vt:lpstr>Presentation title goes here on up to 3 lines</vt:lpstr>
      <vt:lpstr>Title Typography Treatment</vt:lpstr>
      <vt:lpstr>Brighter World Highlight</vt:lpstr>
      <vt:lpstr>Image Selection and Title Slide Guidelines</vt:lpstr>
      <vt:lpstr>On-Image Colour Contrast</vt:lpstr>
      <vt:lpstr>Choosing images for Title Slides:</vt:lpstr>
      <vt:lpstr>Choosing images for Title Slides (2):</vt:lpstr>
      <vt:lpstr>Choosing images for Title Slides (3):</vt:lpstr>
      <vt:lpstr>Brighter World Circle</vt:lpstr>
      <vt:lpstr>First option for implementation:</vt:lpstr>
      <vt:lpstr>Second option for implementation:</vt:lpstr>
      <vt:lpstr>Icons</vt:lpstr>
      <vt:lpstr>Updated McMaster Icons</vt:lpstr>
      <vt:lpstr>Accessibility </vt:lpstr>
      <vt:lpstr>How do you check the accessibility of your presentation?</vt:lpstr>
      <vt:lpstr>How do you check the accessibility of your presentation? (2)</vt:lpstr>
      <vt:lpstr>Accessible Document Structure</vt:lpstr>
      <vt:lpstr>Accessible Document Structure – Slide Titles</vt:lpstr>
      <vt:lpstr>Accessible Document Structure – Reading Order</vt:lpstr>
      <vt:lpstr>Accessible Document Structure – Reading Order (2)</vt:lpstr>
      <vt:lpstr>Accessible Document Structure – Reading Order (3)</vt:lpstr>
      <vt:lpstr>Font Use and Text Formatting</vt:lpstr>
      <vt:lpstr>Hyperlinks or URLs</vt:lpstr>
      <vt:lpstr>Accessible Hyperlinks or URLs</vt:lpstr>
      <vt:lpstr>Change the URL in the footer</vt:lpstr>
      <vt:lpstr>Change the URL in the footer (2)</vt:lpstr>
      <vt:lpstr>Alternative Text in PPTx</vt:lpstr>
      <vt:lpstr>Alternative Text</vt:lpstr>
      <vt:lpstr>Accessing the Alternative Text Menu</vt:lpstr>
      <vt:lpstr>Creating Meaningful Alternative Text</vt:lpstr>
      <vt:lpstr>Creating Alt Text for Complex Images</vt:lpstr>
      <vt:lpstr>Flattening Complex Images before Adding Alt Text</vt:lpstr>
      <vt:lpstr>Creating Visual Descriptions of People</vt:lpstr>
      <vt:lpstr>Colour Contrast in PPTx</vt:lpstr>
      <vt:lpstr>Colour Contrast</vt:lpstr>
      <vt:lpstr>McMaster Colours’ Contrast Values</vt:lpstr>
      <vt:lpstr>Additional Colour Contrast Considerations</vt:lpstr>
      <vt:lpstr>McMaster Colours</vt:lpstr>
      <vt:lpstr>Tables, Charts, and Graphs</vt:lpstr>
      <vt:lpstr>Accessible Tables</vt:lpstr>
      <vt:lpstr>Charts, Graphs and Smart Art</vt:lpstr>
      <vt:lpstr>Audio and Video</vt:lpstr>
      <vt:lpstr>Audio Content</vt:lpstr>
      <vt:lpstr>Video Content</vt:lpstr>
      <vt:lpstr>Writing Considerations</vt:lpstr>
      <vt:lpstr>Writing Considerations for Inclusive Content</vt:lpstr>
      <vt:lpstr>Resource Links</vt:lpstr>
      <vt:lpstr>Additional Accessibility Resources for Microsoft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McMaster Brand PowerPoint Template</dc:title>
  <dc:creator>Blackwood, Jessica</dc:creator>
  <cp:lastModifiedBy>Katie Almas</cp:lastModifiedBy>
  <cp:revision>256</cp:revision>
  <dcterms:created xsi:type="dcterms:W3CDTF">2024-04-26T03:09:02Z</dcterms:created>
  <dcterms:modified xsi:type="dcterms:W3CDTF">2024-05-21T13:44:40Z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0x01010042A38F74C9162C478D8F165ED878BC5B</vt:lpwstr>
  </property>
  <property fmtid="{D5CDD505-2E9C-101B-9397-08002B2CF9AE}" pid="3" name="MediaServiceImageTags">
    <vt:lpwstr/>
  </property>
</Properties>
</file>