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51" r:id="rId2"/>
    <p:sldId id="355" r:id="rId3"/>
    <p:sldId id="349" r:id="rId4"/>
    <p:sldId id="342" r:id="rId5"/>
    <p:sldId id="348" r:id="rId6"/>
    <p:sldId id="273" r:id="rId7"/>
    <p:sldId id="357" r:id="rId8"/>
    <p:sldId id="356" r:id="rId9"/>
    <p:sldId id="343" r:id="rId10"/>
    <p:sldId id="262" r:id="rId11"/>
    <p:sldId id="360" r:id="rId12"/>
    <p:sldId id="358" r:id="rId13"/>
    <p:sldId id="352" r:id="rId14"/>
    <p:sldId id="353" r:id="rId15"/>
    <p:sldId id="354" r:id="rId16"/>
    <p:sldId id="350" r:id="rId17"/>
    <p:sldId id="359" r:id="rId18"/>
  </p:sldIdLst>
  <p:sldSz cx="18288000" cy="10287000"/>
  <p:notesSz cx="6858000" cy="9144000"/>
  <p:embeddedFontLs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F55556-D587-AB25-80C1-411ECB179A40}" name="Rattana, Sandy" initials="SR" userId="S::rattanas@mcmaster.ca::98c6e8b6-8246-46c4-a1e1-55545533b7c1" providerId="AD"/>
  <p188:author id="{13D1F4A8-CC62-FFB4-2C1D-5B8DC5E44729}" name="Pieon, Andrew" initials="PA" userId="S::pieona@mcmaster.ca::2ab88dab-6ab2-467d-b59a-983209551bc7" providerId="AD"/>
  <p188:author id="{B152FCDF-A455-0B4F-B5AC-C5300A8D087E}" name="Kantor, Sandie" initials="KS" userId="S::kantos1@mcmaster.ca::e75887fa-7dc8-40a7-9809-571a2878e7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14"/>
    <a:srgbClr val="7A003C"/>
    <a:srgbClr val="E4CCD8"/>
    <a:srgbClr val="F0F0F0"/>
    <a:srgbClr val="CA99B1"/>
    <a:srgbClr val="FCFAFB"/>
    <a:srgbClr val="4A5964"/>
    <a:srgbClr val="AF668A"/>
    <a:srgbClr val="FDBF57"/>
    <a:srgbClr val="953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>
      <p:cViewPr>
        <p:scale>
          <a:sx n="50" d="100"/>
          <a:sy n="50" d="100"/>
        </p:scale>
        <p:origin x="1147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DDE2-6BDE-4F02-BBBB-D37A673C870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33D6-C17A-4274-A588-68FC77CC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BF80-9183-FBAE-FBB2-0EC81844D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AEAB1-6EA5-10A3-3994-F5769C1AA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9AE15-92C4-937A-6592-79FA98AF4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2C30C-D5F8-0F34-867E-FC5A121CD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D0E5B-7234-4A1F-B3B4-7B8F88F1F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6FC7F-D3DF-9A03-86BD-15CA42D0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40F66-6D88-770C-49CF-49407214C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DCDC51-46F6-A35E-0D06-1B67B8BC3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AA6F-40F1-6648-8820-0838B7FB7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D0E5B-7234-4A1F-B3B4-7B8F88F1F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34F62-05B2-80A5-A586-BE4888A6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EE4D5-E8D3-2867-8F76-C14D40594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8A35A-4A0D-AFA0-BF9B-968A9A11B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2B94-2CA1-AC47-917C-B39F03721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D0E5B-7234-4A1F-B3B4-7B8F88F1F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D0E5B-7234-4A1F-B3B4-7B8F88F1F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633D6-C17A-4274-A588-68FC77CC0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633D6-C17A-4274-A588-68FC77CC0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633D6-C17A-4274-A588-68FC77CC0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7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46071"/>
      </p:ext>
    </p:extLst>
  </p:cSld>
  <p:clrMapOvr>
    <a:masterClrMapping/>
  </p:clrMapOvr>
  <p:transition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17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0E5042-5E0B-954C-7FA7-8798D8DBF2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28700" y="1028700"/>
            <a:ext cx="12954000" cy="925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7A0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8A9B378-321C-A572-95EA-E7E8EDD97E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28700" y="2340942"/>
            <a:ext cx="158877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 b="0">
                <a:solidFill>
                  <a:srgbClr val="2A00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message</a:t>
            </a:r>
          </a:p>
        </p:txBody>
      </p:sp>
    </p:spTree>
    <p:extLst>
      <p:ext uri="{BB962C8B-B14F-4D97-AF65-F5344CB8AC3E}">
        <p14:creationId xmlns:p14="http://schemas.microsoft.com/office/powerpoint/2010/main" val="39672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19710-706D-4F13-BEF9-6B1A7BB8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04673F-00CB-877B-B3EF-5120EDEF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6AB03118-A479-2952-1726-AA8DA5BEDECC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 Slide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F263BC-68FE-CCCE-BF20-AB2AE3555324}"/>
              </a:ext>
            </a:extLst>
          </p:cNvPr>
          <p:cNvSpPr/>
          <p:nvPr/>
        </p:nvSpPr>
        <p:spPr>
          <a:xfrm>
            <a:off x="10591800" y="501446"/>
            <a:ext cx="6576023" cy="9148598"/>
          </a:xfrm>
          <a:prstGeom prst="roundRect">
            <a:avLst>
              <a:gd name="adj" fmla="val 7182"/>
            </a:avLst>
          </a:prstGeom>
          <a:solidFill>
            <a:srgbClr val="FCFAFB"/>
          </a:solidFill>
          <a:ln w="114300">
            <a:solidFill>
              <a:srgbClr val="7A003C"/>
            </a:solidFill>
          </a:ln>
          <a:effectLst>
            <a:outerShdw blurRad="4318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A35E115-73D1-2A1B-F441-7668386BDCB3}"/>
              </a:ext>
            </a:extLst>
          </p:cNvPr>
          <p:cNvSpPr txBox="1"/>
          <p:nvPr/>
        </p:nvSpPr>
        <p:spPr>
          <a:xfrm>
            <a:off x="11206444" y="928479"/>
            <a:ext cx="5429737" cy="33239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 the </a:t>
            </a:r>
          </a:p>
          <a:p>
            <a:r>
              <a:rPr lang="en-US" sz="72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Event Title Here</a:t>
            </a:r>
          </a:p>
        </p:txBody>
      </p:sp>
      <p:pic>
        <p:nvPicPr>
          <p:cNvPr id="8" name="Picture 7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D0A294BF-0745-2B43-5F2D-623D2E2E6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36" y="8249741"/>
            <a:ext cx="4885434" cy="946498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BD864FF1-158C-55CC-D2EA-83F347779B37}"/>
              </a:ext>
            </a:extLst>
          </p:cNvPr>
          <p:cNvSpPr txBox="1"/>
          <p:nvPr/>
        </p:nvSpPr>
        <p:spPr>
          <a:xfrm>
            <a:off x="11206444" y="4437504"/>
            <a:ext cx="5961379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January 15,2025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8EF05811-3AFB-4F7C-C400-89DD5771BEDD}"/>
              </a:ext>
            </a:extLst>
          </p:cNvPr>
          <p:cNvSpPr txBox="1"/>
          <p:nvPr/>
        </p:nvSpPr>
        <p:spPr>
          <a:xfrm>
            <a:off x="19299319" y="1580344"/>
            <a:ext cx="7860276" cy="571432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background photo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 </a:t>
            </a:r>
            <a:b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AN ABSTRACT PHOTO FOR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17447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8DB0E-7E27-D364-CC5B-0297D6E16B12}"/>
              </a:ext>
            </a:extLst>
          </p:cNvPr>
          <p:cNvGrpSpPr/>
          <p:nvPr/>
        </p:nvGrpSpPr>
        <p:grpSpPr>
          <a:xfrm>
            <a:off x="0" y="8893718"/>
            <a:ext cx="18288000" cy="1393282"/>
            <a:chOff x="0" y="5921768"/>
            <a:chExt cx="18288000" cy="1393282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D77E6DF-7435-6F0B-8705-38B74422D3BD}"/>
                </a:ext>
              </a:extLst>
            </p:cNvPr>
            <p:cNvGrpSpPr/>
            <p:nvPr/>
          </p:nvGrpSpPr>
          <p:grpSpPr>
            <a:xfrm>
              <a:off x="0" y="5921768"/>
              <a:ext cx="18288000" cy="1393282"/>
              <a:chOff x="0" y="-57150"/>
              <a:chExt cx="4899781" cy="375007"/>
            </a:xfrm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C0673D10-799D-40AE-4B39-E7D5ED59655F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631C18C3-067C-A2ED-ABFA-44123FAA335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D928E25-6951-8A7F-9BDE-066643E33DAD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2AAC7FEE-4FAF-4478-A6A2-B8068F826690}"/>
              </a:ext>
            </a:extLst>
          </p:cNvPr>
          <p:cNvSpPr txBox="1">
            <a:spLocks/>
          </p:cNvSpPr>
          <p:nvPr/>
        </p:nvSpPr>
        <p:spPr>
          <a:xfrm>
            <a:off x="853343" y="977415"/>
            <a:ext cx="6176107" cy="1156185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523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Title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AB4880-DA54-F0C1-8BD4-9C7961F7383C}"/>
              </a:ext>
            </a:extLst>
          </p:cNvPr>
          <p:cNvSpPr txBox="1">
            <a:spLocks/>
          </p:cNvSpPr>
          <p:nvPr/>
        </p:nvSpPr>
        <p:spPr>
          <a:xfrm>
            <a:off x="853343" y="2107920"/>
            <a:ext cx="6856413" cy="611188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rgbClr val="79003C"/>
                </a:solidFill>
                <a:latin typeface="Arial"/>
              </a:rPr>
              <a:t>Sub Title</a:t>
            </a:r>
            <a:endParaRPr lang="en-US" sz="2000" dirty="0">
              <a:solidFill>
                <a:srgbClr val="79003C"/>
              </a:solidFill>
              <a:latin typeface="Arial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5586C75F-A286-BE39-D13F-B7A6307C8E33}"/>
              </a:ext>
            </a:extLst>
          </p:cNvPr>
          <p:cNvSpPr txBox="1">
            <a:spLocks/>
          </p:cNvSpPr>
          <p:nvPr/>
        </p:nvSpPr>
        <p:spPr>
          <a:xfrm>
            <a:off x="853342" y="3815118"/>
            <a:ext cx="6856413" cy="3180042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2A0014"/>
                </a:solidFill>
                <a:latin typeface="Arial"/>
              </a:rPr>
              <a:t>Text Here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2A0014"/>
                </a:solidFill>
                <a:latin typeface="Arial"/>
              </a:rPr>
              <a:t>Text Here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2A0014"/>
                </a:solidFill>
                <a:latin typeface="Arial"/>
              </a:rPr>
              <a:t>Text Here</a:t>
            </a:r>
            <a:endParaRPr lang="en-US" sz="1800" dirty="0">
              <a:solidFill>
                <a:srgbClr val="2A001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CCC63-2078-E79C-9ABA-640A5D90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3E4795F-90BC-C0C2-8B28-61A8B8F856DB}"/>
              </a:ext>
            </a:extLst>
          </p:cNvPr>
          <p:cNvGrpSpPr/>
          <p:nvPr/>
        </p:nvGrpSpPr>
        <p:grpSpPr>
          <a:xfrm>
            <a:off x="0" y="8893718"/>
            <a:ext cx="18288000" cy="1393282"/>
            <a:chOff x="0" y="5921768"/>
            <a:chExt cx="18288000" cy="1393282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7C2843CD-C8C8-88A5-DB03-365A3A4F01C3}"/>
                </a:ext>
              </a:extLst>
            </p:cNvPr>
            <p:cNvGrpSpPr/>
            <p:nvPr/>
          </p:nvGrpSpPr>
          <p:grpSpPr>
            <a:xfrm>
              <a:off x="0" y="5921768"/>
              <a:ext cx="18288000" cy="1393282"/>
              <a:chOff x="0" y="-57150"/>
              <a:chExt cx="4899781" cy="375007"/>
            </a:xfrm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D7CC6E0C-C1F6-742C-6451-2B74EE5CA365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794ABACA-6EAA-9C8E-6BC5-AA41CFE2D2B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284066A-C798-07C5-F622-DA592E162904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E8D0DBA7-F743-594D-6A6E-8EEDCC63A2E1}"/>
              </a:ext>
            </a:extLst>
          </p:cNvPr>
          <p:cNvSpPr txBox="1">
            <a:spLocks/>
          </p:cNvSpPr>
          <p:nvPr/>
        </p:nvSpPr>
        <p:spPr>
          <a:xfrm>
            <a:off x="853343" y="977415"/>
            <a:ext cx="6480907" cy="1920612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523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Title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130DDA0-5EC2-2926-D48A-4FF8A922FA2F}"/>
              </a:ext>
            </a:extLst>
          </p:cNvPr>
          <p:cNvSpPr txBox="1">
            <a:spLocks/>
          </p:cNvSpPr>
          <p:nvPr/>
        </p:nvSpPr>
        <p:spPr>
          <a:xfrm>
            <a:off x="8165474" y="1623662"/>
            <a:ext cx="7248040" cy="1579704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495965"/>
                </a:solidFill>
                <a:latin typeface="Arial"/>
              </a:rPr>
              <a:t>Lorem ipsum dolor sit amet,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consectetur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adipiscing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elit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, sed do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eiusmod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tempor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incididunt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ut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labore et dolore magna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aliqua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. 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E5700768-BC0D-1B23-94C1-65A2168FF9D6}"/>
              </a:ext>
            </a:extLst>
          </p:cNvPr>
          <p:cNvSpPr txBox="1">
            <a:spLocks/>
          </p:cNvSpPr>
          <p:nvPr/>
        </p:nvSpPr>
        <p:spPr>
          <a:xfrm>
            <a:off x="8130694" y="851823"/>
            <a:ext cx="6856413" cy="611188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rgbClr val="79003C"/>
                </a:solidFill>
                <a:latin typeface="Arial"/>
              </a:rPr>
              <a:t>Title</a:t>
            </a:r>
            <a:endParaRPr lang="en-US" sz="2000" dirty="0">
              <a:solidFill>
                <a:srgbClr val="79003C"/>
              </a:solidFill>
              <a:latin typeface="Arial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F267D6FE-A706-F719-E140-23A32A4B4267}"/>
              </a:ext>
            </a:extLst>
          </p:cNvPr>
          <p:cNvSpPr txBox="1">
            <a:spLocks/>
          </p:cNvSpPr>
          <p:nvPr/>
        </p:nvSpPr>
        <p:spPr>
          <a:xfrm>
            <a:off x="8130694" y="3742460"/>
            <a:ext cx="6856413" cy="611188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rgbClr val="79003C"/>
                </a:solidFill>
                <a:latin typeface="Arial"/>
              </a:rPr>
              <a:t>Title</a:t>
            </a:r>
            <a:endParaRPr lang="en-US" sz="2000" dirty="0">
              <a:solidFill>
                <a:srgbClr val="79003C"/>
              </a:solidFill>
              <a:latin typeface="Arial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B8191620-5125-9AE4-3FFD-475AD0DA7967}"/>
              </a:ext>
            </a:extLst>
          </p:cNvPr>
          <p:cNvSpPr txBox="1">
            <a:spLocks/>
          </p:cNvSpPr>
          <p:nvPr/>
        </p:nvSpPr>
        <p:spPr>
          <a:xfrm>
            <a:off x="8130694" y="6478435"/>
            <a:ext cx="6856413" cy="611188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>
                <a:solidFill>
                  <a:srgbClr val="79003C"/>
                </a:solidFill>
                <a:latin typeface="Arial"/>
              </a:rPr>
              <a:t>Title</a:t>
            </a:r>
            <a:endParaRPr lang="en-US" sz="2000" dirty="0">
              <a:solidFill>
                <a:srgbClr val="79003C"/>
              </a:solidFill>
              <a:latin typeface="Arial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4AC811C-0DDB-CD57-AA04-FE170FFAE5E9}"/>
              </a:ext>
            </a:extLst>
          </p:cNvPr>
          <p:cNvSpPr txBox="1">
            <a:spLocks/>
          </p:cNvSpPr>
          <p:nvPr/>
        </p:nvSpPr>
        <p:spPr>
          <a:xfrm>
            <a:off x="8165474" y="4353648"/>
            <a:ext cx="7248040" cy="1579704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495965"/>
                </a:solidFill>
                <a:latin typeface="Arial"/>
              </a:rPr>
              <a:t>Lorem ipsum dolor sit amet,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consectetur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adipiscing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elit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, sed do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eiusmod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tempor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incididunt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ut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labore et dolore magna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aliqua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.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65EEECC-6301-292C-DBF6-1A7F51E4F895}"/>
              </a:ext>
            </a:extLst>
          </p:cNvPr>
          <p:cNvSpPr txBox="1">
            <a:spLocks/>
          </p:cNvSpPr>
          <p:nvPr/>
        </p:nvSpPr>
        <p:spPr>
          <a:xfrm>
            <a:off x="8165474" y="7150676"/>
            <a:ext cx="7248040" cy="1579704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495965"/>
                </a:solidFill>
                <a:latin typeface="Arial"/>
              </a:rPr>
              <a:t>Lorem ipsum dolor sit amet,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consectetur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adipiscing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elit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, sed do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eiusmod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tempor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incididunt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ut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 labore et dolore magna </a:t>
            </a:r>
            <a:r>
              <a:rPr lang="en-US" sz="2200" dirty="0" err="1">
                <a:solidFill>
                  <a:srgbClr val="495965"/>
                </a:solidFill>
                <a:latin typeface="Arial"/>
              </a:rPr>
              <a:t>aliqua</a:t>
            </a:r>
            <a:r>
              <a:rPr lang="en-US" sz="2200" dirty="0">
                <a:solidFill>
                  <a:srgbClr val="495965"/>
                </a:solidFill>
                <a:latin typeface="Arial"/>
              </a:rPr>
              <a:t>.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FAD334A-AF88-7E26-767E-5AA308BD08EB}"/>
              </a:ext>
            </a:extLst>
          </p:cNvPr>
          <p:cNvSpPr txBox="1">
            <a:spLocks/>
          </p:cNvSpPr>
          <p:nvPr/>
        </p:nvSpPr>
        <p:spPr>
          <a:xfrm>
            <a:off x="853343" y="2777997"/>
            <a:ext cx="5212177" cy="3080396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95965"/>
                </a:solidFill>
                <a:latin typeface="Arial"/>
              </a:rPr>
              <a:t>Lorem ipsum dolor sit amet,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consectetur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adipiscing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elit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, sed do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eiusmod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tempor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 incididunt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ut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 labore et dolore magna </a:t>
            </a:r>
            <a:r>
              <a:rPr lang="en-US" sz="3200" dirty="0" err="1">
                <a:solidFill>
                  <a:srgbClr val="495965"/>
                </a:solidFill>
                <a:latin typeface="Arial"/>
              </a:rPr>
              <a:t>aliqua</a:t>
            </a:r>
            <a:r>
              <a:rPr lang="en-US" sz="3200" dirty="0">
                <a:solidFill>
                  <a:srgbClr val="495965"/>
                </a:solidFill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54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>
            <a:extLst>
              <a:ext uri="{FF2B5EF4-FFF2-40B4-BE49-F238E27FC236}">
                <a16:creationId xmlns:a16="http://schemas.microsoft.com/office/drawing/2014/main" id="{2CE199DF-81D8-77D3-5616-7CF8B8E6BE3C}"/>
              </a:ext>
            </a:extLst>
          </p:cNvPr>
          <p:cNvSpPr txBox="1"/>
          <p:nvPr/>
        </p:nvSpPr>
        <p:spPr>
          <a:xfrm>
            <a:off x="4800600" y="2763781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thing that continues to make us special year after year is the people within our delegation and the family atmosphere that every DeGroote delegation has had.”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382FD6-02DE-4F65-7E14-E0769717A00F}"/>
              </a:ext>
            </a:extLst>
          </p:cNvPr>
          <p:cNvSpPr txBox="1"/>
          <p:nvPr/>
        </p:nvSpPr>
        <p:spPr>
          <a:xfrm>
            <a:off x="4800600" y="6726181"/>
            <a:ext cx="6955524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FFFFFF"/>
                </a:solidFill>
                <a:latin typeface="Arial"/>
              </a:rPr>
              <a:t>Marcus Marchese</a:t>
            </a:r>
            <a:br>
              <a:rPr lang="en-US" sz="2400" u="none" strike="noStrike" dirty="0">
                <a:solidFill>
                  <a:srgbClr val="FFFFFF"/>
                </a:solidFill>
                <a:latin typeface="Arial"/>
              </a:rPr>
            </a:br>
            <a:r>
              <a:rPr lang="en-US" sz="2400" u="none" strike="noStrike" dirty="0">
                <a:solidFill>
                  <a:srgbClr val="FFFFFF"/>
                </a:solidFill>
                <a:latin typeface="Arial"/>
              </a:rPr>
              <a:t>JDCC Captain of the Year</a:t>
            </a:r>
          </a:p>
        </p:txBody>
      </p:sp>
    </p:spTree>
    <p:extLst>
      <p:ext uri="{BB962C8B-B14F-4D97-AF65-F5344CB8AC3E}">
        <p14:creationId xmlns:p14="http://schemas.microsoft.com/office/powerpoint/2010/main" val="75748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51BAC53-9657-8FFA-4032-17E9F592B6FC}"/>
              </a:ext>
            </a:extLst>
          </p:cNvPr>
          <p:cNvSpPr txBox="1">
            <a:spLocks/>
          </p:cNvSpPr>
          <p:nvPr/>
        </p:nvSpPr>
        <p:spPr>
          <a:xfrm>
            <a:off x="1225992" y="1565539"/>
            <a:ext cx="4975957" cy="2796911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523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Market Size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8C694C4-E3D0-7269-DDB4-8531F23AC242}"/>
              </a:ext>
            </a:extLst>
          </p:cNvPr>
          <p:cNvSpPr txBox="1">
            <a:spLocks/>
          </p:cNvSpPr>
          <p:nvPr/>
        </p:nvSpPr>
        <p:spPr>
          <a:xfrm>
            <a:off x="13216985" y="4412019"/>
            <a:ext cx="3845023" cy="985891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F0F0F"/>
                </a:solidFill>
                <a:latin typeface="Arial"/>
              </a:rPr>
              <a:t>SERVICEABLE  AVAILABLE MARKET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EC0B8DD-D3B8-EC56-5B00-9945A10E5897}"/>
              </a:ext>
            </a:extLst>
          </p:cNvPr>
          <p:cNvSpPr txBox="1">
            <a:spLocks/>
          </p:cNvSpPr>
          <p:nvPr/>
        </p:nvSpPr>
        <p:spPr>
          <a:xfrm>
            <a:off x="7895258" y="1768104"/>
            <a:ext cx="4825541" cy="1043405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b="0" dirty="0">
                <a:solidFill>
                  <a:srgbClr val="79003C"/>
                </a:solidFill>
                <a:latin typeface="Arial"/>
              </a:rPr>
              <a:t>1.9 Billion</a:t>
            </a:r>
            <a:endParaRPr lang="en-US" sz="5400" dirty="0">
              <a:solidFill>
                <a:srgbClr val="79003C"/>
              </a:solidFill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B216D-9906-4D37-F183-184630B27B58}"/>
              </a:ext>
            </a:extLst>
          </p:cNvPr>
          <p:cNvCxnSpPr>
            <a:cxnSpLocks/>
          </p:cNvCxnSpPr>
          <p:nvPr/>
        </p:nvCxnSpPr>
        <p:spPr>
          <a:xfrm>
            <a:off x="8049642" y="3716721"/>
            <a:ext cx="9012366" cy="0"/>
          </a:xfrm>
          <a:prstGeom prst="line">
            <a:avLst/>
          </a:prstGeom>
          <a:noFill/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7CF5878A-048D-F159-7D4B-3B39D3B16358}"/>
              </a:ext>
            </a:extLst>
          </p:cNvPr>
          <p:cNvSpPr txBox="1">
            <a:spLocks/>
          </p:cNvSpPr>
          <p:nvPr/>
        </p:nvSpPr>
        <p:spPr>
          <a:xfrm>
            <a:off x="7895258" y="4252029"/>
            <a:ext cx="4825541" cy="1043405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b="0" dirty="0">
                <a:solidFill>
                  <a:srgbClr val="79003C"/>
                </a:solidFill>
                <a:latin typeface="Arial"/>
              </a:rPr>
              <a:t>5.3 M</a:t>
            </a:r>
            <a:endParaRPr lang="en-US" sz="5400" dirty="0">
              <a:solidFill>
                <a:srgbClr val="79003C"/>
              </a:solidFill>
              <a:latin typeface="Arial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206D3C8-1413-C5E5-4860-888B4A97C954}"/>
              </a:ext>
            </a:extLst>
          </p:cNvPr>
          <p:cNvSpPr txBox="1">
            <a:spLocks/>
          </p:cNvSpPr>
          <p:nvPr/>
        </p:nvSpPr>
        <p:spPr>
          <a:xfrm>
            <a:off x="7895258" y="6730598"/>
            <a:ext cx="4825541" cy="1043405"/>
          </a:xfrm>
          <a:prstGeom prst="rect">
            <a:avLst/>
          </a:prstGeom>
        </p:spPr>
        <p:txBody>
          <a:bodyPr/>
          <a:lstStyle>
            <a:lvl1pPr algn="l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b="0" dirty="0">
                <a:solidFill>
                  <a:srgbClr val="79003C"/>
                </a:solidFill>
                <a:latin typeface="Arial"/>
              </a:rPr>
              <a:t>10 M</a:t>
            </a:r>
            <a:endParaRPr lang="en-US" sz="5400" dirty="0">
              <a:solidFill>
                <a:srgbClr val="79003C"/>
              </a:solidFill>
              <a:latin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3B8D48-8B51-20A0-3F3F-1C6C2D8A2538}"/>
              </a:ext>
            </a:extLst>
          </p:cNvPr>
          <p:cNvCxnSpPr>
            <a:cxnSpLocks/>
          </p:cNvCxnSpPr>
          <p:nvPr/>
        </p:nvCxnSpPr>
        <p:spPr>
          <a:xfrm>
            <a:off x="8049642" y="6232921"/>
            <a:ext cx="9012366" cy="0"/>
          </a:xfrm>
          <a:prstGeom prst="line">
            <a:avLst/>
          </a:prstGeom>
          <a:noFill/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5CFED9-AD0E-E013-FB5F-02430F6906EB}"/>
              </a:ext>
            </a:extLst>
          </p:cNvPr>
          <p:cNvSpPr txBox="1">
            <a:spLocks/>
          </p:cNvSpPr>
          <p:nvPr/>
        </p:nvSpPr>
        <p:spPr>
          <a:xfrm>
            <a:off x="13216985" y="1896563"/>
            <a:ext cx="3845023" cy="985891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F0F0F"/>
                </a:solidFill>
                <a:latin typeface="Arial"/>
              </a:rPr>
              <a:t>TOTAL  </a:t>
            </a:r>
            <a:br>
              <a:rPr lang="en-US" sz="2800" b="1" dirty="0">
                <a:solidFill>
                  <a:srgbClr val="0F0F0F"/>
                </a:solidFill>
                <a:latin typeface="Arial"/>
              </a:rPr>
            </a:br>
            <a:r>
              <a:rPr lang="en-US" sz="2800" b="1" dirty="0">
                <a:solidFill>
                  <a:srgbClr val="0F0F0F"/>
                </a:solidFill>
                <a:latin typeface="Arial"/>
              </a:rPr>
              <a:t>AVAILABLE MARKET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C413AB5-08A3-CBF6-ED83-9B293EA4B657}"/>
              </a:ext>
            </a:extLst>
          </p:cNvPr>
          <p:cNvSpPr txBox="1">
            <a:spLocks/>
          </p:cNvSpPr>
          <p:nvPr/>
        </p:nvSpPr>
        <p:spPr>
          <a:xfrm>
            <a:off x="13216985" y="7111305"/>
            <a:ext cx="3845023" cy="985891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F0F0F"/>
                </a:solidFill>
                <a:latin typeface="Arial"/>
              </a:rPr>
              <a:t>MARKET SHARE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3DC77A-9761-C69D-859D-935D6989F5C2}"/>
              </a:ext>
            </a:extLst>
          </p:cNvPr>
          <p:cNvGrpSpPr/>
          <p:nvPr/>
        </p:nvGrpSpPr>
        <p:grpSpPr>
          <a:xfrm>
            <a:off x="0" y="8893718"/>
            <a:ext cx="18288000" cy="1393282"/>
            <a:chOff x="0" y="5921768"/>
            <a:chExt cx="18288000" cy="1393282"/>
          </a:xfrm>
        </p:grpSpPr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02E559B1-BF1E-4A63-D937-91FA72BF6DA7}"/>
                </a:ext>
              </a:extLst>
            </p:cNvPr>
            <p:cNvGrpSpPr/>
            <p:nvPr/>
          </p:nvGrpSpPr>
          <p:grpSpPr>
            <a:xfrm>
              <a:off x="0" y="5921768"/>
              <a:ext cx="18288000" cy="1393282"/>
              <a:chOff x="0" y="-57150"/>
              <a:chExt cx="4899781" cy="375007"/>
            </a:xfrm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669628C6-C2E2-5A67-EEDD-1D820F546AC0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087E3483-F5E3-BE98-5494-D77F0B3A56F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F6C6EE0-8755-7CE0-DAAF-D15D5D927FD2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29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EACE54E7-D26C-F1E8-719C-C3A261D1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6508" y="1948303"/>
            <a:ext cx="786730" cy="941993"/>
            <a:chOff x="6297464" y="7399269"/>
            <a:chExt cx="786730" cy="941993"/>
          </a:xfrm>
        </p:grpSpPr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08D81EF4-6F4F-275B-9964-E85415C924DC}"/>
                </a:ext>
              </a:extLst>
            </p:cNvPr>
            <p:cNvSpPr/>
            <p:nvPr/>
          </p:nvSpPr>
          <p:spPr>
            <a:xfrm>
              <a:off x="6297464" y="7399269"/>
              <a:ext cx="786730" cy="941993"/>
            </a:xfrm>
            <a:custGeom>
              <a:avLst/>
              <a:gdLst>
                <a:gd name="connsiteX0" fmla="*/ 579397 w 786730"/>
                <a:gd name="connsiteY0" fmla="*/ 113607 h 941993"/>
                <a:gd name="connsiteX1" fmla="*/ 579397 w 786730"/>
                <a:gd name="connsiteY1" fmla="*/ 21775 h 941993"/>
                <a:gd name="connsiteX2" fmla="*/ 557622 w 786730"/>
                <a:gd name="connsiteY2" fmla="*/ 0 h 941993"/>
                <a:gd name="connsiteX3" fmla="*/ 535848 w 786730"/>
                <a:gd name="connsiteY3" fmla="*/ 21775 h 941993"/>
                <a:gd name="connsiteX4" fmla="*/ 535848 w 786730"/>
                <a:gd name="connsiteY4" fmla="*/ 113607 h 941993"/>
                <a:gd name="connsiteX5" fmla="*/ 253723 w 786730"/>
                <a:gd name="connsiteY5" fmla="*/ 113607 h 941993"/>
                <a:gd name="connsiteX6" fmla="*/ 253723 w 786730"/>
                <a:gd name="connsiteY6" fmla="*/ 21775 h 941993"/>
                <a:gd name="connsiteX7" fmla="*/ 231948 w 786730"/>
                <a:gd name="connsiteY7" fmla="*/ 0 h 941993"/>
                <a:gd name="connsiteX8" fmla="*/ 210173 w 786730"/>
                <a:gd name="connsiteY8" fmla="*/ 21775 h 941993"/>
                <a:gd name="connsiteX9" fmla="*/ 210173 w 786730"/>
                <a:gd name="connsiteY9" fmla="*/ 113607 h 941993"/>
                <a:gd name="connsiteX10" fmla="*/ 0 w 786730"/>
                <a:gd name="connsiteY10" fmla="*/ 113607 h 941993"/>
                <a:gd name="connsiteX11" fmla="*/ 0 w 786730"/>
                <a:gd name="connsiteY11" fmla="*/ 390998 h 941993"/>
                <a:gd name="connsiteX12" fmla="*/ 0 w 786730"/>
                <a:gd name="connsiteY12" fmla="*/ 941994 h 941993"/>
                <a:gd name="connsiteX13" fmla="*/ 786730 w 786730"/>
                <a:gd name="connsiteY13" fmla="*/ 941994 h 941993"/>
                <a:gd name="connsiteX14" fmla="*/ 786730 w 786730"/>
                <a:gd name="connsiteY14" fmla="*/ 390998 h 941993"/>
                <a:gd name="connsiteX15" fmla="*/ 786730 w 786730"/>
                <a:gd name="connsiteY15" fmla="*/ 113607 h 941993"/>
                <a:gd name="connsiteX16" fmla="*/ 579397 w 786730"/>
                <a:gd name="connsiteY16" fmla="*/ 113607 h 941993"/>
                <a:gd name="connsiteX17" fmla="*/ 43549 w 786730"/>
                <a:gd name="connsiteY17" fmla="*/ 157157 h 941993"/>
                <a:gd name="connsiteX18" fmla="*/ 209227 w 786730"/>
                <a:gd name="connsiteY18" fmla="*/ 157157 h 941993"/>
                <a:gd name="connsiteX19" fmla="*/ 209227 w 786730"/>
                <a:gd name="connsiteY19" fmla="*/ 236682 h 941993"/>
                <a:gd name="connsiteX20" fmla="*/ 231001 w 786730"/>
                <a:gd name="connsiteY20" fmla="*/ 258457 h 941993"/>
                <a:gd name="connsiteX21" fmla="*/ 252776 w 786730"/>
                <a:gd name="connsiteY21" fmla="*/ 236682 h 941993"/>
                <a:gd name="connsiteX22" fmla="*/ 252776 w 786730"/>
                <a:gd name="connsiteY22" fmla="*/ 157157 h 941993"/>
                <a:gd name="connsiteX23" fmla="*/ 534901 w 786730"/>
                <a:gd name="connsiteY23" fmla="*/ 157157 h 941993"/>
                <a:gd name="connsiteX24" fmla="*/ 534901 w 786730"/>
                <a:gd name="connsiteY24" fmla="*/ 236682 h 941993"/>
                <a:gd name="connsiteX25" fmla="*/ 556676 w 786730"/>
                <a:gd name="connsiteY25" fmla="*/ 258457 h 941993"/>
                <a:gd name="connsiteX26" fmla="*/ 578450 w 786730"/>
                <a:gd name="connsiteY26" fmla="*/ 236682 h 941993"/>
                <a:gd name="connsiteX27" fmla="*/ 578450 w 786730"/>
                <a:gd name="connsiteY27" fmla="*/ 157157 h 941993"/>
                <a:gd name="connsiteX28" fmla="*/ 741287 w 786730"/>
                <a:gd name="connsiteY28" fmla="*/ 157157 h 941993"/>
                <a:gd name="connsiteX29" fmla="*/ 741287 w 786730"/>
                <a:gd name="connsiteY29" fmla="*/ 346502 h 941993"/>
                <a:gd name="connsiteX30" fmla="*/ 43549 w 786730"/>
                <a:gd name="connsiteY30" fmla="*/ 346502 h 941993"/>
                <a:gd name="connsiteX31" fmla="*/ 43549 w 786730"/>
                <a:gd name="connsiteY31" fmla="*/ 157157 h 941993"/>
                <a:gd name="connsiteX32" fmla="*/ 742234 w 786730"/>
                <a:gd name="connsiteY32" fmla="*/ 897497 h 941993"/>
                <a:gd name="connsiteX33" fmla="*/ 43549 w 786730"/>
                <a:gd name="connsiteY33" fmla="*/ 897497 h 941993"/>
                <a:gd name="connsiteX34" fmla="*/ 43549 w 786730"/>
                <a:gd name="connsiteY34" fmla="*/ 390998 h 941993"/>
                <a:gd name="connsiteX35" fmla="*/ 742234 w 786730"/>
                <a:gd name="connsiteY35" fmla="*/ 390998 h 941993"/>
                <a:gd name="connsiteX36" fmla="*/ 742234 w 786730"/>
                <a:gd name="connsiteY36" fmla="*/ 897497 h 94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6730" h="941993">
                  <a:moveTo>
                    <a:pt x="579397" y="113607"/>
                  </a:moveTo>
                  <a:lnTo>
                    <a:pt x="579397" y="21775"/>
                  </a:lnTo>
                  <a:cubicBezTo>
                    <a:pt x="579397" y="9467"/>
                    <a:pt x="569930" y="0"/>
                    <a:pt x="557622" y="0"/>
                  </a:cubicBezTo>
                  <a:cubicBezTo>
                    <a:pt x="545315" y="0"/>
                    <a:pt x="535848" y="9467"/>
                    <a:pt x="535848" y="21775"/>
                  </a:cubicBezTo>
                  <a:lnTo>
                    <a:pt x="535848" y="113607"/>
                  </a:lnTo>
                  <a:lnTo>
                    <a:pt x="253723" y="113607"/>
                  </a:lnTo>
                  <a:lnTo>
                    <a:pt x="253723" y="21775"/>
                  </a:lnTo>
                  <a:cubicBezTo>
                    <a:pt x="253723" y="9467"/>
                    <a:pt x="244256" y="0"/>
                    <a:pt x="231948" y="0"/>
                  </a:cubicBezTo>
                  <a:cubicBezTo>
                    <a:pt x="219641" y="0"/>
                    <a:pt x="210173" y="9467"/>
                    <a:pt x="210173" y="21775"/>
                  </a:cubicBezTo>
                  <a:lnTo>
                    <a:pt x="210173" y="113607"/>
                  </a:lnTo>
                  <a:lnTo>
                    <a:pt x="0" y="113607"/>
                  </a:lnTo>
                  <a:lnTo>
                    <a:pt x="0" y="390998"/>
                  </a:lnTo>
                  <a:lnTo>
                    <a:pt x="0" y="941994"/>
                  </a:lnTo>
                  <a:lnTo>
                    <a:pt x="786730" y="941994"/>
                  </a:lnTo>
                  <a:lnTo>
                    <a:pt x="786730" y="390998"/>
                  </a:lnTo>
                  <a:lnTo>
                    <a:pt x="786730" y="113607"/>
                  </a:lnTo>
                  <a:lnTo>
                    <a:pt x="579397" y="113607"/>
                  </a:lnTo>
                  <a:close/>
                  <a:moveTo>
                    <a:pt x="43549" y="157157"/>
                  </a:moveTo>
                  <a:lnTo>
                    <a:pt x="209227" y="157157"/>
                  </a:lnTo>
                  <a:lnTo>
                    <a:pt x="209227" y="236682"/>
                  </a:lnTo>
                  <a:cubicBezTo>
                    <a:pt x="209227" y="248989"/>
                    <a:pt x="218694" y="258457"/>
                    <a:pt x="231001" y="258457"/>
                  </a:cubicBezTo>
                  <a:cubicBezTo>
                    <a:pt x="243309" y="258457"/>
                    <a:pt x="252776" y="248989"/>
                    <a:pt x="252776" y="236682"/>
                  </a:cubicBezTo>
                  <a:lnTo>
                    <a:pt x="252776" y="157157"/>
                  </a:lnTo>
                  <a:lnTo>
                    <a:pt x="534901" y="157157"/>
                  </a:lnTo>
                  <a:lnTo>
                    <a:pt x="534901" y="236682"/>
                  </a:lnTo>
                  <a:cubicBezTo>
                    <a:pt x="534901" y="248989"/>
                    <a:pt x="544368" y="258457"/>
                    <a:pt x="556676" y="258457"/>
                  </a:cubicBezTo>
                  <a:cubicBezTo>
                    <a:pt x="568983" y="258457"/>
                    <a:pt x="578450" y="248989"/>
                    <a:pt x="578450" y="236682"/>
                  </a:cubicBezTo>
                  <a:lnTo>
                    <a:pt x="578450" y="157157"/>
                  </a:lnTo>
                  <a:lnTo>
                    <a:pt x="741287" y="157157"/>
                  </a:lnTo>
                  <a:lnTo>
                    <a:pt x="741287" y="346502"/>
                  </a:lnTo>
                  <a:lnTo>
                    <a:pt x="43549" y="346502"/>
                  </a:lnTo>
                  <a:lnTo>
                    <a:pt x="43549" y="157157"/>
                  </a:lnTo>
                  <a:close/>
                  <a:moveTo>
                    <a:pt x="742234" y="897497"/>
                  </a:moveTo>
                  <a:lnTo>
                    <a:pt x="43549" y="897497"/>
                  </a:lnTo>
                  <a:lnTo>
                    <a:pt x="43549" y="390998"/>
                  </a:lnTo>
                  <a:lnTo>
                    <a:pt x="742234" y="390998"/>
                  </a:lnTo>
                  <a:lnTo>
                    <a:pt x="742234" y="897497"/>
                  </a:lnTo>
                  <a:close/>
                </a:path>
              </a:pathLst>
            </a:custGeom>
            <a:solidFill>
              <a:srgbClr val="000000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C7D29FE-2E66-57F8-3601-E380C7D4A86A}"/>
                </a:ext>
              </a:extLst>
            </p:cNvPr>
            <p:cNvGrpSpPr/>
            <p:nvPr/>
          </p:nvGrpSpPr>
          <p:grpSpPr>
            <a:xfrm>
              <a:off x="6439473" y="7882100"/>
              <a:ext cx="498925" cy="289698"/>
              <a:chOff x="6439473" y="7882100"/>
              <a:chExt cx="498925" cy="289698"/>
            </a:xfrm>
          </p:grpSpPr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3AA29075-E031-CB98-4E6C-9FC66247504A}"/>
                  </a:ext>
                </a:extLst>
              </p:cNvPr>
              <p:cNvSpPr/>
              <p:nvPr/>
            </p:nvSpPr>
            <p:spPr>
              <a:xfrm>
                <a:off x="6439473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8C3D38B0-BA73-7891-D931-F20FF32DAB1D}"/>
                  </a:ext>
                </a:extLst>
              </p:cNvPr>
              <p:cNvSpPr/>
              <p:nvPr/>
            </p:nvSpPr>
            <p:spPr>
              <a:xfrm>
                <a:off x="6849406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64" name="Freeform 25">
                <a:extLst>
                  <a:ext uri="{FF2B5EF4-FFF2-40B4-BE49-F238E27FC236}">
                    <a16:creationId xmlns:a16="http://schemas.microsoft.com/office/drawing/2014/main" id="{BE58C270-738C-22D5-C42D-A39D64F47B1C}"/>
                  </a:ext>
                </a:extLst>
              </p:cNvPr>
              <p:cNvSpPr/>
              <p:nvPr/>
            </p:nvSpPr>
            <p:spPr>
              <a:xfrm>
                <a:off x="6645860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68164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:a16="http://schemas.microsoft.com/office/drawing/2014/main" id="{7C392D63-D258-6953-6DB7-E5821FDEF61C}"/>
                  </a:ext>
                </a:extLst>
              </p:cNvPr>
              <p:cNvSpPr/>
              <p:nvPr/>
            </p:nvSpPr>
            <p:spPr>
              <a:xfrm>
                <a:off x="6439473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5E9A1582-0A39-9AE7-E255-BE3BA8E5B21C}"/>
                  </a:ext>
                </a:extLst>
              </p:cNvPr>
              <p:cNvSpPr/>
              <p:nvPr/>
            </p:nvSpPr>
            <p:spPr>
              <a:xfrm>
                <a:off x="6849406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67" name="Freeform 28">
                <a:extLst>
                  <a:ext uri="{FF2B5EF4-FFF2-40B4-BE49-F238E27FC236}">
                    <a16:creationId xmlns:a16="http://schemas.microsoft.com/office/drawing/2014/main" id="{C497422E-F2DB-F7E8-5F54-08B6F3FFC3C9}"/>
                  </a:ext>
                </a:extLst>
              </p:cNvPr>
              <p:cNvSpPr/>
              <p:nvPr/>
            </p:nvSpPr>
            <p:spPr>
              <a:xfrm>
                <a:off x="6645860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68164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A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2E8FC9D-4060-0479-400D-D00FCC3894C4}"/>
              </a:ext>
            </a:extLst>
          </p:cNvPr>
          <p:cNvSpPr txBox="1"/>
          <p:nvPr/>
        </p:nvSpPr>
        <p:spPr>
          <a:xfrm>
            <a:off x="1563230" y="3152765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Established in </a:t>
            </a:r>
            <a:r>
              <a:rPr lang="en-US" sz="2400" b="1" dirty="0">
                <a:solidFill>
                  <a:srgbClr val="0F0F0F"/>
                </a:solidFill>
                <a:latin typeface="Arial"/>
              </a:rPr>
              <a:t>1887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B7B7999-FDA3-BFC4-15BE-546D8F0E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2978" y="2031596"/>
            <a:ext cx="1080135" cy="767714"/>
            <a:chOff x="8853857" y="7502938"/>
            <a:chExt cx="1080135" cy="767714"/>
          </a:xfrm>
        </p:grpSpPr>
        <p:grpSp>
          <p:nvGrpSpPr>
            <p:cNvPr id="70" name="Graphic 6">
              <a:extLst>
                <a:ext uri="{FF2B5EF4-FFF2-40B4-BE49-F238E27FC236}">
                  <a16:creationId xmlns:a16="http://schemas.microsoft.com/office/drawing/2014/main" id="{D8085AF1-4107-FE9C-1EC0-A4D544031ADB}"/>
                </a:ext>
              </a:extLst>
            </p:cNvPr>
            <p:cNvGrpSpPr/>
            <p:nvPr/>
          </p:nvGrpSpPr>
          <p:grpSpPr>
            <a:xfrm>
              <a:off x="8853857" y="7620095"/>
              <a:ext cx="351483" cy="595312"/>
              <a:chOff x="8853857" y="7620095"/>
              <a:chExt cx="351483" cy="595312"/>
            </a:xfrm>
            <a:solidFill>
              <a:srgbClr val="000000"/>
            </a:solidFill>
          </p:grpSpPr>
          <p:sp>
            <p:nvSpPr>
              <p:cNvPr id="77" name="Freeform 60">
                <a:extLst>
                  <a:ext uri="{FF2B5EF4-FFF2-40B4-BE49-F238E27FC236}">
                    <a16:creationId xmlns:a16="http://schemas.microsoft.com/office/drawing/2014/main" id="{EA901D37-A16B-2FBD-85E3-A49C03BDC99F}"/>
                  </a:ext>
                </a:extLst>
              </p:cNvPr>
              <p:cNvSpPr/>
              <p:nvPr/>
            </p:nvSpPr>
            <p:spPr>
              <a:xfrm>
                <a:off x="8941487" y="7620095"/>
                <a:ext cx="254317" cy="251460"/>
              </a:xfrm>
              <a:custGeom>
                <a:avLst/>
                <a:gdLst>
                  <a:gd name="connsiteX0" fmla="*/ 127635 w 254317"/>
                  <a:gd name="connsiteY0" fmla="*/ 251460 h 251460"/>
                  <a:gd name="connsiteX1" fmla="*/ 254318 w 254317"/>
                  <a:gd name="connsiteY1" fmla="*/ 125730 h 251460"/>
                  <a:gd name="connsiteX2" fmla="*/ 127635 w 254317"/>
                  <a:gd name="connsiteY2" fmla="*/ 0 h 251460"/>
                  <a:gd name="connsiteX3" fmla="*/ 0 w 254317"/>
                  <a:gd name="connsiteY3" fmla="*/ 125730 h 251460"/>
                  <a:gd name="connsiteX4" fmla="*/ 127635 w 254317"/>
                  <a:gd name="connsiteY4" fmla="*/ 251460 h 251460"/>
                  <a:gd name="connsiteX5" fmla="*/ 40005 w 254317"/>
                  <a:gd name="connsiteY5" fmla="*/ 125730 h 251460"/>
                  <a:gd name="connsiteX6" fmla="*/ 127635 w 254317"/>
                  <a:gd name="connsiteY6" fmla="*/ 39053 h 251460"/>
                  <a:gd name="connsiteX7" fmla="*/ 215265 w 254317"/>
                  <a:gd name="connsiteY7" fmla="*/ 125730 h 251460"/>
                  <a:gd name="connsiteX8" fmla="*/ 127635 w 254317"/>
                  <a:gd name="connsiteY8" fmla="*/ 212408 h 251460"/>
                  <a:gd name="connsiteX9" fmla="*/ 40005 w 254317"/>
                  <a:gd name="connsiteY9" fmla="*/ 125730 h 25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317" h="251460">
                    <a:moveTo>
                      <a:pt x="127635" y="251460"/>
                    </a:moveTo>
                    <a:cubicBezTo>
                      <a:pt x="198120" y="251460"/>
                      <a:pt x="254318" y="195263"/>
                      <a:pt x="254318" y="125730"/>
                    </a:cubicBezTo>
                    <a:cubicBezTo>
                      <a:pt x="254318" y="56198"/>
                      <a:pt x="197168" y="0"/>
                      <a:pt x="127635" y="0"/>
                    </a:cubicBezTo>
                    <a:cubicBezTo>
                      <a:pt x="57150" y="0"/>
                      <a:pt x="0" y="56198"/>
                      <a:pt x="0" y="125730"/>
                    </a:cubicBezTo>
                    <a:cubicBezTo>
                      <a:pt x="0" y="195263"/>
                      <a:pt x="57150" y="251460"/>
                      <a:pt x="127635" y="251460"/>
                    </a:cubicBezTo>
                    <a:close/>
                    <a:moveTo>
                      <a:pt x="40005" y="125730"/>
                    </a:moveTo>
                    <a:cubicBezTo>
                      <a:pt x="40005" y="78105"/>
                      <a:pt x="79057" y="39053"/>
                      <a:pt x="127635" y="39053"/>
                    </a:cubicBezTo>
                    <a:cubicBezTo>
                      <a:pt x="176213" y="39053"/>
                      <a:pt x="215265" y="78105"/>
                      <a:pt x="215265" y="125730"/>
                    </a:cubicBezTo>
                    <a:cubicBezTo>
                      <a:pt x="215265" y="173355"/>
                      <a:pt x="176213" y="212408"/>
                      <a:pt x="127635" y="212408"/>
                    </a:cubicBezTo>
                    <a:cubicBezTo>
                      <a:pt x="79057" y="212408"/>
                      <a:pt x="40005" y="173355"/>
                      <a:pt x="40005" y="1257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78" name="Freeform 61">
                <a:extLst>
                  <a:ext uri="{FF2B5EF4-FFF2-40B4-BE49-F238E27FC236}">
                    <a16:creationId xmlns:a16="http://schemas.microsoft.com/office/drawing/2014/main" id="{9D0EFDBC-4B69-70FE-989E-6C48283E495A}"/>
                  </a:ext>
                </a:extLst>
              </p:cNvPr>
              <p:cNvSpPr/>
              <p:nvPr/>
            </p:nvSpPr>
            <p:spPr>
              <a:xfrm>
                <a:off x="8853857" y="7897273"/>
                <a:ext cx="351483" cy="318135"/>
              </a:xfrm>
              <a:custGeom>
                <a:avLst/>
                <a:gdLst>
                  <a:gd name="connsiteX0" fmla="*/ 343853 w 351483"/>
                  <a:gd name="connsiteY0" fmla="*/ 41910 h 318135"/>
                  <a:gd name="connsiteX1" fmla="*/ 215265 w 351483"/>
                  <a:gd name="connsiteY1" fmla="*/ 0 h 318135"/>
                  <a:gd name="connsiteX2" fmla="*/ 0 w 351483"/>
                  <a:gd name="connsiteY2" fmla="*/ 213360 h 318135"/>
                  <a:gd name="connsiteX3" fmla="*/ 0 w 351483"/>
                  <a:gd name="connsiteY3" fmla="*/ 270510 h 318135"/>
                  <a:gd name="connsiteX4" fmla="*/ 47625 w 351483"/>
                  <a:gd name="connsiteY4" fmla="*/ 318135 h 318135"/>
                  <a:gd name="connsiteX5" fmla="*/ 264795 w 351483"/>
                  <a:gd name="connsiteY5" fmla="*/ 318135 h 318135"/>
                  <a:gd name="connsiteX6" fmla="*/ 284798 w 351483"/>
                  <a:gd name="connsiteY6" fmla="*/ 298132 h 318135"/>
                  <a:gd name="connsiteX7" fmla="*/ 264795 w 351483"/>
                  <a:gd name="connsiteY7" fmla="*/ 277178 h 318135"/>
                  <a:gd name="connsiteX8" fmla="*/ 47625 w 351483"/>
                  <a:gd name="connsiteY8" fmla="*/ 277178 h 318135"/>
                  <a:gd name="connsiteX9" fmla="*/ 39053 w 351483"/>
                  <a:gd name="connsiteY9" fmla="*/ 269557 h 318135"/>
                  <a:gd name="connsiteX10" fmla="*/ 39053 w 351483"/>
                  <a:gd name="connsiteY10" fmla="*/ 212407 h 318135"/>
                  <a:gd name="connsiteX11" fmla="*/ 214313 w 351483"/>
                  <a:gd name="connsiteY11" fmla="*/ 39052 h 318135"/>
                  <a:gd name="connsiteX12" fmla="*/ 319088 w 351483"/>
                  <a:gd name="connsiteY12" fmla="*/ 73342 h 318135"/>
                  <a:gd name="connsiteX13" fmla="*/ 346710 w 351483"/>
                  <a:gd name="connsiteY13" fmla="*/ 69532 h 318135"/>
                  <a:gd name="connsiteX14" fmla="*/ 343853 w 351483"/>
                  <a:gd name="connsiteY14" fmla="*/ 41910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483" h="318135">
                    <a:moveTo>
                      <a:pt x="343853" y="41910"/>
                    </a:moveTo>
                    <a:cubicBezTo>
                      <a:pt x="306705" y="14288"/>
                      <a:pt x="261938" y="0"/>
                      <a:pt x="215265" y="0"/>
                    </a:cubicBezTo>
                    <a:cubicBezTo>
                      <a:pt x="96203" y="0"/>
                      <a:pt x="0" y="95250"/>
                      <a:pt x="0" y="213360"/>
                    </a:cubicBezTo>
                    <a:lnTo>
                      <a:pt x="0" y="270510"/>
                    </a:lnTo>
                    <a:cubicBezTo>
                      <a:pt x="0" y="296228"/>
                      <a:pt x="20955" y="318135"/>
                      <a:pt x="47625" y="318135"/>
                    </a:cubicBezTo>
                    <a:lnTo>
                      <a:pt x="264795" y="318135"/>
                    </a:lnTo>
                    <a:cubicBezTo>
                      <a:pt x="275273" y="318135"/>
                      <a:pt x="284798" y="309563"/>
                      <a:pt x="284798" y="298132"/>
                    </a:cubicBezTo>
                    <a:cubicBezTo>
                      <a:pt x="284798" y="286703"/>
                      <a:pt x="276225" y="277178"/>
                      <a:pt x="264795" y="277178"/>
                    </a:cubicBezTo>
                    <a:lnTo>
                      <a:pt x="47625" y="277178"/>
                    </a:lnTo>
                    <a:cubicBezTo>
                      <a:pt x="42863" y="277178"/>
                      <a:pt x="39053" y="273367"/>
                      <a:pt x="39053" y="269557"/>
                    </a:cubicBezTo>
                    <a:lnTo>
                      <a:pt x="39053" y="212407"/>
                    </a:lnTo>
                    <a:cubicBezTo>
                      <a:pt x="39053" y="117157"/>
                      <a:pt x="118110" y="39052"/>
                      <a:pt x="214313" y="39052"/>
                    </a:cubicBezTo>
                    <a:cubicBezTo>
                      <a:pt x="252413" y="39052"/>
                      <a:pt x="288608" y="50482"/>
                      <a:pt x="319088" y="73342"/>
                    </a:cubicBezTo>
                    <a:cubicBezTo>
                      <a:pt x="327660" y="80010"/>
                      <a:pt x="340043" y="78105"/>
                      <a:pt x="346710" y="69532"/>
                    </a:cubicBezTo>
                    <a:cubicBezTo>
                      <a:pt x="354330" y="60007"/>
                      <a:pt x="352425" y="47625"/>
                      <a:pt x="343853" y="419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grpSp>
          <p:nvGrpSpPr>
            <p:cNvPr id="71" name="Graphic 6">
              <a:extLst>
                <a:ext uri="{FF2B5EF4-FFF2-40B4-BE49-F238E27FC236}">
                  <a16:creationId xmlns:a16="http://schemas.microsoft.com/office/drawing/2014/main" id="{D085F521-DC97-4603-B2E6-19E449EBE2D6}"/>
                </a:ext>
              </a:extLst>
            </p:cNvPr>
            <p:cNvGrpSpPr/>
            <p:nvPr/>
          </p:nvGrpSpPr>
          <p:grpSpPr>
            <a:xfrm>
              <a:off x="9574657" y="7611523"/>
              <a:ext cx="359335" cy="589597"/>
              <a:chOff x="9574657" y="7611523"/>
              <a:chExt cx="359335" cy="589597"/>
            </a:xfrm>
            <a:solidFill>
              <a:srgbClr val="000000"/>
            </a:solidFill>
          </p:grpSpPr>
          <p:sp>
            <p:nvSpPr>
              <p:cNvPr id="75" name="Freeform 58">
                <a:extLst>
                  <a:ext uri="{FF2B5EF4-FFF2-40B4-BE49-F238E27FC236}">
                    <a16:creationId xmlns:a16="http://schemas.microsoft.com/office/drawing/2014/main" id="{F47622F6-D030-F61B-296C-7C7388B309D6}"/>
                  </a:ext>
                </a:extLst>
              </p:cNvPr>
              <p:cNvSpPr/>
              <p:nvPr/>
            </p:nvSpPr>
            <p:spPr>
              <a:xfrm>
                <a:off x="9574657" y="7883938"/>
                <a:ext cx="359335" cy="317182"/>
              </a:xfrm>
              <a:custGeom>
                <a:avLst/>
                <a:gdLst>
                  <a:gd name="connsiteX0" fmla="*/ 144070 w 359335"/>
                  <a:gd name="connsiteY0" fmla="*/ 0 h 317182"/>
                  <a:gd name="connsiteX1" fmla="*/ 7863 w 359335"/>
                  <a:gd name="connsiteY1" fmla="*/ 47625 h 317182"/>
                  <a:gd name="connsiteX2" fmla="*/ 243 w 359335"/>
                  <a:gd name="connsiteY2" fmla="*/ 60960 h 317182"/>
                  <a:gd name="connsiteX3" fmla="*/ 5005 w 359335"/>
                  <a:gd name="connsiteY3" fmla="*/ 75248 h 317182"/>
                  <a:gd name="connsiteX4" fmla="*/ 32628 w 359335"/>
                  <a:gd name="connsiteY4" fmla="*/ 78105 h 317182"/>
                  <a:gd name="connsiteX5" fmla="*/ 144070 w 359335"/>
                  <a:gd name="connsiteY5" fmla="*/ 39052 h 317182"/>
                  <a:gd name="connsiteX6" fmla="*/ 319330 w 359335"/>
                  <a:gd name="connsiteY6" fmla="*/ 212408 h 317182"/>
                  <a:gd name="connsiteX7" fmla="*/ 319330 w 359335"/>
                  <a:gd name="connsiteY7" fmla="*/ 269558 h 317182"/>
                  <a:gd name="connsiteX8" fmla="*/ 310758 w 359335"/>
                  <a:gd name="connsiteY8" fmla="*/ 277178 h 317182"/>
                  <a:gd name="connsiteX9" fmla="*/ 94540 w 359335"/>
                  <a:gd name="connsiteY9" fmla="*/ 277178 h 317182"/>
                  <a:gd name="connsiteX10" fmla="*/ 74538 w 359335"/>
                  <a:gd name="connsiteY10" fmla="*/ 297180 h 317182"/>
                  <a:gd name="connsiteX11" fmla="*/ 94540 w 359335"/>
                  <a:gd name="connsiteY11" fmla="*/ 317183 h 317182"/>
                  <a:gd name="connsiteX12" fmla="*/ 311710 w 359335"/>
                  <a:gd name="connsiteY12" fmla="*/ 317183 h 317182"/>
                  <a:gd name="connsiteX13" fmla="*/ 359335 w 359335"/>
                  <a:gd name="connsiteY13" fmla="*/ 269558 h 317182"/>
                  <a:gd name="connsiteX14" fmla="*/ 359335 w 359335"/>
                  <a:gd name="connsiteY14" fmla="*/ 212408 h 317182"/>
                  <a:gd name="connsiteX15" fmla="*/ 144070 w 359335"/>
                  <a:gd name="connsiteY15" fmla="*/ 0 h 3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9335" h="317182">
                    <a:moveTo>
                      <a:pt x="144070" y="0"/>
                    </a:moveTo>
                    <a:cubicBezTo>
                      <a:pt x="94540" y="0"/>
                      <a:pt x="45963" y="17145"/>
                      <a:pt x="7863" y="47625"/>
                    </a:cubicBezTo>
                    <a:cubicBezTo>
                      <a:pt x="4053" y="50482"/>
                      <a:pt x="1195" y="55245"/>
                      <a:pt x="243" y="60960"/>
                    </a:cubicBezTo>
                    <a:cubicBezTo>
                      <a:pt x="-710" y="65723"/>
                      <a:pt x="1195" y="71438"/>
                      <a:pt x="5005" y="75248"/>
                    </a:cubicBezTo>
                    <a:cubicBezTo>
                      <a:pt x="11673" y="83820"/>
                      <a:pt x="24055" y="84773"/>
                      <a:pt x="32628" y="78105"/>
                    </a:cubicBezTo>
                    <a:cubicBezTo>
                      <a:pt x="64060" y="52388"/>
                      <a:pt x="103113" y="39052"/>
                      <a:pt x="144070" y="39052"/>
                    </a:cubicBezTo>
                    <a:cubicBezTo>
                      <a:pt x="241225" y="39052"/>
                      <a:pt x="319330" y="117158"/>
                      <a:pt x="319330" y="212408"/>
                    </a:cubicBezTo>
                    <a:lnTo>
                      <a:pt x="319330" y="269558"/>
                    </a:lnTo>
                    <a:cubicBezTo>
                      <a:pt x="319330" y="274320"/>
                      <a:pt x="315520" y="277178"/>
                      <a:pt x="310758" y="277178"/>
                    </a:cubicBezTo>
                    <a:lnTo>
                      <a:pt x="94540" y="277178"/>
                    </a:lnTo>
                    <a:cubicBezTo>
                      <a:pt x="84063" y="277178"/>
                      <a:pt x="74538" y="285750"/>
                      <a:pt x="74538" y="297180"/>
                    </a:cubicBezTo>
                    <a:cubicBezTo>
                      <a:pt x="74538" y="308610"/>
                      <a:pt x="83110" y="317183"/>
                      <a:pt x="94540" y="317183"/>
                    </a:cubicBezTo>
                    <a:lnTo>
                      <a:pt x="311710" y="317183"/>
                    </a:lnTo>
                    <a:cubicBezTo>
                      <a:pt x="338380" y="317183"/>
                      <a:pt x="359335" y="296228"/>
                      <a:pt x="359335" y="269558"/>
                    </a:cubicBezTo>
                    <a:lnTo>
                      <a:pt x="359335" y="212408"/>
                    </a:lnTo>
                    <a:cubicBezTo>
                      <a:pt x="359335" y="95250"/>
                      <a:pt x="263133" y="0"/>
                      <a:pt x="1440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6F7776DC-5DDF-EBD2-D31D-F443946314DC}"/>
                  </a:ext>
                </a:extLst>
              </p:cNvPr>
              <p:cNvSpPr/>
              <p:nvPr/>
            </p:nvSpPr>
            <p:spPr>
              <a:xfrm>
                <a:off x="9592045" y="7611523"/>
                <a:ext cx="254317" cy="251459"/>
              </a:xfrm>
              <a:custGeom>
                <a:avLst/>
                <a:gdLst>
                  <a:gd name="connsiteX0" fmla="*/ 126682 w 254317"/>
                  <a:gd name="connsiteY0" fmla="*/ 251460 h 251459"/>
                  <a:gd name="connsiteX1" fmla="*/ 254317 w 254317"/>
                  <a:gd name="connsiteY1" fmla="*/ 125730 h 251459"/>
                  <a:gd name="connsiteX2" fmla="*/ 126682 w 254317"/>
                  <a:gd name="connsiteY2" fmla="*/ 0 h 251459"/>
                  <a:gd name="connsiteX3" fmla="*/ 0 w 254317"/>
                  <a:gd name="connsiteY3" fmla="*/ 125730 h 251459"/>
                  <a:gd name="connsiteX4" fmla="*/ 126682 w 254317"/>
                  <a:gd name="connsiteY4" fmla="*/ 251460 h 251459"/>
                  <a:gd name="connsiteX5" fmla="*/ 39052 w 254317"/>
                  <a:gd name="connsiteY5" fmla="*/ 125730 h 251459"/>
                  <a:gd name="connsiteX6" fmla="*/ 126682 w 254317"/>
                  <a:gd name="connsiteY6" fmla="*/ 39053 h 251459"/>
                  <a:gd name="connsiteX7" fmla="*/ 214313 w 254317"/>
                  <a:gd name="connsiteY7" fmla="*/ 125730 h 251459"/>
                  <a:gd name="connsiteX8" fmla="*/ 126682 w 254317"/>
                  <a:gd name="connsiteY8" fmla="*/ 212408 h 251459"/>
                  <a:gd name="connsiteX9" fmla="*/ 39052 w 254317"/>
                  <a:gd name="connsiteY9" fmla="*/ 125730 h 25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317" h="251459">
                    <a:moveTo>
                      <a:pt x="126682" y="251460"/>
                    </a:moveTo>
                    <a:cubicBezTo>
                      <a:pt x="197167" y="251460"/>
                      <a:pt x="254317" y="195263"/>
                      <a:pt x="254317" y="125730"/>
                    </a:cubicBezTo>
                    <a:cubicBezTo>
                      <a:pt x="254317" y="56197"/>
                      <a:pt x="197167" y="0"/>
                      <a:pt x="126682" y="0"/>
                    </a:cubicBezTo>
                    <a:cubicBezTo>
                      <a:pt x="56197" y="0"/>
                      <a:pt x="0" y="56197"/>
                      <a:pt x="0" y="125730"/>
                    </a:cubicBezTo>
                    <a:cubicBezTo>
                      <a:pt x="0" y="195263"/>
                      <a:pt x="57150" y="251460"/>
                      <a:pt x="126682" y="251460"/>
                    </a:cubicBezTo>
                    <a:close/>
                    <a:moveTo>
                      <a:pt x="39052" y="125730"/>
                    </a:moveTo>
                    <a:cubicBezTo>
                      <a:pt x="39052" y="78105"/>
                      <a:pt x="78105" y="39053"/>
                      <a:pt x="126682" y="39053"/>
                    </a:cubicBezTo>
                    <a:cubicBezTo>
                      <a:pt x="175260" y="39053"/>
                      <a:pt x="214313" y="78105"/>
                      <a:pt x="214313" y="125730"/>
                    </a:cubicBezTo>
                    <a:cubicBezTo>
                      <a:pt x="214313" y="173355"/>
                      <a:pt x="175260" y="212408"/>
                      <a:pt x="126682" y="212408"/>
                    </a:cubicBezTo>
                    <a:cubicBezTo>
                      <a:pt x="78105" y="212408"/>
                      <a:pt x="39052" y="173355"/>
                      <a:pt x="39052" y="1257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E7EE220E-2EB4-1A04-71EC-546433E93040}"/>
                </a:ext>
              </a:extLst>
            </p:cNvPr>
            <p:cNvGrpSpPr/>
            <p:nvPr/>
          </p:nvGrpSpPr>
          <p:grpSpPr>
            <a:xfrm>
              <a:off x="9099602" y="7502938"/>
              <a:ext cx="588645" cy="767714"/>
              <a:chOff x="9099602" y="7502938"/>
              <a:chExt cx="588645" cy="767714"/>
            </a:xfrm>
            <a:solidFill>
              <a:srgbClr val="7A003C"/>
            </a:solidFill>
          </p:grpSpPr>
          <p:sp>
            <p:nvSpPr>
              <p:cNvPr id="73" name="Freeform 56">
                <a:extLst>
                  <a:ext uri="{FF2B5EF4-FFF2-40B4-BE49-F238E27FC236}">
                    <a16:creationId xmlns:a16="http://schemas.microsoft.com/office/drawing/2014/main" id="{1C5A31E6-D766-C24E-2F93-8B1DC5DF97CC}"/>
                  </a:ext>
                </a:extLst>
              </p:cNvPr>
              <p:cNvSpPr/>
              <p:nvPr/>
            </p:nvSpPr>
            <p:spPr>
              <a:xfrm>
                <a:off x="9099602" y="7840123"/>
                <a:ext cx="588645" cy="430529"/>
              </a:xfrm>
              <a:custGeom>
                <a:avLst/>
                <a:gdLst>
                  <a:gd name="connsiteX0" fmla="*/ 294323 w 588645"/>
                  <a:gd name="connsiteY0" fmla="*/ 0 h 430529"/>
                  <a:gd name="connsiteX1" fmla="*/ 0 w 588645"/>
                  <a:gd name="connsiteY1" fmla="*/ 291465 h 430529"/>
                  <a:gd name="connsiteX2" fmla="*/ 0 w 588645"/>
                  <a:gd name="connsiteY2" fmla="*/ 371475 h 430529"/>
                  <a:gd name="connsiteX3" fmla="*/ 59055 w 588645"/>
                  <a:gd name="connsiteY3" fmla="*/ 430530 h 430529"/>
                  <a:gd name="connsiteX4" fmla="*/ 529590 w 588645"/>
                  <a:gd name="connsiteY4" fmla="*/ 430530 h 430529"/>
                  <a:gd name="connsiteX5" fmla="*/ 588645 w 588645"/>
                  <a:gd name="connsiteY5" fmla="*/ 371475 h 430529"/>
                  <a:gd name="connsiteX6" fmla="*/ 588645 w 588645"/>
                  <a:gd name="connsiteY6" fmla="*/ 291465 h 430529"/>
                  <a:gd name="connsiteX7" fmla="*/ 294323 w 588645"/>
                  <a:gd name="connsiteY7" fmla="*/ 0 h 430529"/>
                  <a:gd name="connsiteX8" fmla="*/ 549593 w 588645"/>
                  <a:gd name="connsiteY8" fmla="*/ 291465 h 430529"/>
                  <a:gd name="connsiteX9" fmla="*/ 549593 w 588645"/>
                  <a:gd name="connsiteY9" fmla="*/ 371475 h 430529"/>
                  <a:gd name="connsiteX10" fmla="*/ 529590 w 588645"/>
                  <a:gd name="connsiteY10" fmla="*/ 390525 h 430529"/>
                  <a:gd name="connsiteX11" fmla="*/ 59055 w 588645"/>
                  <a:gd name="connsiteY11" fmla="*/ 390525 h 430529"/>
                  <a:gd name="connsiteX12" fmla="*/ 39053 w 588645"/>
                  <a:gd name="connsiteY12" fmla="*/ 371475 h 430529"/>
                  <a:gd name="connsiteX13" fmla="*/ 39053 w 588645"/>
                  <a:gd name="connsiteY13" fmla="*/ 291465 h 430529"/>
                  <a:gd name="connsiteX14" fmla="*/ 294323 w 588645"/>
                  <a:gd name="connsiteY14" fmla="*/ 39052 h 430529"/>
                  <a:gd name="connsiteX15" fmla="*/ 474345 w 588645"/>
                  <a:gd name="connsiteY15" fmla="*/ 113348 h 430529"/>
                  <a:gd name="connsiteX16" fmla="*/ 549593 w 588645"/>
                  <a:gd name="connsiteY16" fmla="*/ 291465 h 43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8645" h="430529">
                    <a:moveTo>
                      <a:pt x="294323" y="0"/>
                    </a:moveTo>
                    <a:cubicBezTo>
                      <a:pt x="131445" y="0"/>
                      <a:pt x="0" y="130492"/>
                      <a:pt x="0" y="291465"/>
                    </a:cubicBezTo>
                    <a:lnTo>
                      <a:pt x="0" y="371475"/>
                    </a:lnTo>
                    <a:cubicBezTo>
                      <a:pt x="0" y="403860"/>
                      <a:pt x="26670" y="430530"/>
                      <a:pt x="59055" y="430530"/>
                    </a:cubicBezTo>
                    <a:lnTo>
                      <a:pt x="529590" y="430530"/>
                    </a:lnTo>
                    <a:cubicBezTo>
                      <a:pt x="561975" y="430530"/>
                      <a:pt x="588645" y="403860"/>
                      <a:pt x="588645" y="371475"/>
                    </a:cubicBezTo>
                    <a:lnTo>
                      <a:pt x="588645" y="291465"/>
                    </a:lnTo>
                    <a:cubicBezTo>
                      <a:pt x="588645" y="130492"/>
                      <a:pt x="457200" y="0"/>
                      <a:pt x="294323" y="0"/>
                    </a:cubicBezTo>
                    <a:close/>
                    <a:moveTo>
                      <a:pt x="549593" y="291465"/>
                    </a:moveTo>
                    <a:lnTo>
                      <a:pt x="549593" y="371475"/>
                    </a:lnTo>
                    <a:cubicBezTo>
                      <a:pt x="549593" y="381953"/>
                      <a:pt x="541020" y="390525"/>
                      <a:pt x="529590" y="390525"/>
                    </a:cubicBezTo>
                    <a:lnTo>
                      <a:pt x="59055" y="390525"/>
                    </a:lnTo>
                    <a:cubicBezTo>
                      <a:pt x="48578" y="390525"/>
                      <a:pt x="39053" y="381953"/>
                      <a:pt x="39053" y="371475"/>
                    </a:cubicBezTo>
                    <a:lnTo>
                      <a:pt x="39053" y="291465"/>
                    </a:lnTo>
                    <a:cubicBezTo>
                      <a:pt x="39053" y="152400"/>
                      <a:pt x="153353" y="39052"/>
                      <a:pt x="294323" y="39052"/>
                    </a:cubicBezTo>
                    <a:cubicBezTo>
                      <a:pt x="361950" y="39052"/>
                      <a:pt x="426720" y="65722"/>
                      <a:pt x="474345" y="113348"/>
                    </a:cubicBezTo>
                    <a:cubicBezTo>
                      <a:pt x="522923" y="160973"/>
                      <a:pt x="549593" y="224790"/>
                      <a:pt x="549593" y="291465"/>
                    </a:cubicBezTo>
                    <a:close/>
                  </a:path>
                </a:pathLst>
              </a:custGeom>
              <a:solidFill>
                <a:srgbClr val="7A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74" name="Freeform 57">
                <a:extLst>
                  <a:ext uri="{FF2B5EF4-FFF2-40B4-BE49-F238E27FC236}">
                    <a16:creationId xmlns:a16="http://schemas.microsoft.com/office/drawing/2014/main" id="{2DD6E0B0-D510-463F-6488-73C196960650}"/>
                  </a:ext>
                </a:extLst>
              </p:cNvPr>
              <p:cNvSpPr/>
              <p:nvPr/>
            </p:nvSpPr>
            <p:spPr>
              <a:xfrm>
                <a:off x="9225332" y="7502938"/>
                <a:ext cx="325755" cy="321944"/>
              </a:xfrm>
              <a:custGeom>
                <a:avLst/>
                <a:gdLst>
                  <a:gd name="connsiteX0" fmla="*/ 162878 w 325755"/>
                  <a:gd name="connsiteY0" fmla="*/ 321945 h 321944"/>
                  <a:gd name="connsiteX1" fmla="*/ 325755 w 325755"/>
                  <a:gd name="connsiteY1" fmla="*/ 160973 h 321944"/>
                  <a:gd name="connsiteX2" fmla="*/ 162878 w 325755"/>
                  <a:gd name="connsiteY2" fmla="*/ 0 h 321944"/>
                  <a:gd name="connsiteX3" fmla="*/ 0 w 325755"/>
                  <a:gd name="connsiteY3" fmla="*/ 160973 h 321944"/>
                  <a:gd name="connsiteX4" fmla="*/ 162878 w 325755"/>
                  <a:gd name="connsiteY4" fmla="*/ 321945 h 321944"/>
                  <a:gd name="connsiteX5" fmla="*/ 39053 w 325755"/>
                  <a:gd name="connsiteY5" fmla="*/ 160973 h 321944"/>
                  <a:gd name="connsiteX6" fmla="*/ 161925 w 325755"/>
                  <a:gd name="connsiteY6" fmla="*/ 39053 h 321944"/>
                  <a:gd name="connsiteX7" fmla="*/ 284797 w 325755"/>
                  <a:gd name="connsiteY7" fmla="*/ 160973 h 321944"/>
                  <a:gd name="connsiteX8" fmla="*/ 161925 w 325755"/>
                  <a:gd name="connsiteY8" fmla="*/ 282893 h 321944"/>
                  <a:gd name="connsiteX9" fmla="*/ 39053 w 325755"/>
                  <a:gd name="connsiteY9" fmla="*/ 160973 h 32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755" h="321944">
                    <a:moveTo>
                      <a:pt x="162878" y="321945"/>
                    </a:moveTo>
                    <a:cubicBezTo>
                      <a:pt x="252413" y="321945"/>
                      <a:pt x="325755" y="249555"/>
                      <a:pt x="325755" y="160973"/>
                    </a:cubicBezTo>
                    <a:cubicBezTo>
                      <a:pt x="325755" y="72390"/>
                      <a:pt x="252413" y="0"/>
                      <a:pt x="162878" y="0"/>
                    </a:cubicBezTo>
                    <a:cubicBezTo>
                      <a:pt x="73343" y="0"/>
                      <a:pt x="0" y="71438"/>
                      <a:pt x="0" y="160973"/>
                    </a:cubicBezTo>
                    <a:cubicBezTo>
                      <a:pt x="0" y="249555"/>
                      <a:pt x="72390" y="321945"/>
                      <a:pt x="162878" y="321945"/>
                    </a:cubicBezTo>
                    <a:close/>
                    <a:moveTo>
                      <a:pt x="39053" y="160973"/>
                    </a:moveTo>
                    <a:cubicBezTo>
                      <a:pt x="39053" y="94298"/>
                      <a:pt x="94298" y="39053"/>
                      <a:pt x="161925" y="39053"/>
                    </a:cubicBezTo>
                    <a:cubicBezTo>
                      <a:pt x="229553" y="39053"/>
                      <a:pt x="284797" y="93345"/>
                      <a:pt x="284797" y="160973"/>
                    </a:cubicBezTo>
                    <a:cubicBezTo>
                      <a:pt x="284797" y="227648"/>
                      <a:pt x="229553" y="282893"/>
                      <a:pt x="161925" y="282893"/>
                    </a:cubicBezTo>
                    <a:cubicBezTo>
                      <a:pt x="94298" y="282893"/>
                      <a:pt x="39053" y="227648"/>
                      <a:pt x="39053" y="160973"/>
                    </a:cubicBezTo>
                    <a:close/>
                  </a:path>
                </a:pathLst>
              </a:custGeom>
              <a:solidFill>
                <a:srgbClr val="7A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731CD4C-F309-2C69-7D73-5FE0F2021DCA}"/>
              </a:ext>
            </a:extLst>
          </p:cNvPr>
          <p:cNvSpPr txBox="1"/>
          <p:nvPr/>
        </p:nvSpPr>
        <p:spPr>
          <a:xfrm>
            <a:off x="5821100" y="3152765"/>
            <a:ext cx="348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Over </a:t>
            </a:r>
            <a:r>
              <a:rPr lang="en-US" sz="2400" b="1" dirty="0">
                <a:solidFill>
                  <a:srgbClr val="0F0F0F"/>
                </a:solidFill>
                <a:latin typeface="Arial"/>
              </a:rPr>
              <a:t>32,000</a:t>
            </a:r>
          </a:p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students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AF89BB6-8388-9040-CCF4-75CCC96C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70218" y="1981831"/>
            <a:ext cx="800273" cy="1006504"/>
            <a:chOff x="2798862" y="7372220"/>
            <a:chExt cx="800273" cy="10065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B4D7C02-30E1-E028-4441-804D452FA2F0}"/>
                </a:ext>
              </a:extLst>
            </p:cNvPr>
            <p:cNvGrpSpPr/>
            <p:nvPr/>
          </p:nvGrpSpPr>
          <p:grpSpPr>
            <a:xfrm>
              <a:off x="2935855" y="7385477"/>
              <a:ext cx="662406" cy="668507"/>
              <a:chOff x="2935855" y="7385477"/>
              <a:chExt cx="662406" cy="668507"/>
            </a:xfrm>
          </p:grpSpPr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id="{C0D58FD2-E166-5A50-30FB-B2052CF25FD3}"/>
                  </a:ext>
                </a:extLst>
              </p:cNvPr>
              <p:cNvSpPr/>
              <p:nvPr/>
            </p:nvSpPr>
            <p:spPr>
              <a:xfrm>
                <a:off x="2935855" y="7390715"/>
                <a:ext cx="259670" cy="260668"/>
              </a:xfrm>
              <a:custGeom>
                <a:avLst/>
                <a:gdLst>
                  <a:gd name="connsiteX0" fmla="*/ 97269 w 259670"/>
                  <a:gd name="connsiteY0" fmla="*/ 260668 h 260668"/>
                  <a:gd name="connsiteX1" fmla="*/ 10190 w 259670"/>
                  <a:gd name="connsiteY1" fmla="*/ 235031 h 260668"/>
                  <a:gd name="connsiteX2" fmla="*/ 3564 w 259670"/>
                  <a:gd name="connsiteY2" fmla="*/ 205595 h 260668"/>
                  <a:gd name="connsiteX3" fmla="*/ 32906 w 259670"/>
                  <a:gd name="connsiteY3" fmla="*/ 198948 h 260668"/>
                  <a:gd name="connsiteX4" fmla="*/ 181508 w 259670"/>
                  <a:gd name="connsiteY4" fmla="*/ 181857 h 260668"/>
                  <a:gd name="connsiteX5" fmla="*/ 198545 w 259670"/>
                  <a:gd name="connsiteY5" fmla="*/ 32780 h 260668"/>
                  <a:gd name="connsiteX6" fmla="*/ 205171 w 259670"/>
                  <a:gd name="connsiteY6" fmla="*/ 3345 h 260668"/>
                  <a:gd name="connsiteX7" fmla="*/ 234512 w 259670"/>
                  <a:gd name="connsiteY7" fmla="*/ 9991 h 260668"/>
                  <a:gd name="connsiteX8" fmla="*/ 211796 w 259670"/>
                  <a:gd name="connsiteY8" fmla="*/ 212242 h 260668"/>
                  <a:gd name="connsiteX9" fmla="*/ 97269 w 259670"/>
                  <a:gd name="connsiteY9" fmla="*/ 260668 h 2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70" h="260668">
                    <a:moveTo>
                      <a:pt x="97269" y="260668"/>
                    </a:moveTo>
                    <a:cubicBezTo>
                      <a:pt x="66980" y="260668"/>
                      <a:pt x="37639" y="252122"/>
                      <a:pt x="10190" y="235031"/>
                    </a:cubicBezTo>
                    <a:cubicBezTo>
                      <a:pt x="-222" y="228384"/>
                      <a:pt x="-3061" y="215091"/>
                      <a:pt x="3564" y="205595"/>
                    </a:cubicBezTo>
                    <a:cubicBezTo>
                      <a:pt x="10190" y="195150"/>
                      <a:pt x="23441" y="192302"/>
                      <a:pt x="32906" y="198948"/>
                    </a:cubicBezTo>
                    <a:cubicBezTo>
                      <a:pt x="80231" y="229334"/>
                      <a:pt x="141755" y="221737"/>
                      <a:pt x="181508" y="181857"/>
                    </a:cubicBezTo>
                    <a:cubicBezTo>
                      <a:pt x="221261" y="141977"/>
                      <a:pt x="227887" y="80257"/>
                      <a:pt x="198545" y="32780"/>
                    </a:cubicBezTo>
                    <a:cubicBezTo>
                      <a:pt x="191920" y="22335"/>
                      <a:pt x="195706" y="9042"/>
                      <a:pt x="205171" y="3345"/>
                    </a:cubicBezTo>
                    <a:cubicBezTo>
                      <a:pt x="215582" y="-3302"/>
                      <a:pt x="228833" y="496"/>
                      <a:pt x="234512" y="9991"/>
                    </a:cubicBezTo>
                    <a:cubicBezTo>
                      <a:pt x="275212" y="74560"/>
                      <a:pt x="265747" y="158119"/>
                      <a:pt x="211796" y="212242"/>
                    </a:cubicBezTo>
                    <a:cubicBezTo>
                      <a:pt x="180561" y="243577"/>
                      <a:pt x="139862" y="260668"/>
                      <a:pt x="97269" y="260668"/>
                    </a:cubicBezTo>
                    <a:close/>
                  </a:path>
                </a:pathLst>
              </a:custGeom>
              <a:solidFill>
                <a:srgbClr val="7A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84" name="Freeform 43">
                <a:extLst>
                  <a:ext uri="{FF2B5EF4-FFF2-40B4-BE49-F238E27FC236}">
                    <a16:creationId xmlns:a16="http://schemas.microsoft.com/office/drawing/2014/main" id="{3D216374-204A-C4F9-E74C-8ADEDB1C067A}"/>
                  </a:ext>
                </a:extLst>
              </p:cNvPr>
              <p:cNvSpPr/>
              <p:nvPr/>
            </p:nvSpPr>
            <p:spPr>
              <a:xfrm>
                <a:off x="2951960" y="7741588"/>
                <a:ext cx="331678" cy="312396"/>
              </a:xfrm>
              <a:custGeom>
                <a:avLst/>
                <a:gdLst>
                  <a:gd name="connsiteX0" fmla="*/ 296967 w 331678"/>
                  <a:gd name="connsiteY0" fmla="*/ 312396 h 312396"/>
                  <a:gd name="connsiteX1" fmla="*/ 291288 w 331678"/>
                  <a:gd name="connsiteY1" fmla="*/ 311447 h 312396"/>
                  <a:gd name="connsiteX2" fmla="*/ 277091 w 331678"/>
                  <a:gd name="connsiteY2" fmla="*/ 284860 h 312396"/>
                  <a:gd name="connsiteX3" fmla="*/ 285609 w 331678"/>
                  <a:gd name="connsiteY3" fmla="*/ 256374 h 312396"/>
                  <a:gd name="connsiteX4" fmla="*/ 278984 w 331678"/>
                  <a:gd name="connsiteY4" fmla="*/ 206998 h 312396"/>
                  <a:gd name="connsiteX5" fmla="*/ 237337 w 331678"/>
                  <a:gd name="connsiteY5" fmla="*/ 179462 h 312396"/>
                  <a:gd name="connsiteX6" fmla="*/ 170135 w 331678"/>
                  <a:gd name="connsiteY6" fmla="*/ 86407 h 312396"/>
                  <a:gd name="connsiteX7" fmla="*/ 159723 w 331678"/>
                  <a:gd name="connsiteY7" fmla="*/ 54123 h 312396"/>
                  <a:gd name="connsiteX8" fmla="*/ 106719 w 331678"/>
                  <a:gd name="connsiteY8" fmla="*/ 54123 h 312396"/>
                  <a:gd name="connsiteX9" fmla="*/ 36677 w 331678"/>
                  <a:gd name="connsiteY9" fmla="*/ 124389 h 312396"/>
                  <a:gd name="connsiteX10" fmla="*/ 6389 w 331678"/>
                  <a:gd name="connsiteY10" fmla="*/ 124389 h 312396"/>
                  <a:gd name="connsiteX11" fmla="*/ 6389 w 331678"/>
                  <a:gd name="connsiteY11" fmla="*/ 94004 h 312396"/>
                  <a:gd name="connsiteX12" fmla="*/ 76431 w 331678"/>
                  <a:gd name="connsiteY12" fmla="*/ 23738 h 312396"/>
                  <a:gd name="connsiteX13" fmla="*/ 133221 w 331678"/>
                  <a:gd name="connsiteY13" fmla="*/ 0 h 312396"/>
                  <a:gd name="connsiteX14" fmla="*/ 190012 w 331678"/>
                  <a:gd name="connsiteY14" fmla="*/ 23738 h 312396"/>
                  <a:gd name="connsiteX15" fmla="*/ 212728 w 331678"/>
                  <a:gd name="connsiteY15" fmla="*/ 92105 h 312396"/>
                  <a:gd name="connsiteX16" fmla="*/ 244909 w 331678"/>
                  <a:gd name="connsiteY16" fmla="*/ 135783 h 312396"/>
                  <a:gd name="connsiteX17" fmla="*/ 315898 w 331678"/>
                  <a:gd name="connsiteY17" fmla="*/ 183260 h 312396"/>
                  <a:gd name="connsiteX18" fmla="*/ 327256 w 331678"/>
                  <a:gd name="connsiteY18" fmla="*/ 268718 h 312396"/>
                  <a:gd name="connsiteX19" fmla="*/ 318737 w 331678"/>
                  <a:gd name="connsiteY19" fmla="*/ 297204 h 312396"/>
                  <a:gd name="connsiteX20" fmla="*/ 296967 w 331678"/>
                  <a:gd name="connsiteY20" fmla="*/ 312396 h 3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1678" h="312396">
                    <a:moveTo>
                      <a:pt x="296967" y="312396"/>
                    </a:moveTo>
                    <a:cubicBezTo>
                      <a:pt x="295074" y="312396"/>
                      <a:pt x="293181" y="312396"/>
                      <a:pt x="291288" y="311447"/>
                    </a:cubicBezTo>
                    <a:cubicBezTo>
                      <a:pt x="279930" y="307649"/>
                      <a:pt x="273305" y="296254"/>
                      <a:pt x="277091" y="284860"/>
                    </a:cubicBezTo>
                    <a:lnTo>
                      <a:pt x="285609" y="256374"/>
                    </a:lnTo>
                    <a:cubicBezTo>
                      <a:pt x="290342" y="239282"/>
                      <a:pt x="288449" y="221241"/>
                      <a:pt x="278984" y="206998"/>
                    </a:cubicBezTo>
                    <a:cubicBezTo>
                      <a:pt x="269519" y="191806"/>
                      <a:pt x="254374" y="182310"/>
                      <a:pt x="237337" y="179462"/>
                    </a:cubicBezTo>
                    <a:cubicBezTo>
                      <a:pt x="193798" y="171865"/>
                      <a:pt x="163510" y="131036"/>
                      <a:pt x="170135" y="86407"/>
                    </a:cubicBezTo>
                    <a:cubicBezTo>
                      <a:pt x="172028" y="75013"/>
                      <a:pt x="168242" y="62669"/>
                      <a:pt x="159723" y="54123"/>
                    </a:cubicBezTo>
                    <a:cubicBezTo>
                      <a:pt x="145526" y="39880"/>
                      <a:pt x="120917" y="39880"/>
                      <a:pt x="106719" y="54123"/>
                    </a:cubicBezTo>
                    <a:lnTo>
                      <a:pt x="36677" y="124389"/>
                    </a:lnTo>
                    <a:cubicBezTo>
                      <a:pt x="28159" y="132935"/>
                      <a:pt x="14908" y="132935"/>
                      <a:pt x="6389" y="124389"/>
                    </a:cubicBezTo>
                    <a:cubicBezTo>
                      <a:pt x="-2130" y="115843"/>
                      <a:pt x="-2130" y="102550"/>
                      <a:pt x="6389" y="94004"/>
                    </a:cubicBezTo>
                    <a:lnTo>
                      <a:pt x="76431" y="23738"/>
                    </a:lnTo>
                    <a:cubicBezTo>
                      <a:pt x="91575" y="8546"/>
                      <a:pt x="111451" y="0"/>
                      <a:pt x="133221" y="0"/>
                    </a:cubicBezTo>
                    <a:cubicBezTo>
                      <a:pt x="154991" y="0"/>
                      <a:pt x="174868" y="8546"/>
                      <a:pt x="190012" y="23738"/>
                    </a:cubicBezTo>
                    <a:cubicBezTo>
                      <a:pt x="207995" y="41779"/>
                      <a:pt x="216514" y="67417"/>
                      <a:pt x="212728" y="92105"/>
                    </a:cubicBezTo>
                    <a:cubicBezTo>
                      <a:pt x="209888" y="112994"/>
                      <a:pt x="224086" y="132935"/>
                      <a:pt x="244909" y="135783"/>
                    </a:cubicBezTo>
                    <a:cubicBezTo>
                      <a:pt x="274251" y="140531"/>
                      <a:pt x="299807" y="157622"/>
                      <a:pt x="315898" y="183260"/>
                    </a:cubicBezTo>
                    <a:cubicBezTo>
                      <a:pt x="331988" y="208897"/>
                      <a:pt x="335774" y="239282"/>
                      <a:pt x="327256" y="268718"/>
                    </a:cubicBezTo>
                    <a:lnTo>
                      <a:pt x="318737" y="297204"/>
                    </a:lnTo>
                    <a:cubicBezTo>
                      <a:pt x="314951" y="306699"/>
                      <a:pt x="306432" y="312396"/>
                      <a:pt x="296967" y="312396"/>
                    </a:cubicBezTo>
                    <a:close/>
                  </a:path>
                </a:pathLst>
              </a:custGeom>
              <a:solidFill>
                <a:srgbClr val="7A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:a16="http://schemas.microsoft.com/office/drawing/2014/main" id="{8E2750CE-FF28-53E1-F2E5-AB66B89BD1BD}"/>
                  </a:ext>
                </a:extLst>
              </p:cNvPr>
              <p:cNvSpPr/>
              <p:nvPr/>
            </p:nvSpPr>
            <p:spPr>
              <a:xfrm>
                <a:off x="3229524" y="7385477"/>
                <a:ext cx="368737" cy="458660"/>
              </a:xfrm>
              <a:custGeom>
                <a:avLst/>
                <a:gdLst>
                  <a:gd name="connsiteX0" fmla="*/ 93231 w 368737"/>
                  <a:gd name="connsiteY0" fmla="*/ 458661 h 458660"/>
                  <a:gd name="connsiteX1" fmla="*/ 26976 w 368737"/>
                  <a:gd name="connsiteY1" fmla="*/ 431124 h 458660"/>
                  <a:gd name="connsiteX2" fmla="*/ 26976 w 368737"/>
                  <a:gd name="connsiteY2" fmla="*/ 299139 h 458660"/>
                  <a:gd name="connsiteX3" fmla="*/ 44959 w 368737"/>
                  <a:gd name="connsiteY3" fmla="*/ 281098 h 458660"/>
                  <a:gd name="connsiteX4" fmla="*/ 62943 w 368737"/>
                  <a:gd name="connsiteY4" fmla="*/ 223176 h 458660"/>
                  <a:gd name="connsiteX5" fmla="*/ 103643 w 368737"/>
                  <a:gd name="connsiteY5" fmla="*/ 10481 h 458660"/>
                  <a:gd name="connsiteX6" fmla="*/ 132985 w 368737"/>
                  <a:gd name="connsiteY6" fmla="*/ 2885 h 458660"/>
                  <a:gd name="connsiteX7" fmla="*/ 140557 w 368737"/>
                  <a:gd name="connsiteY7" fmla="*/ 32320 h 458660"/>
                  <a:gd name="connsiteX8" fmla="*/ 105536 w 368737"/>
                  <a:gd name="connsiteY8" fmla="*/ 216530 h 458660"/>
                  <a:gd name="connsiteX9" fmla="*/ 75247 w 368737"/>
                  <a:gd name="connsiteY9" fmla="*/ 311483 h 458660"/>
                  <a:gd name="connsiteX10" fmla="*/ 57264 w 368737"/>
                  <a:gd name="connsiteY10" fmla="*/ 329524 h 458660"/>
                  <a:gd name="connsiteX11" fmla="*/ 57264 w 368737"/>
                  <a:gd name="connsiteY11" fmla="*/ 400739 h 458660"/>
                  <a:gd name="connsiteX12" fmla="*/ 97964 w 368737"/>
                  <a:gd name="connsiteY12" fmla="*/ 414982 h 458660"/>
                  <a:gd name="connsiteX13" fmla="*/ 134878 w 368737"/>
                  <a:gd name="connsiteY13" fmla="*/ 393143 h 458660"/>
                  <a:gd name="connsiteX14" fmla="*/ 299570 w 368737"/>
                  <a:gd name="connsiteY14" fmla="*/ 318130 h 458660"/>
                  <a:gd name="connsiteX15" fmla="*/ 349735 w 368737"/>
                  <a:gd name="connsiteY15" fmla="*/ 324776 h 458660"/>
                  <a:gd name="connsiteX16" fmla="*/ 368665 w 368737"/>
                  <a:gd name="connsiteY16" fmla="*/ 349464 h 458660"/>
                  <a:gd name="connsiteX17" fmla="*/ 344056 w 368737"/>
                  <a:gd name="connsiteY17" fmla="*/ 368455 h 458660"/>
                  <a:gd name="connsiteX18" fmla="*/ 293891 w 368737"/>
                  <a:gd name="connsiteY18" fmla="*/ 361808 h 458660"/>
                  <a:gd name="connsiteX19" fmla="*/ 170845 w 368737"/>
                  <a:gd name="connsiteY19" fmla="*/ 417831 h 458660"/>
                  <a:gd name="connsiteX20" fmla="*/ 102696 w 368737"/>
                  <a:gd name="connsiteY20" fmla="*/ 458661 h 458660"/>
                  <a:gd name="connsiteX21" fmla="*/ 93231 w 368737"/>
                  <a:gd name="connsiteY21" fmla="*/ 458661 h 45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8737" h="458660">
                    <a:moveTo>
                      <a:pt x="93231" y="458661"/>
                    </a:moveTo>
                    <a:cubicBezTo>
                      <a:pt x="68622" y="458661"/>
                      <a:pt x="44959" y="449165"/>
                      <a:pt x="26976" y="431124"/>
                    </a:cubicBezTo>
                    <a:cubicBezTo>
                      <a:pt x="-8992" y="395042"/>
                      <a:pt x="-8992" y="335221"/>
                      <a:pt x="26976" y="299139"/>
                    </a:cubicBezTo>
                    <a:lnTo>
                      <a:pt x="44959" y="281098"/>
                    </a:lnTo>
                    <a:cubicBezTo>
                      <a:pt x="60103" y="265905"/>
                      <a:pt x="66729" y="244066"/>
                      <a:pt x="62943" y="223176"/>
                    </a:cubicBezTo>
                    <a:cubicBezTo>
                      <a:pt x="50638" y="150062"/>
                      <a:pt x="64836" y="75049"/>
                      <a:pt x="103643" y="10481"/>
                    </a:cubicBezTo>
                    <a:cubicBezTo>
                      <a:pt x="109322" y="36"/>
                      <a:pt x="122573" y="-2812"/>
                      <a:pt x="132985" y="2885"/>
                    </a:cubicBezTo>
                    <a:cubicBezTo>
                      <a:pt x="143396" y="8582"/>
                      <a:pt x="146236" y="21875"/>
                      <a:pt x="140557" y="32320"/>
                    </a:cubicBezTo>
                    <a:cubicBezTo>
                      <a:pt x="107429" y="87393"/>
                      <a:pt x="95124" y="152911"/>
                      <a:pt x="105536" y="216530"/>
                    </a:cubicBezTo>
                    <a:cubicBezTo>
                      <a:pt x="111215" y="251662"/>
                      <a:pt x="99857" y="286795"/>
                      <a:pt x="75247" y="311483"/>
                    </a:cubicBezTo>
                    <a:lnTo>
                      <a:pt x="57264" y="329524"/>
                    </a:lnTo>
                    <a:cubicBezTo>
                      <a:pt x="37387" y="349464"/>
                      <a:pt x="37387" y="380799"/>
                      <a:pt x="57264" y="400739"/>
                    </a:cubicBezTo>
                    <a:cubicBezTo>
                      <a:pt x="67675" y="411184"/>
                      <a:pt x="82820" y="416881"/>
                      <a:pt x="97964" y="414982"/>
                    </a:cubicBezTo>
                    <a:cubicBezTo>
                      <a:pt x="113108" y="413083"/>
                      <a:pt x="126359" y="405487"/>
                      <a:pt x="134878" y="393143"/>
                    </a:cubicBezTo>
                    <a:cubicBezTo>
                      <a:pt x="170845" y="338070"/>
                      <a:pt x="234261" y="309584"/>
                      <a:pt x="299570" y="318130"/>
                    </a:cubicBezTo>
                    <a:lnTo>
                      <a:pt x="349735" y="324776"/>
                    </a:lnTo>
                    <a:cubicBezTo>
                      <a:pt x="361093" y="326675"/>
                      <a:pt x="369612" y="337120"/>
                      <a:pt x="368665" y="349464"/>
                    </a:cubicBezTo>
                    <a:cubicBezTo>
                      <a:pt x="366772" y="360859"/>
                      <a:pt x="356361" y="369404"/>
                      <a:pt x="344056" y="368455"/>
                    </a:cubicBezTo>
                    <a:lnTo>
                      <a:pt x="293891" y="361808"/>
                    </a:lnTo>
                    <a:cubicBezTo>
                      <a:pt x="245619" y="355161"/>
                      <a:pt x="198294" y="377001"/>
                      <a:pt x="170845" y="417831"/>
                    </a:cubicBezTo>
                    <a:cubicBezTo>
                      <a:pt x="155701" y="441569"/>
                      <a:pt x="130145" y="456761"/>
                      <a:pt x="102696" y="458661"/>
                    </a:cubicBezTo>
                    <a:cubicBezTo>
                      <a:pt x="98910" y="458661"/>
                      <a:pt x="96071" y="458661"/>
                      <a:pt x="93231" y="458661"/>
                    </a:cubicBezTo>
                    <a:close/>
                  </a:path>
                </a:pathLst>
              </a:custGeom>
              <a:solidFill>
                <a:srgbClr val="7A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85B1DA61-CA47-8C12-86A4-4124448423F7}"/>
                </a:ext>
              </a:extLst>
            </p:cNvPr>
            <p:cNvSpPr/>
            <p:nvPr/>
          </p:nvSpPr>
          <p:spPr>
            <a:xfrm>
              <a:off x="2798862" y="7372220"/>
              <a:ext cx="800273" cy="1006504"/>
            </a:xfrm>
            <a:custGeom>
              <a:avLst/>
              <a:gdLst>
                <a:gd name="connsiteX0" fmla="*/ 715088 w 800273"/>
                <a:gd name="connsiteY0" fmla="*/ 566871 h 1006504"/>
                <a:gd name="connsiteX1" fmla="*/ 800274 w 800273"/>
                <a:gd name="connsiteY1" fmla="*/ 341832 h 1006504"/>
                <a:gd name="connsiteX2" fmla="*/ 459530 w 800273"/>
                <a:gd name="connsiteY2" fmla="*/ 0 h 1006504"/>
                <a:gd name="connsiteX3" fmla="*/ 235208 w 800273"/>
                <a:gd name="connsiteY3" fmla="*/ 85458 h 1006504"/>
                <a:gd name="connsiteX4" fmla="*/ 165166 w 800273"/>
                <a:gd name="connsiteY4" fmla="*/ 15193 h 1006504"/>
                <a:gd name="connsiteX5" fmla="*/ 134878 w 800273"/>
                <a:gd name="connsiteY5" fmla="*/ 15193 h 1006504"/>
                <a:gd name="connsiteX6" fmla="*/ 134878 w 800273"/>
                <a:gd name="connsiteY6" fmla="*/ 667522 h 1006504"/>
                <a:gd name="connsiteX7" fmla="*/ 278747 w 800273"/>
                <a:gd name="connsiteY7" fmla="*/ 765323 h 1006504"/>
                <a:gd name="connsiteX8" fmla="*/ 278747 w 800273"/>
                <a:gd name="connsiteY8" fmla="*/ 791910 h 1006504"/>
                <a:gd name="connsiteX9" fmla="*/ 211545 w 800273"/>
                <a:gd name="connsiteY9" fmla="*/ 962826 h 1006504"/>
                <a:gd name="connsiteX10" fmla="*/ 100803 w 800273"/>
                <a:gd name="connsiteY10" fmla="*/ 962826 h 1006504"/>
                <a:gd name="connsiteX11" fmla="*/ 79034 w 800273"/>
                <a:gd name="connsiteY11" fmla="*/ 984665 h 1006504"/>
                <a:gd name="connsiteX12" fmla="*/ 100803 w 800273"/>
                <a:gd name="connsiteY12" fmla="*/ 1006505 h 1006504"/>
                <a:gd name="connsiteX13" fmla="*/ 220063 w 800273"/>
                <a:gd name="connsiteY13" fmla="*/ 1006505 h 1006504"/>
                <a:gd name="connsiteX14" fmla="*/ 578791 w 800273"/>
                <a:gd name="connsiteY14" fmla="*/ 1006505 h 1006504"/>
                <a:gd name="connsiteX15" fmla="*/ 698051 w 800273"/>
                <a:gd name="connsiteY15" fmla="*/ 1006505 h 1006504"/>
                <a:gd name="connsiteX16" fmla="*/ 719820 w 800273"/>
                <a:gd name="connsiteY16" fmla="*/ 984665 h 1006504"/>
                <a:gd name="connsiteX17" fmla="*/ 698051 w 800273"/>
                <a:gd name="connsiteY17" fmla="*/ 962826 h 1006504"/>
                <a:gd name="connsiteX18" fmla="*/ 588256 w 800273"/>
                <a:gd name="connsiteY18" fmla="*/ 962826 h 1006504"/>
                <a:gd name="connsiteX19" fmla="*/ 521053 w 800273"/>
                <a:gd name="connsiteY19" fmla="*/ 797608 h 1006504"/>
                <a:gd name="connsiteX20" fmla="*/ 784183 w 800273"/>
                <a:gd name="connsiteY20" fmla="*/ 666572 h 1006504"/>
                <a:gd name="connsiteX21" fmla="*/ 784183 w 800273"/>
                <a:gd name="connsiteY21" fmla="*/ 636187 h 1006504"/>
                <a:gd name="connsiteX22" fmla="*/ 715088 w 800273"/>
                <a:gd name="connsiteY22" fmla="*/ 566871 h 1006504"/>
                <a:gd name="connsiteX23" fmla="*/ 756734 w 800273"/>
                <a:gd name="connsiteY23" fmla="*/ 340882 h 1006504"/>
                <a:gd name="connsiteX24" fmla="*/ 459530 w 800273"/>
                <a:gd name="connsiteY24" fmla="*/ 639036 h 1006504"/>
                <a:gd name="connsiteX25" fmla="*/ 162326 w 800273"/>
                <a:gd name="connsiteY25" fmla="*/ 340882 h 1006504"/>
                <a:gd name="connsiteX26" fmla="*/ 459530 w 800273"/>
                <a:gd name="connsiteY26" fmla="*/ 42729 h 1006504"/>
                <a:gd name="connsiteX27" fmla="*/ 756734 w 800273"/>
                <a:gd name="connsiteY27" fmla="*/ 340882 h 1006504"/>
                <a:gd name="connsiteX28" fmla="*/ 532412 w 800273"/>
                <a:gd name="connsiteY28" fmla="*/ 962826 h 1006504"/>
                <a:gd name="connsiteX29" fmla="*/ 267389 w 800273"/>
                <a:gd name="connsiteY29" fmla="*/ 962826 h 1006504"/>
                <a:gd name="connsiteX30" fmla="*/ 322286 w 800273"/>
                <a:gd name="connsiteY30" fmla="*/ 791910 h 1006504"/>
                <a:gd name="connsiteX31" fmla="*/ 322286 w 800273"/>
                <a:gd name="connsiteY31" fmla="*/ 781465 h 1006504"/>
                <a:gd name="connsiteX32" fmla="*/ 459530 w 800273"/>
                <a:gd name="connsiteY32" fmla="*/ 802355 h 1006504"/>
                <a:gd name="connsiteX33" fmla="*/ 478461 w 800273"/>
                <a:gd name="connsiteY33" fmla="*/ 802355 h 1006504"/>
                <a:gd name="connsiteX34" fmla="*/ 532412 w 800273"/>
                <a:gd name="connsiteY34" fmla="*/ 962826 h 1006504"/>
                <a:gd name="connsiteX35" fmla="*/ 309982 w 800273"/>
                <a:gd name="connsiteY35" fmla="*/ 731140 h 1006504"/>
                <a:gd name="connsiteX36" fmla="*/ 307142 w 800273"/>
                <a:gd name="connsiteY36" fmla="*/ 730191 h 1006504"/>
                <a:gd name="connsiteX37" fmla="*/ 165166 w 800273"/>
                <a:gd name="connsiteY37" fmla="*/ 637136 h 1006504"/>
                <a:gd name="connsiteX38" fmla="*/ 150022 w 800273"/>
                <a:gd name="connsiteY38" fmla="*/ 60770 h 1006504"/>
                <a:gd name="connsiteX39" fmla="*/ 203973 w 800273"/>
                <a:gd name="connsiteY39" fmla="*/ 114893 h 1006504"/>
                <a:gd name="connsiteX40" fmla="*/ 118787 w 800273"/>
                <a:gd name="connsiteY40" fmla="*/ 339933 h 1006504"/>
                <a:gd name="connsiteX41" fmla="*/ 459530 w 800273"/>
                <a:gd name="connsiteY41" fmla="*/ 681765 h 1006504"/>
                <a:gd name="connsiteX42" fmla="*/ 683853 w 800273"/>
                <a:gd name="connsiteY42" fmla="*/ 596307 h 1006504"/>
                <a:gd name="connsiteX43" fmla="*/ 737804 w 800273"/>
                <a:gd name="connsiteY43" fmla="*/ 650430 h 1006504"/>
                <a:gd name="connsiteX44" fmla="*/ 309982 w 800273"/>
                <a:gd name="connsiteY44" fmla="*/ 731140 h 100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00273" h="1006504">
                  <a:moveTo>
                    <a:pt x="715088" y="566871"/>
                  </a:moveTo>
                  <a:cubicBezTo>
                    <a:pt x="768092" y="507050"/>
                    <a:pt x="800274" y="428239"/>
                    <a:pt x="800274" y="341832"/>
                  </a:cubicBezTo>
                  <a:cubicBezTo>
                    <a:pt x="800274" y="153824"/>
                    <a:pt x="647886" y="0"/>
                    <a:pt x="459530" y="0"/>
                  </a:cubicBezTo>
                  <a:cubicBezTo>
                    <a:pt x="373398" y="0"/>
                    <a:pt x="294838" y="32284"/>
                    <a:pt x="235208" y="85458"/>
                  </a:cubicBezTo>
                  <a:lnTo>
                    <a:pt x="165166" y="15193"/>
                  </a:lnTo>
                  <a:cubicBezTo>
                    <a:pt x="156647" y="6647"/>
                    <a:pt x="143396" y="6647"/>
                    <a:pt x="134878" y="15193"/>
                  </a:cubicBezTo>
                  <a:cubicBezTo>
                    <a:pt x="-44959" y="194654"/>
                    <a:pt x="-44959" y="487110"/>
                    <a:pt x="134878" y="667522"/>
                  </a:cubicBezTo>
                  <a:cubicBezTo>
                    <a:pt x="177471" y="710251"/>
                    <a:pt x="226689" y="742535"/>
                    <a:pt x="278747" y="765323"/>
                  </a:cubicBezTo>
                  <a:lnTo>
                    <a:pt x="278747" y="791910"/>
                  </a:lnTo>
                  <a:cubicBezTo>
                    <a:pt x="278747" y="856479"/>
                    <a:pt x="255084" y="916299"/>
                    <a:pt x="211545" y="962826"/>
                  </a:cubicBezTo>
                  <a:lnTo>
                    <a:pt x="100803" y="962826"/>
                  </a:lnTo>
                  <a:cubicBezTo>
                    <a:pt x="88499" y="962826"/>
                    <a:pt x="79034" y="972322"/>
                    <a:pt x="79034" y="984665"/>
                  </a:cubicBezTo>
                  <a:cubicBezTo>
                    <a:pt x="79034" y="997009"/>
                    <a:pt x="88499" y="1006505"/>
                    <a:pt x="100803" y="1006505"/>
                  </a:cubicBezTo>
                  <a:lnTo>
                    <a:pt x="220063" y="1006505"/>
                  </a:lnTo>
                  <a:lnTo>
                    <a:pt x="578791" y="1006505"/>
                  </a:lnTo>
                  <a:lnTo>
                    <a:pt x="698051" y="1006505"/>
                  </a:lnTo>
                  <a:cubicBezTo>
                    <a:pt x="710355" y="1006505"/>
                    <a:pt x="719820" y="997009"/>
                    <a:pt x="719820" y="984665"/>
                  </a:cubicBezTo>
                  <a:cubicBezTo>
                    <a:pt x="719820" y="972322"/>
                    <a:pt x="710355" y="962826"/>
                    <a:pt x="698051" y="962826"/>
                  </a:cubicBezTo>
                  <a:lnTo>
                    <a:pt x="588256" y="962826"/>
                  </a:lnTo>
                  <a:cubicBezTo>
                    <a:pt x="546609" y="918198"/>
                    <a:pt x="522946" y="859327"/>
                    <a:pt x="521053" y="797608"/>
                  </a:cubicBezTo>
                  <a:cubicBezTo>
                    <a:pt x="617597" y="784314"/>
                    <a:pt x="710355" y="741585"/>
                    <a:pt x="784183" y="666572"/>
                  </a:cubicBezTo>
                  <a:cubicBezTo>
                    <a:pt x="792702" y="658026"/>
                    <a:pt x="792702" y="644733"/>
                    <a:pt x="784183" y="636187"/>
                  </a:cubicBezTo>
                  <a:lnTo>
                    <a:pt x="715088" y="566871"/>
                  </a:lnTo>
                  <a:close/>
                  <a:moveTo>
                    <a:pt x="756734" y="340882"/>
                  </a:moveTo>
                  <a:cubicBezTo>
                    <a:pt x="756734" y="505151"/>
                    <a:pt x="623276" y="639036"/>
                    <a:pt x="459530" y="639036"/>
                  </a:cubicBezTo>
                  <a:cubicBezTo>
                    <a:pt x="295784" y="639036"/>
                    <a:pt x="162326" y="505151"/>
                    <a:pt x="162326" y="340882"/>
                  </a:cubicBezTo>
                  <a:cubicBezTo>
                    <a:pt x="162326" y="176613"/>
                    <a:pt x="295784" y="42729"/>
                    <a:pt x="459530" y="42729"/>
                  </a:cubicBezTo>
                  <a:cubicBezTo>
                    <a:pt x="623276" y="42729"/>
                    <a:pt x="756734" y="176613"/>
                    <a:pt x="756734" y="340882"/>
                  </a:cubicBezTo>
                  <a:close/>
                  <a:moveTo>
                    <a:pt x="532412" y="962826"/>
                  </a:moveTo>
                  <a:lnTo>
                    <a:pt x="267389" y="962826"/>
                  </a:lnTo>
                  <a:cubicBezTo>
                    <a:pt x="303356" y="913450"/>
                    <a:pt x="322286" y="853630"/>
                    <a:pt x="322286" y="791910"/>
                  </a:cubicBezTo>
                  <a:lnTo>
                    <a:pt x="322286" y="781465"/>
                  </a:lnTo>
                  <a:cubicBezTo>
                    <a:pt x="366772" y="795708"/>
                    <a:pt x="413151" y="802355"/>
                    <a:pt x="459530" y="802355"/>
                  </a:cubicBezTo>
                  <a:cubicBezTo>
                    <a:pt x="466156" y="802355"/>
                    <a:pt x="471835" y="802355"/>
                    <a:pt x="478461" y="802355"/>
                  </a:cubicBezTo>
                  <a:cubicBezTo>
                    <a:pt x="480354" y="860277"/>
                    <a:pt x="499284" y="916299"/>
                    <a:pt x="532412" y="962826"/>
                  </a:cubicBezTo>
                  <a:close/>
                  <a:moveTo>
                    <a:pt x="309982" y="731140"/>
                  </a:moveTo>
                  <a:cubicBezTo>
                    <a:pt x="309035" y="731140"/>
                    <a:pt x="308089" y="730191"/>
                    <a:pt x="307142" y="730191"/>
                  </a:cubicBezTo>
                  <a:cubicBezTo>
                    <a:pt x="255084" y="710251"/>
                    <a:pt x="206812" y="678916"/>
                    <a:pt x="165166" y="637136"/>
                  </a:cubicBezTo>
                  <a:cubicBezTo>
                    <a:pt x="7099" y="478565"/>
                    <a:pt x="2366" y="225039"/>
                    <a:pt x="150022" y="60770"/>
                  </a:cubicBezTo>
                  <a:lnTo>
                    <a:pt x="203973" y="114893"/>
                  </a:lnTo>
                  <a:cubicBezTo>
                    <a:pt x="150968" y="174714"/>
                    <a:pt x="118787" y="253525"/>
                    <a:pt x="118787" y="339933"/>
                  </a:cubicBezTo>
                  <a:cubicBezTo>
                    <a:pt x="118787" y="527940"/>
                    <a:pt x="271175" y="681765"/>
                    <a:pt x="459530" y="681765"/>
                  </a:cubicBezTo>
                  <a:cubicBezTo>
                    <a:pt x="545663" y="681765"/>
                    <a:pt x="624223" y="649480"/>
                    <a:pt x="683853" y="596307"/>
                  </a:cubicBezTo>
                  <a:lnTo>
                    <a:pt x="737804" y="650430"/>
                  </a:lnTo>
                  <a:cubicBezTo>
                    <a:pt x="619490" y="759626"/>
                    <a:pt x="451958" y="786213"/>
                    <a:pt x="309982" y="731140"/>
                  </a:cubicBezTo>
                  <a:close/>
                </a:path>
              </a:pathLst>
            </a:custGeom>
            <a:solidFill>
              <a:srgbClr val="000000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07A91D8-D693-0459-6826-5326E6524444}"/>
              </a:ext>
            </a:extLst>
          </p:cNvPr>
          <p:cNvSpPr txBox="1"/>
          <p:nvPr/>
        </p:nvSpPr>
        <p:spPr>
          <a:xfrm>
            <a:off x="9951773" y="3152765"/>
            <a:ext cx="270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Students from</a:t>
            </a:r>
          </a:p>
          <a:p>
            <a:pPr defTabSz="457200"/>
            <a:r>
              <a:rPr lang="en-US" sz="2400" b="1" dirty="0">
                <a:solidFill>
                  <a:srgbClr val="0F0F0F"/>
                </a:solidFill>
                <a:latin typeface="Arial"/>
              </a:rPr>
              <a:t>125 </a:t>
            </a:r>
            <a:r>
              <a:rPr lang="en-US" sz="2400" dirty="0">
                <a:solidFill>
                  <a:srgbClr val="0F0F0F"/>
                </a:solidFill>
                <a:latin typeface="Arial"/>
              </a:rPr>
              <a:t>countries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4E35CE2-A8FC-2D5B-A907-DF815A80D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78449" y="2023903"/>
            <a:ext cx="1099185" cy="993219"/>
            <a:chOff x="10855841" y="5498275"/>
            <a:chExt cx="1099185" cy="993219"/>
          </a:xfrm>
        </p:grpSpPr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65E195F6-A8E8-412F-DCCE-F14CAF97F196}"/>
                </a:ext>
              </a:extLst>
            </p:cNvPr>
            <p:cNvSpPr/>
            <p:nvPr/>
          </p:nvSpPr>
          <p:spPr>
            <a:xfrm>
              <a:off x="10855841" y="5498275"/>
              <a:ext cx="1099185" cy="794146"/>
            </a:xfrm>
            <a:custGeom>
              <a:avLst/>
              <a:gdLst>
                <a:gd name="connsiteX0" fmla="*/ 1071563 w 1099185"/>
                <a:gd name="connsiteY0" fmla="*/ 212169 h 794146"/>
                <a:gd name="connsiteX1" fmla="*/ 567690 w 1099185"/>
                <a:gd name="connsiteY1" fmla="*/ 3572 h 794146"/>
                <a:gd name="connsiteX2" fmla="*/ 532448 w 1099185"/>
                <a:gd name="connsiteY2" fmla="*/ 3572 h 794146"/>
                <a:gd name="connsiteX3" fmla="*/ 28575 w 1099185"/>
                <a:gd name="connsiteY3" fmla="*/ 212169 h 794146"/>
                <a:gd name="connsiteX4" fmla="*/ 0 w 1099185"/>
                <a:gd name="connsiteY4" fmla="*/ 255032 h 794146"/>
                <a:gd name="connsiteX5" fmla="*/ 28575 w 1099185"/>
                <a:gd name="connsiteY5" fmla="*/ 297894 h 794146"/>
                <a:gd name="connsiteX6" fmla="*/ 144780 w 1099185"/>
                <a:gd name="connsiteY6" fmla="*/ 346472 h 794146"/>
                <a:gd name="connsiteX7" fmla="*/ 144780 w 1099185"/>
                <a:gd name="connsiteY7" fmla="*/ 600789 h 794146"/>
                <a:gd name="connsiteX8" fmla="*/ 186690 w 1099185"/>
                <a:gd name="connsiteY8" fmla="*/ 666512 h 794146"/>
                <a:gd name="connsiteX9" fmla="*/ 203835 w 1099185"/>
                <a:gd name="connsiteY9" fmla="*/ 675084 h 794146"/>
                <a:gd name="connsiteX10" fmla="*/ 550545 w 1099185"/>
                <a:gd name="connsiteY10" fmla="*/ 753189 h 794146"/>
                <a:gd name="connsiteX11" fmla="*/ 802005 w 1099185"/>
                <a:gd name="connsiteY11" fmla="*/ 713184 h 794146"/>
                <a:gd name="connsiteX12" fmla="*/ 802005 w 1099185"/>
                <a:gd name="connsiteY12" fmla="*/ 770334 h 794146"/>
                <a:gd name="connsiteX13" fmla="*/ 825818 w 1099185"/>
                <a:gd name="connsiteY13" fmla="*/ 794147 h 794146"/>
                <a:gd name="connsiteX14" fmla="*/ 849630 w 1099185"/>
                <a:gd name="connsiteY14" fmla="*/ 770334 h 794146"/>
                <a:gd name="connsiteX15" fmla="*/ 849630 w 1099185"/>
                <a:gd name="connsiteY15" fmla="*/ 696992 h 794146"/>
                <a:gd name="connsiteX16" fmla="*/ 914400 w 1099185"/>
                <a:gd name="connsiteY16" fmla="*/ 668417 h 794146"/>
                <a:gd name="connsiteX17" fmla="*/ 954405 w 1099185"/>
                <a:gd name="connsiteY17" fmla="*/ 603647 h 794146"/>
                <a:gd name="connsiteX18" fmla="*/ 954405 w 1099185"/>
                <a:gd name="connsiteY18" fmla="*/ 346472 h 794146"/>
                <a:gd name="connsiteX19" fmla="*/ 1070610 w 1099185"/>
                <a:gd name="connsiteY19" fmla="*/ 297894 h 794146"/>
                <a:gd name="connsiteX20" fmla="*/ 1099185 w 1099185"/>
                <a:gd name="connsiteY20" fmla="*/ 255032 h 794146"/>
                <a:gd name="connsiteX21" fmla="*/ 1071563 w 1099185"/>
                <a:gd name="connsiteY21" fmla="*/ 212169 h 794146"/>
                <a:gd name="connsiteX22" fmla="*/ 223838 w 1099185"/>
                <a:gd name="connsiteY22" fmla="*/ 631269 h 794146"/>
                <a:gd name="connsiteX23" fmla="*/ 206693 w 1099185"/>
                <a:gd name="connsiteY23" fmla="*/ 622697 h 794146"/>
                <a:gd name="connsiteX24" fmla="*/ 192405 w 1099185"/>
                <a:gd name="connsiteY24" fmla="*/ 599837 h 794146"/>
                <a:gd name="connsiteX25" fmla="*/ 192405 w 1099185"/>
                <a:gd name="connsiteY25" fmla="*/ 365522 h 794146"/>
                <a:gd name="connsiteX26" fmla="*/ 532448 w 1099185"/>
                <a:gd name="connsiteY26" fmla="*/ 506492 h 794146"/>
                <a:gd name="connsiteX27" fmla="*/ 550545 w 1099185"/>
                <a:gd name="connsiteY27" fmla="*/ 510302 h 794146"/>
                <a:gd name="connsiteX28" fmla="*/ 568643 w 1099185"/>
                <a:gd name="connsiteY28" fmla="*/ 506492 h 794146"/>
                <a:gd name="connsiteX29" fmla="*/ 802958 w 1099185"/>
                <a:gd name="connsiteY29" fmla="*/ 409337 h 794146"/>
                <a:gd name="connsiteX30" fmla="*/ 802958 w 1099185"/>
                <a:gd name="connsiteY30" fmla="*/ 661749 h 794146"/>
                <a:gd name="connsiteX31" fmla="*/ 223838 w 1099185"/>
                <a:gd name="connsiteY31" fmla="*/ 631269 h 794146"/>
                <a:gd name="connsiteX32" fmla="*/ 907733 w 1099185"/>
                <a:gd name="connsiteY32" fmla="*/ 601742 h 794146"/>
                <a:gd name="connsiteX33" fmla="*/ 893445 w 1099185"/>
                <a:gd name="connsiteY33" fmla="*/ 624602 h 794146"/>
                <a:gd name="connsiteX34" fmla="*/ 849630 w 1099185"/>
                <a:gd name="connsiteY34" fmla="*/ 644604 h 794146"/>
                <a:gd name="connsiteX35" fmla="*/ 849630 w 1099185"/>
                <a:gd name="connsiteY35" fmla="*/ 390287 h 794146"/>
                <a:gd name="connsiteX36" fmla="*/ 907733 w 1099185"/>
                <a:gd name="connsiteY36" fmla="*/ 366474 h 794146"/>
                <a:gd name="connsiteX37" fmla="*/ 907733 w 1099185"/>
                <a:gd name="connsiteY37" fmla="*/ 601742 h 794146"/>
                <a:gd name="connsiteX38" fmla="*/ 825818 w 1099185"/>
                <a:gd name="connsiteY38" fmla="*/ 348377 h 794146"/>
                <a:gd name="connsiteX39" fmla="*/ 559118 w 1099185"/>
                <a:gd name="connsiteY39" fmla="*/ 237887 h 794146"/>
                <a:gd name="connsiteX40" fmla="*/ 528638 w 1099185"/>
                <a:gd name="connsiteY40" fmla="*/ 250269 h 794146"/>
                <a:gd name="connsiteX41" fmla="*/ 541020 w 1099185"/>
                <a:gd name="connsiteY41" fmla="*/ 280749 h 794146"/>
                <a:gd name="connsiteX42" fmla="*/ 764858 w 1099185"/>
                <a:gd name="connsiteY42" fmla="*/ 373142 h 794146"/>
                <a:gd name="connsiteX43" fmla="*/ 550545 w 1099185"/>
                <a:gd name="connsiteY43" fmla="*/ 461724 h 794146"/>
                <a:gd name="connsiteX44" fmla="*/ 48578 w 1099185"/>
                <a:gd name="connsiteY44" fmla="*/ 255032 h 794146"/>
                <a:gd name="connsiteX45" fmla="*/ 549593 w 1099185"/>
                <a:gd name="connsiteY45" fmla="*/ 46434 h 794146"/>
                <a:gd name="connsiteX46" fmla="*/ 1051560 w 1099185"/>
                <a:gd name="connsiteY46" fmla="*/ 255032 h 794146"/>
                <a:gd name="connsiteX47" fmla="*/ 825818 w 1099185"/>
                <a:gd name="connsiteY47" fmla="*/ 348377 h 79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99185" h="794146">
                  <a:moveTo>
                    <a:pt x="1071563" y="212169"/>
                  </a:moveTo>
                  <a:lnTo>
                    <a:pt x="567690" y="3572"/>
                  </a:lnTo>
                  <a:cubicBezTo>
                    <a:pt x="556260" y="-1191"/>
                    <a:pt x="543878" y="-1191"/>
                    <a:pt x="532448" y="3572"/>
                  </a:cubicBezTo>
                  <a:lnTo>
                    <a:pt x="28575" y="212169"/>
                  </a:lnTo>
                  <a:cubicBezTo>
                    <a:pt x="11430" y="219789"/>
                    <a:pt x="0" y="235982"/>
                    <a:pt x="0" y="255032"/>
                  </a:cubicBezTo>
                  <a:cubicBezTo>
                    <a:pt x="0" y="274082"/>
                    <a:pt x="11430" y="291227"/>
                    <a:pt x="28575" y="297894"/>
                  </a:cubicBezTo>
                  <a:lnTo>
                    <a:pt x="144780" y="346472"/>
                  </a:lnTo>
                  <a:lnTo>
                    <a:pt x="144780" y="600789"/>
                  </a:lnTo>
                  <a:cubicBezTo>
                    <a:pt x="144780" y="628412"/>
                    <a:pt x="160973" y="654129"/>
                    <a:pt x="186690" y="666512"/>
                  </a:cubicBezTo>
                  <a:lnTo>
                    <a:pt x="203835" y="675084"/>
                  </a:lnTo>
                  <a:cubicBezTo>
                    <a:pt x="314325" y="726519"/>
                    <a:pt x="432435" y="753189"/>
                    <a:pt x="550545" y="753189"/>
                  </a:cubicBezTo>
                  <a:cubicBezTo>
                    <a:pt x="635318" y="753189"/>
                    <a:pt x="720090" y="739854"/>
                    <a:pt x="802005" y="713184"/>
                  </a:cubicBezTo>
                  <a:lnTo>
                    <a:pt x="802005" y="770334"/>
                  </a:lnTo>
                  <a:cubicBezTo>
                    <a:pt x="802005" y="783669"/>
                    <a:pt x="812483" y="794147"/>
                    <a:pt x="825818" y="794147"/>
                  </a:cubicBezTo>
                  <a:cubicBezTo>
                    <a:pt x="839153" y="794147"/>
                    <a:pt x="849630" y="783669"/>
                    <a:pt x="849630" y="770334"/>
                  </a:cubicBezTo>
                  <a:lnTo>
                    <a:pt x="849630" y="696992"/>
                  </a:lnTo>
                  <a:cubicBezTo>
                    <a:pt x="871538" y="688419"/>
                    <a:pt x="893445" y="678894"/>
                    <a:pt x="914400" y="668417"/>
                  </a:cubicBezTo>
                  <a:cubicBezTo>
                    <a:pt x="939165" y="656034"/>
                    <a:pt x="954405" y="631269"/>
                    <a:pt x="954405" y="603647"/>
                  </a:cubicBezTo>
                  <a:lnTo>
                    <a:pt x="954405" y="346472"/>
                  </a:lnTo>
                  <a:lnTo>
                    <a:pt x="1070610" y="297894"/>
                  </a:lnTo>
                  <a:cubicBezTo>
                    <a:pt x="1087755" y="290274"/>
                    <a:pt x="1099185" y="274082"/>
                    <a:pt x="1099185" y="255032"/>
                  </a:cubicBezTo>
                  <a:cubicBezTo>
                    <a:pt x="1099185" y="235982"/>
                    <a:pt x="1088708" y="219789"/>
                    <a:pt x="1071563" y="212169"/>
                  </a:cubicBezTo>
                  <a:close/>
                  <a:moveTo>
                    <a:pt x="223838" y="631269"/>
                  </a:moveTo>
                  <a:lnTo>
                    <a:pt x="206693" y="622697"/>
                  </a:lnTo>
                  <a:cubicBezTo>
                    <a:pt x="198120" y="618887"/>
                    <a:pt x="192405" y="609362"/>
                    <a:pt x="192405" y="599837"/>
                  </a:cubicBezTo>
                  <a:lnTo>
                    <a:pt x="192405" y="365522"/>
                  </a:lnTo>
                  <a:lnTo>
                    <a:pt x="532448" y="506492"/>
                  </a:lnTo>
                  <a:cubicBezTo>
                    <a:pt x="538163" y="508397"/>
                    <a:pt x="543878" y="510302"/>
                    <a:pt x="550545" y="510302"/>
                  </a:cubicBezTo>
                  <a:cubicBezTo>
                    <a:pt x="557213" y="510302"/>
                    <a:pt x="562928" y="509349"/>
                    <a:pt x="568643" y="506492"/>
                  </a:cubicBezTo>
                  <a:lnTo>
                    <a:pt x="802958" y="409337"/>
                  </a:lnTo>
                  <a:lnTo>
                    <a:pt x="802958" y="661749"/>
                  </a:lnTo>
                  <a:cubicBezTo>
                    <a:pt x="613410" y="727472"/>
                    <a:pt x="407670" y="717947"/>
                    <a:pt x="223838" y="631269"/>
                  </a:cubicBezTo>
                  <a:close/>
                  <a:moveTo>
                    <a:pt x="907733" y="601742"/>
                  </a:moveTo>
                  <a:cubicBezTo>
                    <a:pt x="907733" y="611267"/>
                    <a:pt x="902018" y="619839"/>
                    <a:pt x="893445" y="624602"/>
                  </a:cubicBezTo>
                  <a:cubicBezTo>
                    <a:pt x="879158" y="632222"/>
                    <a:pt x="863918" y="638889"/>
                    <a:pt x="849630" y="644604"/>
                  </a:cubicBezTo>
                  <a:lnTo>
                    <a:pt x="849630" y="390287"/>
                  </a:lnTo>
                  <a:lnTo>
                    <a:pt x="907733" y="366474"/>
                  </a:lnTo>
                  <a:lnTo>
                    <a:pt x="907733" y="601742"/>
                  </a:lnTo>
                  <a:close/>
                  <a:moveTo>
                    <a:pt x="825818" y="348377"/>
                  </a:moveTo>
                  <a:lnTo>
                    <a:pt x="559118" y="237887"/>
                  </a:lnTo>
                  <a:cubicBezTo>
                    <a:pt x="546735" y="233124"/>
                    <a:pt x="533400" y="238839"/>
                    <a:pt x="528638" y="250269"/>
                  </a:cubicBezTo>
                  <a:cubicBezTo>
                    <a:pt x="523875" y="262652"/>
                    <a:pt x="529590" y="275987"/>
                    <a:pt x="541020" y="280749"/>
                  </a:cubicBezTo>
                  <a:lnTo>
                    <a:pt x="764858" y="373142"/>
                  </a:lnTo>
                  <a:lnTo>
                    <a:pt x="550545" y="461724"/>
                  </a:lnTo>
                  <a:lnTo>
                    <a:pt x="48578" y="255032"/>
                  </a:lnTo>
                  <a:lnTo>
                    <a:pt x="549593" y="46434"/>
                  </a:lnTo>
                  <a:lnTo>
                    <a:pt x="1051560" y="255032"/>
                  </a:lnTo>
                  <a:lnTo>
                    <a:pt x="825818" y="3483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6361506C-B32B-4898-3BED-514FF7911391}"/>
                </a:ext>
              </a:extLst>
            </p:cNvPr>
            <p:cNvSpPr/>
            <p:nvPr/>
          </p:nvSpPr>
          <p:spPr>
            <a:xfrm>
              <a:off x="11583551" y="6254322"/>
              <a:ext cx="196214" cy="237172"/>
            </a:xfrm>
            <a:custGeom>
              <a:avLst/>
              <a:gdLst>
                <a:gd name="connsiteX0" fmla="*/ 136207 w 196214"/>
                <a:gd name="connsiteY0" fmla="*/ 237173 h 237172"/>
                <a:gd name="connsiteX1" fmla="*/ 60007 w 196214"/>
                <a:gd name="connsiteY1" fmla="*/ 237173 h 237172"/>
                <a:gd name="connsiteX2" fmla="*/ 0 w 196214"/>
                <a:gd name="connsiteY2" fmla="*/ 177165 h 237172"/>
                <a:gd name="connsiteX3" fmla="*/ 0 w 196214"/>
                <a:gd name="connsiteY3" fmla="*/ 98108 h 237172"/>
                <a:gd name="connsiteX4" fmla="*/ 98107 w 196214"/>
                <a:gd name="connsiteY4" fmla="*/ 0 h 237172"/>
                <a:gd name="connsiteX5" fmla="*/ 196215 w 196214"/>
                <a:gd name="connsiteY5" fmla="*/ 98108 h 237172"/>
                <a:gd name="connsiteX6" fmla="*/ 196215 w 196214"/>
                <a:gd name="connsiteY6" fmla="*/ 177165 h 237172"/>
                <a:gd name="connsiteX7" fmla="*/ 136207 w 196214"/>
                <a:gd name="connsiteY7" fmla="*/ 237173 h 237172"/>
                <a:gd name="connsiteX8" fmla="*/ 98107 w 196214"/>
                <a:gd name="connsiteY8" fmla="*/ 47625 h 237172"/>
                <a:gd name="connsiteX9" fmla="*/ 47625 w 196214"/>
                <a:gd name="connsiteY9" fmla="*/ 98108 h 237172"/>
                <a:gd name="connsiteX10" fmla="*/ 47625 w 196214"/>
                <a:gd name="connsiteY10" fmla="*/ 177165 h 237172"/>
                <a:gd name="connsiteX11" fmla="*/ 60007 w 196214"/>
                <a:gd name="connsiteY11" fmla="*/ 189548 h 237172"/>
                <a:gd name="connsiteX12" fmla="*/ 136207 w 196214"/>
                <a:gd name="connsiteY12" fmla="*/ 189548 h 237172"/>
                <a:gd name="connsiteX13" fmla="*/ 148590 w 196214"/>
                <a:gd name="connsiteY13" fmla="*/ 177165 h 237172"/>
                <a:gd name="connsiteX14" fmla="*/ 148590 w 196214"/>
                <a:gd name="connsiteY14" fmla="*/ 98108 h 237172"/>
                <a:gd name="connsiteX15" fmla="*/ 98107 w 196214"/>
                <a:gd name="connsiteY15" fmla="*/ 47625 h 2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214" h="237172">
                  <a:moveTo>
                    <a:pt x="136207" y="237173"/>
                  </a:moveTo>
                  <a:lnTo>
                    <a:pt x="60007" y="237173"/>
                  </a:lnTo>
                  <a:cubicBezTo>
                    <a:pt x="26670" y="237173"/>
                    <a:pt x="0" y="210502"/>
                    <a:pt x="0" y="177165"/>
                  </a:cubicBezTo>
                  <a:lnTo>
                    <a:pt x="0" y="98108"/>
                  </a:lnTo>
                  <a:cubicBezTo>
                    <a:pt x="0" y="43815"/>
                    <a:pt x="43815" y="0"/>
                    <a:pt x="98107" y="0"/>
                  </a:cubicBezTo>
                  <a:cubicBezTo>
                    <a:pt x="152400" y="0"/>
                    <a:pt x="196215" y="43815"/>
                    <a:pt x="196215" y="98108"/>
                  </a:cubicBezTo>
                  <a:lnTo>
                    <a:pt x="196215" y="177165"/>
                  </a:lnTo>
                  <a:cubicBezTo>
                    <a:pt x="196215" y="210502"/>
                    <a:pt x="169545" y="237173"/>
                    <a:pt x="136207" y="237173"/>
                  </a:cubicBezTo>
                  <a:close/>
                  <a:moveTo>
                    <a:pt x="98107" y="47625"/>
                  </a:moveTo>
                  <a:cubicBezTo>
                    <a:pt x="70485" y="47625"/>
                    <a:pt x="47625" y="70485"/>
                    <a:pt x="47625" y="98108"/>
                  </a:cubicBezTo>
                  <a:lnTo>
                    <a:pt x="47625" y="177165"/>
                  </a:lnTo>
                  <a:cubicBezTo>
                    <a:pt x="47625" y="183833"/>
                    <a:pt x="53340" y="189548"/>
                    <a:pt x="60007" y="189548"/>
                  </a:cubicBezTo>
                  <a:lnTo>
                    <a:pt x="136207" y="189548"/>
                  </a:lnTo>
                  <a:cubicBezTo>
                    <a:pt x="142875" y="189548"/>
                    <a:pt x="148590" y="183833"/>
                    <a:pt x="148590" y="177165"/>
                  </a:cubicBezTo>
                  <a:lnTo>
                    <a:pt x="148590" y="98108"/>
                  </a:lnTo>
                  <a:cubicBezTo>
                    <a:pt x="148590" y="70485"/>
                    <a:pt x="125730" y="47625"/>
                    <a:pt x="98107" y="47625"/>
                  </a:cubicBezTo>
                  <a:close/>
                </a:path>
              </a:pathLst>
            </a:custGeom>
            <a:solidFill>
              <a:srgbClr val="7A00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872C36A-8C22-2C7D-54F7-BE74774ED0E7}"/>
              </a:ext>
            </a:extLst>
          </p:cNvPr>
          <p:cNvSpPr txBox="1"/>
          <p:nvPr/>
        </p:nvSpPr>
        <p:spPr>
          <a:xfrm>
            <a:off x="14121886" y="3152765"/>
            <a:ext cx="256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>
                <a:solidFill>
                  <a:srgbClr val="0F0F0F"/>
                </a:solidFill>
                <a:latin typeface="Arial"/>
              </a:rPr>
              <a:t>Over </a:t>
            </a:r>
            <a:r>
              <a:rPr lang="en-US" sz="2400" b="1">
                <a:solidFill>
                  <a:srgbClr val="0F0F0F"/>
                </a:solidFill>
                <a:latin typeface="Arial"/>
              </a:rPr>
              <a:t>235,000</a:t>
            </a:r>
          </a:p>
          <a:p>
            <a:pPr defTabSz="457200"/>
            <a:r>
              <a:rPr lang="en-US" sz="2400">
                <a:solidFill>
                  <a:srgbClr val="0F0F0F"/>
                </a:solidFill>
                <a:latin typeface="Arial"/>
              </a:rPr>
              <a:t>graduates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4C0011E-6705-832F-BEC0-BB701BE4E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6755" y="5405684"/>
            <a:ext cx="1010931" cy="956049"/>
            <a:chOff x="13919831" y="3606509"/>
            <a:chExt cx="1010931" cy="956049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D5D558D-7593-753B-01F6-EE59FF72036B}"/>
                </a:ext>
              </a:extLst>
            </p:cNvPr>
            <p:cNvGrpSpPr/>
            <p:nvPr/>
          </p:nvGrpSpPr>
          <p:grpSpPr>
            <a:xfrm>
              <a:off x="14092045" y="3792506"/>
              <a:ext cx="666504" cy="459075"/>
              <a:chOff x="14092045" y="3792506"/>
              <a:chExt cx="666504" cy="459075"/>
            </a:xfrm>
          </p:grpSpPr>
          <p:sp>
            <p:nvSpPr>
              <p:cNvPr id="94" name="Freeform 48">
                <a:extLst>
                  <a:ext uri="{FF2B5EF4-FFF2-40B4-BE49-F238E27FC236}">
                    <a16:creationId xmlns:a16="http://schemas.microsoft.com/office/drawing/2014/main" id="{EB90AC1B-80EB-50BF-E29F-7A0E44AD37FB}"/>
                  </a:ext>
                </a:extLst>
              </p:cNvPr>
              <p:cNvSpPr/>
              <p:nvPr/>
            </p:nvSpPr>
            <p:spPr>
              <a:xfrm>
                <a:off x="14092045" y="3953085"/>
                <a:ext cx="164699" cy="298496"/>
              </a:xfrm>
              <a:custGeom>
                <a:avLst/>
                <a:gdLst>
                  <a:gd name="connsiteX0" fmla="*/ 142981 w 164699"/>
                  <a:gd name="connsiteY0" fmla="*/ 298497 h 298496"/>
                  <a:gd name="connsiteX1" fmla="*/ 21720 w 164699"/>
                  <a:gd name="connsiteY1" fmla="*/ 298497 h 298496"/>
                  <a:gd name="connsiteX2" fmla="*/ 0 w 164699"/>
                  <a:gd name="connsiteY2" fmla="*/ 276777 h 298496"/>
                  <a:gd name="connsiteX3" fmla="*/ 0 w 164699"/>
                  <a:gd name="connsiteY3" fmla="*/ 21719 h 298496"/>
                  <a:gd name="connsiteX4" fmla="*/ 21720 w 164699"/>
                  <a:gd name="connsiteY4" fmla="*/ 0 h 298496"/>
                  <a:gd name="connsiteX5" fmla="*/ 142981 w 164699"/>
                  <a:gd name="connsiteY5" fmla="*/ 0 h 298496"/>
                  <a:gd name="connsiteX6" fmla="*/ 164699 w 164699"/>
                  <a:gd name="connsiteY6" fmla="*/ 21719 h 298496"/>
                  <a:gd name="connsiteX7" fmla="*/ 164699 w 164699"/>
                  <a:gd name="connsiteY7" fmla="*/ 276777 h 298496"/>
                  <a:gd name="connsiteX8" fmla="*/ 142981 w 164699"/>
                  <a:gd name="connsiteY8" fmla="*/ 298497 h 298496"/>
                  <a:gd name="connsiteX9" fmla="*/ 43438 w 164699"/>
                  <a:gd name="connsiteY9" fmla="*/ 255059 h 298496"/>
                  <a:gd name="connsiteX10" fmla="*/ 121261 w 164699"/>
                  <a:gd name="connsiteY10" fmla="*/ 255059 h 298496"/>
                  <a:gd name="connsiteX11" fmla="*/ 121261 w 164699"/>
                  <a:gd name="connsiteY11" fmla="*/ 43437 h 298496"/>
                  <a:gd name="connsiteX12" fmla="*/ 43438 w 164699"/>
                  <a:gd name="connsiteY12" fmla="*/ 43437 h 298496"/>
                  <a:gd name="connsiteX13" fmla="*/ 43438 w 164699"/>
                  <a:gd name="connsiteY13" fmla="*/ 255059 h 2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9" h="298496">
                    <a:moveTo>
                      <a:pt x="142981" y="298497"/>
                    </a:moveTo>
                    <a:lnTo>
                      <a:pt x="21720" y="298497"/>
                    </a:lnTo>
                    <a:cubicBezTo>
                      <a:pt x="9724" y="298497"/>
                      <a:pt x="0" y="288773"/>
                      <a:pt x="0" y="27677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20" y="0"/>
                    </a:cubicBezTo>
                    <a:lnTo>
                      <a:pt x="142981" y="0"/>
                    </a:lnTo>
                    <a:cubicBezTo>
                      <a:pt x="154975" y="0"/>
                      <a:pt x="164699" y="9724"/>
                      <a:pt x="164699" y="21719"/>
                    </a:cubicBezTo>
                    <a:lnTo>
                      <a:pt x="164699" y="276777"/>
                    </a:lnTo>
                    <a:cubicBezTo>
                      <a:pt x="164699" y="288773"/>
                      <a:pt x="154975" y="298497"/>
                      <a:pt x="142981" y="298497"/>
                    </a:cubicBezTo>
                    <a:close/>
                    <a:moveTo>
                      <a:pt x="43438" y="255059"/>
                    </a:moveTo>
                    <a:lnTo>
                      <a:pt x="121261" y="255059"/>
                    </a:lnTo>
                    <a:lnTo>
                      <a:pt x="121261" y="43437"/>
                    </a:lnTo>
                    <a:lnTo>
                      <a:pt x="43438" y="43437"/>
                    </a:lnTo>
                    <a:lnTo>
                      <a:pt x="43438" y="255059"/>
                    </a:lnTo>
                    <a:close/>
                  </a:path>
                </a:pathLst>
              </a:custGeom>
              <a:solidFill>
                <a:srgbClr val="7A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95" name="Freeform 49">
                <a:extLst>
                  <a:ext uri="{FF2B5EF4-FFF2-40B4-BE49-F238E27FC236}">
                    <a16:creationId xmlns:a16="http://schemas.microsoft.com/office/drawing/2014/main" id="{D786F0DA-83DF-843A-DF9C-84647BCD69A9}"/>
                  </a:ext>
                </a:extLst>
              </p:cNvPr>
              <p:cNvSpPr/>
              <p:nvPr/>
            </p:nvSpPr>
            <p:spPr>
              <a:xfrm>
                <a:off x="14342949" y="3872795"/>
                <a:ext cx="164696" cy="378786"/>
              </a:xfrm>
              <a:custGeom>
                <a:avLst/>
                <a:gdLst>
                  <a:gd name="connsiteX0" fmla="*/ 142978 w 164696"/>
                  <a:gd name="connsiteY0" fmla="*/ 378787 h 378786"/>
                  <a:gd name="connsiteX1" fmla="*/ 21719 w 164696"/>
                  <a:gd name="connsiteY1" fmla="*/ 378787 h 378786"/>
                  <a:gd name="connsiteX2" fmla="*/ 0 w 164696"/>
                  <a:gd name="connsiteY2" fmla="*/ 357067 h 378786"/>
                  <a:gd name="connsiteX3" fmla="*/ 0 w 164696"/>
                  <a:gd name="connsiteY3" fmla="*/ 21719 h 378786"/>
                  <a:gd name="connsiteX4" fmla="*/ 21719 w 164696"/>
                  <a:gd name="connsiteY4" fmla="*/ 0 h 378786"/>
                  <a:gd name="connsiteX5" fmla="*/ 142978 w 164696"/>
                  <a:gd name="connsiteY5" fmla="*/ 0 h 378786"/>
                  <a:gd name="connsiteX6" fmla="*/ 164696 w 164696"/>
                  <a:gd name="connsiteY6" fmla="*/ 21719 h 378786"/>
                  <a:gd name="connsiteX7" fmla="*/ 164696 w 164696"/>
                  <a:gd name="connsiteY7" fmla="*/ 357067 h 378786"/>
                  <a:gd name="connsiteX8" fmla="*/ 142978 w 164696"/>
                  <a:gd name="connsiteY8" fmla="*/ 378787 h 378786"/>
                  <a:gd name="connsiteX9" fmla="*/ 43438 w 164696"/>
                  <a:gd name="connsiteY9" fmla="*/ 335348 h 378786"/>
                  <a:gd name="connsiteX10" fmla="*/ 121259 w 164696"/>
                  <a:gd name="connsiteY10" fmla="*/ 335348 h 378786"/>
                  <a:gd name="connsiteX11" fmla="*/ 121259 w 164696"/>
                  <a:gd name="connsiteY11" fmla="*/ 43438 h 378786"/>
                  <a:gd name="connsiteX12" fmla="*/ 43438 w 164696"/>
                  <a:gd name="connsiteY12" fmla="*/ 43438 h 378786"/>
                  <a:gd name="connsiteX13" fmla="*/ 43438 w 164696"/>
                  <a:gd name="connsiteY13" fmla="*/ 335348 h 37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6" h="378786">
                    <a:moveTo>
                      <a:pt x="142978" y="378787"/>
                    </a:moveTo>
                    <a:lnTo>
                      <a:pt x="21719" y="378787"/>
                    </a:lnTo>
                    <a:cubicBezTo>
                      <a:pt x="9724" y="378787"/>
                      <a:pt x="0" y="369062"/>
                      <a:pt x="0" y="35706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19" y="0"/>
                    </a:cubicBezTo>
                    <a:lnTo>
                      <a:pt x="142978" y="0"/>
                    </a:lnTo>
                    <a:cubicBezTo>
                      <a:pt x="154972" y="0"/>
                      <a:pt x="164696" y="9724"/>
                      <a:pt x="164696" y="21719"/>
                    </a:cubicBezTo>
                    <a:lnTo>
                      <a:pt x="164696" y="357067"/>
                    </a:lnTo>
                    <a:cubicBezTo>
                      <a:pt x="164696" y="369062"/>
                      <a:pt x="154972" y="378787"/>
                      <a:pt x="142978" y="378787"/>
                    </a:cubicBezTo>
                    <a:close/>
                    <a:moveTo>
                      <a:pt x="43438" y="335348"/>
                    </a:moveTo>
                    <a:lnTo>
                      <a:pt x="121259" y="335348"/>
                    </a:lnTo>
                    <a:lnTo>
                      <a:pt x="121259" y="43438"/>
                    </a:lnTo>
                    <a:lnTo>
                      <a:pt x="43438" y="43438"/>
                    </a:lnTo>
                    <a:lnTo>
                      <a:pt x="43438" y="335348"/>
                    </a:lnTo>
                    <a:close/>
                  </a:path>
                </a:pathLst>
              </a:custGeom>
              <a:solidFill>
                <a:srgbClr val="7A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96" name="Freeform 50">
                <a:extLst>
                  <a:ext uri="{FF2B5EF4-FFF2-40B4-BE49-F238E27FC236}">
                    <a16:creationId xmlns:a16="http://schemas.microsoft.com/office/drawing/2014/main" id="{5D58B656-D112-59F9-8AF9-FCC77B413613}"/>
                  </a:ext>
                </a:extLst>
              </p:cNvPr>
              <p:cNvSpPr/>
              <p:nvPr/>
            </p:nvSpPr>
            <p:spPr>
              <a:xfrm>
                <a:off x="14593850" y="3792506"/>
                <a:ext cx="164699" cy="459075"/>
              </a:xfrm>
              <a:custGeom>
                <a:avLst/>
                <a:gdLst>
                  <a:gd name="connsiteX0" fmla="*/ 142981 w 164699"/>
                  <a:gd name="connsiteY0" fmla="*/ 459075 h 459075"/>
                  <a:gd name="connsiteX1" fmla="*/ 21720 w 164699"/>
                  <a:gd name="connsiteY1" fmla="*/ 459075 h 459075"/>
                  <a:gd name="connsiteX2" fmla="*/ 0 w 164699"/>
                  <a:gd name="connsiteY2" fmla="*/ 437357 h 459075"/>
                  <a:gd name="connsiteX3" fmla="*/ 0 w 164699"/>
                  <a:gd name="connsiteY3" fmla="*/ 21719 h 459075"/>
                  <a:gd name="connsiteX4" fmla="*/ 21720 w 164699"/>
                  <a:gd name="connsiteY4" fmla="*/ 0 h 459075"/>
                  <a:gd name="connsiteX5" fmla="*/ 142981 w 164699"/>
                  <a:gd name="connsiteY5" fmla="*/ 0 h 459075"/>
                  <a:gd name="connsiteX6" fmla="*/ 164699 w 164699"/>
                  <a:gd name="connsiteY6" fmla="*/ 21719 h 459075"/>
                  <a:gd name="connsiteX7" fmla="*/ 164699 w 164699"/>
                  <a:gd name="connsiteY7" fmla="*/ 437357 h 459075"/>
                  <a:gd name="connsiteX8" fmla="*/ 142981 w 164699"/>
                  <a:gd name="connsiteY8" fmla="*/ 459075 h 459075"/>
                  <a:gd name="connsiteX9" fmla="*/ 43438 w 164699"/>
                  <a:gd name="connsiteY9" fmla="*/ 415637 h 459075"/>
                  <a:gd name="connsiteX10" fmla="*/ 121261 w 164699"/>
                  <a:gd name="connsiteY10" fmla="*/ 415637 h 459075"/>
                  <a:gd name="connsiteX11" fmla="*/ 121261 w 164699"/>
                  <a:gd name="connsiteY11" fmla="*/ 43438 h 459075"/>
                  <a:gd name="connsiteX12" fmla="*/ 43438 w 164699"/>
                  <a:gd name="connsiteY12" fmla="*/ 43438 h 459075"/>
                  <a:gd name="connsiteX13" fmla="*/ 43438 w 164699"/>
                  <a:gd name="connsiteY13" fmla="*/ 415637 h 45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9" h="459075">
                    <a:moveTo>
                      <a:pt x="142981" y="459075"/>
                    </a:moveTo>
                    <a:lnTo>
                      <a:pt x="21720" y="459075"/>
                    </a:lnTo>
                    <a:cubicBezTo>
                      <a:pt x="9724" y="459075"/>
                      <a:pt x="0" y="449351"/>
                      <a:pt x="0" y="43735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20" y="0"/>
                    </a:cubicBezTo>
                    <a:lnTo>
                      <a:pt x="142981" y="0"/>
                    </a:lnTo>
                    <a:cubicBezTo>
                      <a:pt x="154975" y="0"/>
                      <a:pt x="164699" y="9724"/>
                      <a:pt x="164699" y="21719"/>
                    </a:cubicBezTo>
                    <a:lnTo>
                      <a:pt x="164699" y="437357"/>
                    </a:lnTo>
                    <a:cubicBezTo>
                      <a:pt x="164699" y="449351"/>
                      <a:pt x="154975" y="459075"/>
                      <a:pt x="142981" y="459075"/>
                    </a:cubicBezTo>
                    <a:close/>
                    <a:moveTo>
                      <a:pt x="43438" y="415637"/>
                    </a:moveTo>
                    <a:lnTo>
                      <a:pt x="121261" y="415637"/>
                    </a:lnTo>
                    <a:lnTo>
                      <a:pt x="121261" y="43438"/>
                    </a:lnTo>
                    <a:lnTo>
                      <a:pt x="43438" y="43438"/>
                    </a:lnTo>
                    <a:lnTo>
                      <a:pt x="43438" y="415637"/>
                    </a:lnTo>
                    <a:close/>
                  </a:path>
                </a:pathLst>
              </a:custGeom>
              <a:solidFill>
                <a:srgbClr val="7A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0DB348F-4C9E-ED33-3F70-391DF3778211}"/>
                </a:ext>
              </a:extLst>
            </p:cNvPr>
            <p:cNvSpPr/>
            <p:nvPr/>
          </p:nvSpPr>
          <p:spPr>
            <a:xfrm>
              <a:off x="13919831" y="3606509"/>
              <a:ext cx="1010931" cy="956049"/>
            </a:xfrm>
            <a:custGeom>
              <a:avLst/>
              <a:gdLst>
                <a:gd name="connsiteX0" fmla="*/ 989204 w 1010931"/>
                <a:gd name="connsiteY0" fmla="*/ 0 h 956049"/>
                <a:gd name="connsiteX1" fmla="*/ 21726 w 1010931"/>
                <a:gd name="connsiteY1" fmla="*/ 0 h 956049"/>
                <a:gd name="connsiteX2" fmla="*/ 8 w 1010931"/>
                <a:gd name="connsiteY2" fmla="*/ 21719 h 956049"/>
                <a:gd name="connsiteX3" fmla="*/ 8 w 1010931"/>
                <a:gd name="connsiteY3" fmla="*/ 780038 h 956049"/>
                <a:gd name="connsiteX4" fmla="*/ 21726 w 1010931"/>
                <a:gd name="connsiteY4" fmla="*/ 801757 h 956049"/>
                <a:gd name="connsiteX5" fmla="*/ 396656 w 1010931"/>
                <a:gd name="connsiteY5" fmla="*/ 801757 h 956049"/>
                <a:gd name="connsiteX6" fmla="*/ 396656 w 1010931"/>
                <a:gd name="connsiteY6" fmla="*/ 912610 h 956049"/>
                <a:gd name="connsiteX7" fmla="*/ 379591 w 1010931"/>
                <a:gd name="connsiteY7" fmla="*/ 912610 h 956049"/>
                <a:gd name="connsiteX8" fmla="*/ 379591 w 1010931"/>
                <a:gd name="connsiteY8" fmla="*/ 956049 h 956049"/>
                <a:gd name="connsiteX9" fmla="*/ 631342 w 1010931"/>
                <a:gd name="connsiteY9" fmla="*/ 956049 h 956049"/>
                <a:gd name="connsiteX10" fmla="*/ 631342 w 1010931"/>
                <a:gd name="connsiteY10" fmla="*/ 912610 h 956049"/>
                <a:gd name="connsiteX11" fmla="*/ 614278 w 1010931"/>
                <a:gd name="connsiteY11" fmla="*/ 912610 h 956049"/>
                <a:gd name="connsiteX12" fmla="*/ 614278 w 1010931"/>
                <a:gd name="connsiteY12" fmla="*/ 801757 h 956049"/>
                <a:gd name="connsiteX13" fmla="*/ 989204 w 1010931"/>
                <a:gd name="connsiteY13" fmla="*/ 801757 h 956049"/>
                <a:gd name="connsiteX14" fmla="*/ 1010929 w 1010931"/>
                <a:gd name="connsiteY14" fmla="*/ 780038 h 956049"/>
                <a:gd name="connsiteX15" fmla="*/ 1010929 w 1010931"/>
                <a:gd name="connsiteY15" fmla="*/ 21719 h 956049"/>
                <a:gd name="connsiteX16" fmla="*/ 989204 w 1010931"/>
                <a:gd name="connsiteY16" fmla="*/ 0 h 956049"/>
                <a:gd name="connsiteX17" fmla="*/ 43445 w 1010931"/>
                <a:gd name="connsiteY17" fmla="*/ 43438 h 956049"/>
                <a:gd name="connsiteX18" fmla="*/ 967488 w 1010931"/>
                <a:gd name="connsiteY18" fmla="*/ 43438 h 956049"/>
                <a:gd name="connsiteX19" fmla="*/ 967488 w 1010931"/>
                <a:gd name="connsiteY19" fmla="*/ 601634 h 956049"/>
                <a:gd name="connsiteX20" fmla="*/ 43445 w 1010931"/>
                <a:gd name="connsiteY20" fmla="*/ 601634 h 956049"/>
                <a:gd name="connsiteX21" fmla="*/ 43445 w 1010931"/>
                <a:gd name="connsiteY21" fmla="*/ 43438 h 956049"/>
                <a:gd name="connsiteX22" fmla="*/ 570839 w 1010931"/>
                <a:gd name="connsiteY22" fmla="*/ 912610 h 956049"/>
                <a:gd name="connsiteX23" fmla="*/ 440093 w 1010931"/>
                <a:gd name="connsiteY23" fmla="*/ 912610 h 956049"/>
                <a:gd name="connsiteX24" fmla="*/ 440093 w 1010931"/>
                <a:gd name="connsiteY24" fmla="*/ 801757 h 956049"/>
                <a:gd name="connsiteX25" fmla="*/ 570839 w 1010931"/>
                <a:gd name="connsiteY25" fmla="*/ 801757 h 956049"/>
                <a:gd name="connsiteX26" fmla="*/ 570839 w 1010931"/>
                <a:gd name="connsiteY26" fmla="*/ 912610 h 956049"/>
                <a:gd name="connsiteX27" fmla="*/ 967488 w 1010931"/>
                <a:gd name="connsiteY27" fmla="*/ 758319 h 956049"/>
                <a:gd name="connsiteX28" fmla="*/ 43445 w 1010931"/>
                <a:gd name="connsiteY28" fmla="*/ 758319 h 956049"/>
                <a:gd name="connsiteX29" fmla="*/ 43445 w 1010931"/>
                <a:gd name="connsiteY29" fmla="*/ 645073 h 956049"/>
                <a:gd name="connsiteX30" fmla="*/ 967488 w 1010931"/>
                <a:gd name="connsiteY30" fmla="*/ 645073 h 956049"/>
                <a:gd name="connsiteX31" fmla="*/ 967488 w 1010931"/>
                <a:gd name="connsiteY31" fmla="*/ 758319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0931" h="956049">
                  <a:moveTo>
                    <a:pt x="989204" y="0"/>
                  </a:moveTo>
                  <a:lnTo>
                    <a:pt x="21726" y="0"/>
                  </a:lnTo>
                  <a:cubicBezTo>
                    <a:pt x="9732" y="0"/>
                    <a:pt x="8" y="9724"/>
                    <a:pt x="8" y="21719"/>
                  </a:cubicBezTo>
                  <a:cubicBezTo>
                    <a:pt x="-16" y="137887"/>
                    <a:pt x="25" y="675742"/>
                    <a:pt x="8" y="780038"/>
                  </a:cubicBezTo>
                  <a:cubicBezTo>
                    <a:pt x="8" y="792033"/>
                    <a:pt x="9732" y="801757"/>
                    <a:pt x="21726" y="801757"/>
                  </a:cubicBezTo>
                  <a:lnTo>
                    <a:pt x="396656" y="801757"/>
                  </a:lnTo>
                  <a:lnTo>
                    <a:pt x="396656" y="912610"/>
                  </a:lnTo>
                  <a:lnTo>
                    <a:pt x="379591" y="912610"/>
                  </a:lnTo>
                  <a:cubicBezTo>
                    <a:pt x="350849" y="913722"/>
                    <a:pt x="350725" y="954881"/>
                    <a:pt x="379591" y="956049"/>
                  </a:cubicBezTo>
                  <a:cubicBezTo>
                    <a:pt x="432498" y="956049"/>
                    <a:pt x="578425" y="956049"/>
                    <a:pt x="631342" y="956049"/>
                  </a:cubicBezTo>
                  <a:cubicBezTo>
                    <a:pt x="660082" y="954938"/>
                    <a:pt x="660208" y="913777"/>
                    <a:pt x="631342" y="912610"/>
                  </a:cubicBezTo>
                  <a:lnTo>
                    <a:pt x="614278" y="912610"/>
                  </a:lnTo>
                  <a:lnTo>
                    <a:pt x="614278" y="801757"/>
                  </a:lnTo>
                  <a:lnTo>
                    <a:pt x="989204" y="801757"/>
                  </a:lnTo>
                  <a:cubicBezTo>
                    <a:pt x="1001206" y="801757"/>
                    <a:pt x="1010929" y="792033"/>
                    <a:pt x="1010929" y="780038"/>
                  </a:cubicBezTo>
                  <a:cubicBezTo>
                    <a:pt x="1010920" y="678434"/>
                    <a:pt x="1010939" y="134989"/>
                    <a:pt x="1010929" y="21719"/>
                  </a:cubicBezTo>
                  <a:cubicBezTo>
                    <a:pt x="1010929" y="9724"/>
                    <a:pt x="1001206" y="0"/>
                    <a:pt x="989204" y="0"/>
                  </a:cubicBezTo>
                  <a:close/>
                  <a:moveTo>
                    <a:pt x="43445" y="43438"/>
                  </a:moveTo>
                  <a:lnTo>
                    <a:pt x="967488" y="43438"/>
                  </a:lnTo>
                  <a:lnTo>
                    <a:pt x="967488" y="601634"/>
                  </a:lnTo>
                  <a:lnTo>
                    <a:pt x="43445" y="601634"/>
                  </a:lnTo>
                  <a:lnTo>
                    <a:pt x="43445" y="43438"/>
                  </a:lnTo>
                  <a:close/>
                  <a:moveTo>
                    <a:pt x="570839" y="912610"/>
                  </a:moveTo>
                  <a:lnTo>
                    <a:pt x="440093" y="912610"/>
                  </a:lnTo>
                  <a:lnTo>
                    <a:pt x="440093" y="801757"/>
                  </a:lnTo>
                  <a:lnTo>
                    <a:pt x="570839" y="801757"/>
                  </a:lnTo>
                  <a:lnTo>
                    <a:pt x="570839" y="912610"/>
                  </a:lnTo>
                  <a:close/>
                  <a:moveTo>
                    <a:pt x="967488" y="758319"/>
                  </a:moveTo>
                  <a:cubicBezTo>
                    <a:pt x="701645" y="758319"/>
                    <a:pt x="309245" y="758319"/>
                    <a:pt x="43445" y="758319"/>
                  </a:cubicBezTo>
                  <a:lnTo>
                    <a:pt x="43445" y="645073"/>
                  </a:lnTo>
                  <a:lnTo>
                    <a:pt x="967488" y="645073"/>
                  </a:lnTo>
                  <a:lnTo>
                    <a:pt x="967488" y="758319"/>
                  </a:lnTo>
                  <a:close/>
                </a:path>
              </a:pathLst>
            </a:custGeom>
            <a:solidFill>
              <a:srgbClr val="000000"/>
            </a:solidFill>
            <a:ln w="94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7AAB644-A31A-BC5A-8F65-F4F12EC81983}"/>
              </a:ext>
            </a:extLst>
          </p:cNvPr>
          <p:cNvSpPr txBox="1"/>
          <p:nvPr/>
        </p:nvSpPr>
        <p:spPr>
          <a:xfrm>
            <a:off x="1563230" y="6699421"/>
            <a:ext cx="272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Ranked in the top </a:t>
            </a:r>
            <a:r>
              <a:rPr lang="en-US" sz="2400" b="1" dirty="0">
                <a:solidFill>
                  <a:srgbClr val="0F0F0F"/>
                </a:solidFill>
                <a:latin typeface="Arial"/>
              </a:rPr>
              <a:t>100 </a:t>
            </a:r>
            <a:r>
              <a:rPr lang="en-US" sz="2400" dirty="0">
                <a:solidFill>
                  <a:srgbClr val="0F0F0F"/>
                </a:solidFill>
                <a:latin typeface="Arial"/>
              </a:rPr>
              <a:t>universities</a:t>
            </a:r>
            <a:endParaRPr lang="en-US" sz="2400" baseline="30000" dirty="0">
              <a:solidFill>
                <a:srgbClr val="0F0F0F"/>
              </a:solidFill>
              <a:latin typeface="Arial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C30D422-A5A2-D73A-CCAF-E3D6DA2F2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1184" y="5440712"/>
            <a:ext cx="833120" cy="994064"/>
            <a:chOff x="2791549" y="3626522"/>
            <a:chExt cx="833120" cy="99406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A2C571D-83DF-35E8-3BDA-6272AC9104D0}"/>
                </a:ext>
              </a:extLst>
            </p:cNvPr>
            <p:cNvGrpSpPr/>
            <p:nvPr/>
          </p:nvGrpSpPr>
          <p:grpSpPr>
            <a:xfrm>
              <a:off x="2791549" y="3626522"/>
              <a:ext cx="833120" cy="605905"/>
              <a:chOff x="2791549" y="3626522"/>
              <a:chExt cx="833120" cy="605905"/>
            </a:xfrm>
          </p:grpSpPr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2C39A804-4198-4EE5-8A19-DE229B2EDC5F}"/>
                  </a:ext>
                </a:extLst>
              </p:cNvPr>
              <p:cNvSpPr/>
              <p:nvPr/>
            </p:nvSpPr>
            <p:spPr>
              <a:xfrm>
                <a:off x="2933558" y="3781786"/>
                <a:ext cx="539634" cy="276444"/>
              </a:xfrm>
              <a:custGeom>
                <a:avLst/>
                <a:gdLst>
                  <a:gd name="connsiteX0" fmla="*/ 18935 w 539634"/>
                  <a:gd name="connsiteY0" fmla="*/ 238575 h 276444"/>
                  <a:gd name="connsiteX1" fmla="*/ 0 w 539634"/>
                  <a:gd name="connsiteY1" fmla="*/ 257510 h 276444"/>
                  <a:gd name="connsiteX2" fmla="*/ 18935 w 539634"/>
                  <a:gd name="connsiteY2" fmla="*/ 276444 h 276444"/>
                  <a:gd name="connsiteX3" fmla="*/ 18935 w 539634"/>
                  <a:gd name="connsiteY3" fmla="*/ 238575 h 276444"/>
                  <a:gd name="connsiteX4" fmla="*/ 520700 w 539634"/>
                  <a:gd name="connsiteY4" fmla="*/ 276444 h 276444"/>
                  <a:gd name="connsiteX5" fmla="*/ 539635 w 539634"/>
                  <a:gd name="connsiteY5" fmla="*/ 257510 h 276444"/>
                  <a:gd name="connsiteX6" fmla="*/ 520700 w 539634"/>
                  <a:gd name="connsiteY6" fmla="*/ 238575 h 276444"/>
                  <a:gd name="connsiteX7" fmla="*/ 520700 w 539634"/>
                  <a:gd name="connsiteY7" fmla="*/ 276444 h 276444"/>
                  <a:gd name="connsiteX8" fmla="*/ 18935 w 539634"/>
                  <a:gd name="connsiteY8" fmla="*/ 0 h 276444"/>
                  <a:gd name="connsiteX9" fmla="*/ 0 w 539634"/>
                  <a:gd name="connsiteY9" fmla="*/ 18935 h 276444"/>
                  <a:gd name="connsiteX10" fmla="*/ 18935 w 539634"/>
                  <a:gd name="connsiteY10" fmla="*/ 37869 h 276444"/>
                  <a:gd name="connsiteX11" fmla="*/ 18935 w 539634"/>
                  <a:gd name="connsiteY11" fmla="*/ 0 h 276444"/>
                  <a:gd name="connsiteX12" fmla="*/ 520700 w 539634"/>
                  <a:gd name="connsiteY12" fmla="*/ 37869 h 276444"/>
                  <a:gd name="connsiteX13" fmla="*/ 539635 w 539634"/>
                  <a:gd name="connsiteY13" fmla="*/ 18935 h 276444"/>
                  <a:gd name="connsiteX14" fmla="*/ 520700 w 539634"/>
                  <a:gd name="connsiteY14" fmla="*/ 0 h 276444"/>
                  <a:gd name="connsiteX15" fmla="*/ 520700 w 539634"/>
                  <a:gd name="connsiteY15" fmla="*/ 37869 h 276444"/>
                  <a:gd name="connsiteX16" fmla="*/ 18935 w 539634"/>
                  <a:gd name="connsiteY16" fmla="*/ 119288 h 276444"/>
                  <a:gd name="connsiteX17" fmla="*/ 0 w 539634"/>
                  <a:gd name="connsiteY17" fmla="*/ 138222 h 276444"/>
                  <a:gd name="connsiteX18" fmla="*/ 18935 w 539634"/>
                  <a:gd name="connsiteY18" fmla="*/ 157157 h 276444"/>
                  <a:gd name="connsiteX19" fmla="*/ 18935 w 539634"/>
                  <a:gd name="connsiteY19" fmla="*/ 119288 h 276444"/>
                  <a:gd name="connsiteX20" fmla="*/ 520700 w 539634"/>
                  <a:gd name="connsiteY20" fmla="*/ 157157 h 276444"/>
                  <a:gd name="connsiteX21" fmla="*/ 539635 w 539634"/>
                  <a:gd name="connsiteY21" fmla="*/ 138222 h 276444"/>
                  <a:gd name="connsiteX22" fmla="*/ 520700 w 539634"/>
                  <a:gd name="connsiteY22" fmla="*/ 119288 h 276444"/>
                  <a:gd name="connsiteX23" fmla="*/ 520700 w 539634"/>
                  <a:gd name="connsiteY23" fmla="*/ 157157 h 276444"/>
                  <a:gd name="connsiteX24" fmla="*/ 18935 w 539634"/>
                  <a:gd name="connsiteY24" fmla="*/ 276444 h 276444"/>
                  <a:gd name="connsiteX25" fmla="*/ 520700 w 539634"/>
                  <a:gd name="connsiteY25" fmla="*/ 276444 h 276444"/>
                  <a:gd name="connsiteX26" fmla="*/ 520700 w 539634"/>
                  <a:gd name="connsiteY26" fmla="*/ 238575 h 276444"/>
                  <a:gd name="connsiteX27" fmla="*/ 18935 w 539634"/>
                  <a:gd name="connsiteY27" fmla="*/ 238575 h 276444"/>
                  <a:gd name="connsiteX28" fmla="*/ 18935 w 539634"/>
                  <a:gd name="connsiteY28" fmla="*/ 276444 h 276444"/>
                  <a:gd name="connsiteX29" fmla="*/ 18935 w 539634"/>
                  <a:gd name="connsiteY29" fmla="*/ 37869 h 276444"/>
                  <a:gd name="connsiteX30" fmla="*/ 520700 w 539634"/>
                  <a:gd name="connsiteY30" fmla="*/ 37869 h 276444"/>
                  <a:gd name="connsiteX31" fmla="*/ 520700 w 539634"/>
                  <a:gd name="connsiteY31" fmla="*/ 0 h 276444"/>
                  <a:gd name="connsiteX32" fmla="*/ 18935 w 539634"/>
                  <a:gd name="connsiteY32" fmla="*/ 0 h 276444"/>
                  <a:gd name="connsiteX33" fmla="*/ 18935 w 539634"/>
                  <a:gd name="connsiteY33" fmla="*/ 37869 h 276444"/>
                  <a:gd name="connsiteX34" fmla="*/ 18935 w 539634"/>
                  <a:gd name="connsiteY34" fmla="*/ 157157 h 276444"/>
                  <a:gd name="connsiteX35" fmla="*/ 520700 w 539634"/>
                  <a:gd name="connsiteY35" fmla="*/ 157157 h 276444"/>
                  <a:gd name="connsiteX36" fmla="*/ 520700 w 539634"/>
                  <a:gd name="connsiteY36" fmla="*/ 119288 h 276444"/>
                  <a:gd name="connsiteX37" fmla="*/ 18935 w 539634"/>
                  <a:gd name="connsiteY37" fmla="*/ 119288 h 276444"/>
                  <a:gd name="connsiteX38" fmla="*/ 18935 w 539634"/>
                  <a:gd name="connsiteY38" fmla="*/ 157157 h 2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39634" h="276444">
                    <a:moveTo>
                      <a:pt x="18935" y="238575"/>
                    </a:moveTo>
                    <a:cubicBezTo>
                      <a:pt x="8521" y="238575"/>
                      <a:pt x="0" y="247096"/>
                      <a:pt x="0" y="257510"/>
                    </a:cubicBezTo>
                    <a:cubicBezTo>
                      <a:pt x="0" y="267924"/>
                      <a:pt x="8521" y="276444"/>
                      <a:pt x="18935" y="276444"/>
                    </a:cubicBezTo>
                    <a:lnTo>
                      <a:pt x="18935" y="238575"/>
                    </a:lnTo>
                    <a:close/>
                    <a:moveTo>
                      <a:pt x="520700" y="276444"/>
                    </a:moveTo>
                    <a:cubicBezTo>
                      <a:pt x="531114" y="276444"/>
                      <a:pt x="539635" y="267924"/>
                      <a:pt x="539635" y="257510"/>
                    </a:cubicBezTo>
                    <a:cubicBezTo>
                      <a:pt x="539635" y="247096"/>
                      <a:pt x="531114" y="238575"/>
                      <a:pt x="520700" y="238575"/>
                    </a:cubicBezTo>
                    <a:lnTo>
                      <a:pt x="520700" y="276444"/>
                    </a:lnTo>
                    <a:close/>
                    <a:moveTo>
                      <a:pt x="18935" y="0"/>
                    </a:moveTo>
                    <a:cubicBezTo>
                      <a:pt x="8521" y="0"/>
                      <a:pt x="0" y="8521"/>
                      <a:pt x="0" y="18935"/>
                    </a:cubicBezTo>
                    <a:cubicBezTo>
                      <a:pt x="0" y="29349"/>
                      <a:pt x="8521" y="37869"/>
                      <a:pt x="18935" y="37869"/>
                    </a:cubicBezTo>
                    <a:lnTo>
                      <a:pt x="18935" y="0"/>
                    </a:lnTo>
                    <a:close/>
                    <a:moveTo>
                      <a:pt x="520700" y="37869"/>
                    </a:moveTo>
                    <a:cubicBezTo>
                      <a:pt x="531114" y="37869"/>
                      <a:pt x="539635" y="29349"/>
                      <a:pt x="539635" y="18935"/>
                    </a:cubicBezTo>
                    <a:cubicBezTo>
                      <a:pt x="539635" y="8521"/>
                      <a:pt x="531114" y="0"/>
                      <a:pt x="520700" y="0"/>
                    </a:cubicBezTo>
                    <a:lnTo>
                      <a:pt x="520700" y="37869"/>
                    </a:lnTo>
                    <a:close/>
                    <a:moveTo>
                      <a:pt x="18935" y="119288"/>
                    </a:moveTo>
                    <a:cubicBezTo>
                      <a:pt x="8521" y="119288"/>
                      <a:pt x="0" y="127808"/>
                      <a:pt x="0" y="138222"/>
                    </a:cubicBezTo>
                    <a:cubicBezTo>
                      <a:pt x="0" y="148636"/>
                      <a:pt x="8521" y="157157"/>
                      <a:pt x="18935" y="157157"/>
                    </a:cubicBezTo>
                    <a:lnTo>
                      <a:pt x="18935" y="119288"/>
                    </a:lnTo>
                    <a:close/>
                    <a:moveTo>
                      <a:pt x="520700" y="157157"/>
                    </a:moveTo>
                    <a:cubicBezTo>
                      <a:pt x="531114" y="157157"/>
                      <a:pt x="539635" y="148636"/>
                      <a:pt x="539635" y="138222"/>
                    </a:cubicBezTo>
                    <a:cubicBezTo>
                      <a:pt x="539635" y="127808"/>
                      <a:pt x="531114" y="119288"/>
                      <a:pt x="520700" y="119288"/>
                    </a:cubicBezTo>
                    <a:lnTo>
                      <a:pt x="520700" y="157157"/>
                    </a:lnTo>
                    <a:close/>
                    <a:moveTo>
                      <a:pt x="18935" y="276444"/>
                    </a:moveTo>
                    <a:lnTo>
                      <a:pt x="520700" y="276444"/>
                    </a:lnTo>
                    <a:lnTo>
                      <a:pt x="520700" y="238575"/>
                    </a:lnTo>
                    <a:lnTo>
                      <a:pt x="18935" y="238575"/>
                    </a:lnTo>
                    <a:lnTo>
                      <a:pt x="18935" y="276444"/>
                    </a:lnTo>
                    <a:close/>
                    <a:moveTo>
                      <a:pt x="18935" y="37869"/>
                    </a:moveTo>
                    <a:lnTo>
                      <a:pt x="520700" y="37869"/>
                    </a:lnTo>
                    <a:lnTo>
                      <a:pt x="520700" y="0"/>
                    </a:lnTo>
                    <a:lnTo>
                      <a:pt x="18935" y="0"/>
                    </a:lnTo>
                    <a:lnTo>
                      <a:pt x="18935" y="37869"/>
                    </a:lnTo>
                    <a:close/>
                    <a:moveTo>
                      <a:pt x="18935" y="157157"/>
                    </a:moveTo>
                    <a:lnTo>
                      <a:pt x="520700" y="157157"/>
                    </a:lnTo>
                    <a:lnTo>
                      <a:pt x="520700" y="119288"/>
                    </a:lnTo>
                    <a:lnTo>
                      <a:pt x="18935" y="119288"/>
                    </a:lnTo>
                    <a:lnTo>
                      <a:pt x="18935" y="157157"/>
                    </a:ln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102" name="Freeform 19">
                <a:extLst>
                  <a:ext uri="{FF2B5EF4-FFF2-40B4-BE49-F238E27FC236}">
                    <a16:creationId xmlns:a16="http://schemas.microsoft.com/office/drawing/2014/main" id="{CE868F3A-B75D-052A-F3CD-14EBA76009BB}"/>
                  </a:ext>
                </a:extLst>
              </p:cNvPr>
              <p:cNvSpPr/>
              <p:nvPr/>
            </p:nvSpPr>
            <p:spPr>
              <a:xfrm>
                <a:off x="2791549" y="3626522"/>
                <a:ext cx="833120" cy="605905"/>
              </a:xfrm>
              <a:custGeom>
                <a:avLst/>
                <a:gdLst>
                  <a:gd name="connsiteX0" fmla="*/ 0 w 833120"/>
                  <a:gd name="connsiteY0" fmla="*/ 0 h 605905"/>
                  <a:gd name="connsiteX1" fmla="*/ 0 w 833120"/>
                  <a:gd name="connsiteY1" fmla="*/ 605905 h 605905"/>
                  <a:gd name="connsiteX2" fmla="*/ 296326 w 833120"/>
                  <a:gd name="connsiteY2" fmla="*/ 605905 h 605905"/>
                  <a:gd name="connsiteX3" fmla="*/ 304846 w 833120"/>
                  <a:gd name="connsiteY3" fmla="*/ 565196 h 605905"/>
                  <a:gd name="connsiteX4" fmla="*/ 41656 w 833120"/>
                  <a:gd name="connsiteY4" fmla="*/ 565196 h 605905"/>
                  <a:gd name="connsiteX5" fmla="*/ 41656 w 833120"/>
                  <a:gd name="connsiteY5" fmla="*/ 40709 h 605905"/>
                  <a:gd name="connsiteX6" fmla="*/ 792411 w 833120"/>
                  <a:gd name="connsiteY6" fmla="*/ 40709 h 605905"/>
                  <a:gd name="connsiteX7" fmla="*/ 792411 w 833120"/>
                  <a:gd name="connsiteY7" fmla="*/ 565196 h 605905"/>
                  <a:gd name="connsiteX8" fmla="*/ 523540 w 833120"/>
                  <a:gd name="connsiteY8" fmla="*/ 565196 h 605905"/>
                  <a:gd name="connsiteX9" fmla="*/ 532061 w 833120"/>
                  <a:gd name="connsiteY9" fmla="*/ 605905 h 605905"/>
                  <a:gd name="connsiteX10" fmla="*/ 833120 w 833120"/>
                  <a:gd name="connsiteY10" fmla="*/ 605905 h 605905"/>
                  <a:gd name="connsiteX11" fmla="*/ 833120 w 833120"/>
                  <a:gd name="connsiteY11" fmla="*/ 0 h 605905"/>
                  <a:gd name="connsiteX12" fmla="*/ 0 w 833120"/>
                  <a:gd name="connsiteY12" fmla="*/ 0 h 60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3120" h="605905">
                    <a:moveTo>
                      <a:pt x="0" y="0"/>
                    </a:moveTo>
                    <a:lnTo>
                      <a:pt x="0" y="605905"/>
                    </a:lnTo>
                    <a:lnTo>
                      <a:pt x="296326" y="605905"/>
                    </a:lnTo>
                    <a:cubicBezTo>
                      <a:pt x="297272" y="591705"/>
                      <a:pt x="300113" y="577504"/>
                      <a:pt x="304846" y="565196"/>
                    </a:cubicBezTo>
                    <a:lnTo>
                      <a:pt x="41656" y="565196"/>
                    </a:lnTo>
                    <a:lnTo>
                      <a:pt x="41656" y="40709"/>
                    </a:lnTo>
                    <a:lnTo>
                      <a:pt x="792411" y="40709"/>
                    </a:lnTo>
                    <a:lnTo>
                      <a:pt x="792411" y="565196"/>
                    </a:lnTo>
                    <a:lnTo>
                      <a:pt x="523540" y="565196"/>
                    </a:lnTo>
                    <a:cubicBezTo>
                      <a:pt x="528274" y="577504"/>
                      <a:pt x="532061" y="591705"/>
                      <a:pt x="532061" y="605905"/>
                    </a:cubicBezTo>
                    <a:lnTo>
                      <a:pt x="833120" y="605905"/>
                    </a:lnTo>
                    <a:lnTo>
                      <a:pt x="833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8E60CAAB-AD4C-9C9B-70CA-B205CF0CC5CE}"/>
                </a:ext>
              </a:extLst>
            </p:cNvPr>
            <p:cNvSpPr/>
            <p:nvPr/>
          </p:nvSpPr>
          <p:spPr>
            <a:xfrm>
              <a:off x="3056632" y="4099886"/>
              <a:ext cx="293485" cy="520700"/>
            </a:xfrm>
            <a:custGeom>
              <a:avLst/>
              <a:gdLst>
                <a:gd name="connsiteX0" fmla="*/ 252776 w 293485"/>
                <a:gd name="connsiteY0" fmla="*/ 224374 h 520700"/>
                <a:gd name="connsiteX1" fmla="*/ 284018 w 293485"/>
                <a:gd name="connsiteY1" fmla="*/ 137275 h 520700"/>
                <a:gd name="connsiteX2" fmla="*/ 146743 w 293485"/>
                <a:gd name="connsiteY2" fmla="*/ 0 h 520700"/>
                <a:gd name="connsiteX3" fmla="*/ 9467 w 293485"/>
                <a:gd name="connsiteY3" fmla="*/ 137275 h 520700"/>
                <a:gd name="connsiteX4" fmla="*/ 42603 w 293485"/>
                <a:gd name="connsiteY4" fmla="*/ 226268 h 520700"/>
                <a:gd name="connsiteX5" fmla="*/ 0 w 293485"/>
                <a:gd name="connsiteY5" fmla="*/ 520700 h 520700"/>
                <a:gd name="connsiteX6" fmla="*/ 146743 w 293485"/>
                <a:gd name="connsiteY6" fmla="*/ 383425 h 520700"/>
                <a:gd name="connsiteX7" fmla="*/ 293485 w 293485"/>
                <a:gd name="connsiteY7" fmla="*/ 520700 h 520700"/>
                <a:gd name="connsiteX8" fmla="*/ 252776 w 293485"/>
                <a:gd name="connsiteY8" fmla="*/ 224374 h 520700"/>
                <a:gd name="connsiteX9" fmla="*/ 146743 w 293485"/>
                <a:gd name="connsiteY9" fmla="*/ 40709 h 520700"/>
                <a:gd name="connsiteX10" fmla="*/ 243309 w 293485"/>
                <a:gd name="connsiteY10" fmla="*/ 137275 h 520700"/>
                <a:gd name="connsiteX11" fmla="*/ 146743 w 293485"/>
                <a:gd name="connsiteY11" fmla="*/ 233842 h 520700"/>
                <a:gd name="connsiteX12" fmla="*/ 50177 w 293485"/>
                <a:gd name="connsiteY12" fmla="*/ 137275 h 520700"/>
                <a:gd name="connsiteX13" fmla="*/ 146743 w 293485"/>
                <a:gd name="connsiteY13" fmla="*/ 40709 h 520700"/>
                <a:gd name="connsiteX14" fmla="*/ 177038 w 293485"/>
                <a:gd name="connsiteY14" fmla="*/ 353129 h 520700"/>
                <a:gd name="connsiteX15" fmla="*/ 149583 w 293485"/>
                <a:gd name="connsiteY15" fmla="*/ 325674 h 520700"/>
                <a:gd name="connsiteX16" fmla="*/ 122128 w 293485"/>
                <a:gd name="connsiteY16" fmla="*/ 353129 h 520700"/>
                <a:gd name="connsiteX17" fmla="*/ 61537 w 293485"/>
                <a:gd name="connsiteY17" fmla="*/ 408039 h 520700"/>
                <a:gd name="connsiteX18" fmla="*/ 83312 w 293485"/>
                <a:gd name="connsiteY18" fmla="*/ 259403 h 520700"/>
                <a:gd name="connsiteX19" fmla="*/ 84259 w 293485"/>
                <a:gd name="connsiteY19" fmla="*/ 259403 h 520700"/>
                <a:gd name="connsiteX20" fmla="*/ 146743 w 293485"/>
                <a:gd name="connsiteY20" fmla="*/ 274551 h 520700"/>
                <a:gd name="connsiteX21" fmla="*/ 209227 w 293485"/>
                <a:gd name="connsiteY21" fmla="*/ 259403 h 520700"/>
                <a:gd name="connsiteX22" fmla="*/ 215854 w 293485"/>
                <a:gd name="connsiteY22" fmla="*/ 259403 h 520700"/>
                <a:gd name="connsiteX23" fmla="*/ 237629 w 293485"/>
                <a:gd name="connsiteY23" fmla="*/ 408039 h 520700"/>
                <a:gd name="connsiteX24" fmla="*/ 177038 w 293485"/>
                <a:gd name="connsiteY24" fmla="*/ 353129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485" h="520700">
                  <a:moveTo>
                    <a:pt x="252776" y="224374"/>
                  </a:moveTo>
                  <a:cubicBezTo>
                    <a:pt x="272657" y="200706"/>
                    <a:pt x="284018" y="170411"/>
                    <a:pt x="284018" y="137275"/>
                  </a:cubicBezTo>
                  <a:cubicBezTo>
                    <a:pt x="284018" y="61537"/>
                    <a:pt x="222481" y="0"/>
                    <a:pt x="146743" y="0"/>
                  </a:cubicBezTo>
                  <a:cubicBezTo>
                    <a:pt x="71005" y="0"/>
                    <a:pt x="9467" y="61537"/>
                    <a:pt x="9467" y="137275"/>
                  </a:cubicBezTo>
                  <a:cubicBezTo>
                    <a:pt x="9467" y="171358"/>
                    <a:pt x="21775" y="202600"/>
                    <a:pt x="42603" y="226268"/>
                  </a:cubicBezTo>
                  <a:lnTo>
                    <a:pt x="0" y="520700"/>
                  </a:lnTo>
                  <a:lnTo>
                    <a:pt x="146743" y="383425"/>
                  </a:lnTo>
                  <a:lnTo>
                    <a:pt x="293485" y="520700"/>
                  </a:lnTo>
                  <a:lnTo>
                    <a:pt x="252776" y="224374"/>
                  </a:lnTo>
                  <a:close/>
                  <a:moveTo>
                    <a:pt x="146743" y="40709"/>
                  </a:moveTo>
                  <a:cubicBezTo>
                    <a:pt x="200706" y="40709"/>
                    <a:pt x="243309" y="83312"/>
                    <a:pt x="243309" y="137275"/>
                  </a:cubicBezTo>
                  <a:cubicBezTo>
                    <a:pt x="243309" y="191239"/>
                    <a:pt x="200706" y="233842"/>
                    <a:pt x="146743" y="233842"/>
                  </a:cubicBezTo>
                  <a:cubicBezTo>
                    <a:pt x="92779" y="233842"/>
                    <a:pt x="50177" y="191239"/>
                    <a:pt x="50177" y="137275"/>
                  </a:cubicBezTo>
                  <a:cubicBezTo>
                    <a:pt x="50177" y="83312"/>
                    <a:pt x="92779" y="40709"/>
                    <a:pt x="146743" y="40709"/>
                  </a:cubicBezTo>
                  <a:close/>
                  <a:moveTo>
                    <a:pt x="177038" y="353129"/>
                  </a:moveTo>
                  <a:lnTo>
                    <a:pt x="149583" y="325674"/>
                  </a:lnTo>
                  <a:lnTo>
                    <a:pt x="122128" y="353129"/>
                  </a:lnTo>
                  <a:lnTo>
                    <a:pt x="61537" y="408039"/>
                  </a:lnTo>
                  <a:lnTo>
                    <a:pt x="83312" y="259403"/>
                  </a:lnTo>
                  <a:lnTo>
                    <a:pt x="84259" y="259403"/>
                  </a:lnTo>
                  <a:cubicBezTo>
                    <a:pt x="103193" y="268871"/>
                    <a:pt x="124021" y="274551"/>
                    <a:pt x="146743" y="274551"/>
                  </a:cubicBezTo>
                  <a:cubicBezTo>
                    <a:pt x="169464" y="274551"/>
                    <a:pt x="190292" y="268871"/>
                    <a:pt x="209227" y="259403"/>
                  </a:cubicBezTo>
                  <a:lnTo>
                    <a:pt x="215854" y="259403"/>
                  </a:lnTo>
                  <a:lnTo>
                    <a:pt x="237629" y="408039"/>
                  </a:lnTo>
                  <a:lnTo>
                    <a:pt x="177038" y="353129"/>
                  </a:lnTo>
                  <a:close/>
                </a:path>
              </a:pathLst>
            </a:custGeom>
            <a:solidFill>
              <a:srgbClr val="7A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286C727-2BE9-E07E-7F23-BE66EB038427}"/>
              </a:ext>
            </a:extLst>
          </p:cNvPr>
          <p:cNvSpPr txBox="1"/>
          <p:nvPr/>
        </p:nvSpPr>
        <p:spPr>
          <a:xfrm>
            <a:off x="5695003" y="6699421"/>
            <a:ext cx="348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0F0F0F"/>
                </a:solidFill>
                <a:latin typeface="Arial"/>
              </a:rPr>
              <a:t>Top 40 </a:t>
            </a:r>
            <a:r>
              <a:rPr lang="en-US" sz="2400" dirty="0">
                <a:solidFill>
                  <a:srgbClr val="0F0F0F"/>
                </a:solidFill>
                <a:latin typeface="Arial"/>
              </a:rPr>
              <a:t>in the world for Global Impact</a:t>
            </a:r>
            <a:endParaRPr lang="en-US" sz="2400" baseline="30000" dirty="0">
              <a:solidFill>
                <a:srgbClr val="0F0F0F"/>
              </a:solidFill>
              <a:latin typeface="Arial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BFE49EE-DC6A-C882-9705-555CF6593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70541" y="5429285"/>
            <a:ext cx="977928" cy="872576"/>
            <a:chOff x="7508988" y="7469512"/>
            <a:chExt cx="977928" cy="872576"/>
          </a:xfrm>
        </p:grpSpPr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68E7D6BF-F37F-72B2-081F-C7717E4BA9A3}"/>
                </a:ext>
              </a:extLst>
            </p:cNvPr>
            <p:cNvSpPr/>
            <p:nvPr/>
          </p:nvSpPr>
          <p:spPr>
            <a:xfrm>
              <a:off x="7872822" y="7754396"/>
              <a:ext cx="251459" cy="251460"/>
            </a:xfrm>
            <a:custGeom>
              <a:avLst/>
              <a:gdLst>
                <a:gd name="connsiteX0" fmla="*/ 217170 w 251459"/>
                <a:gd name="connsiteY0" fmla="*/ 91440 h 251460"/>
                <a:gd name="connsiteX1" fmla="*/ 160020 w 251459"/>
                <a:gd name="connsiteY1" fmla="*/ 91440 h 251460"/>
                <a:gd name="connsiteX2" fmla="*/ 160020 w 251459"/>
                <a:gd name="connsiteY2" fmla="*/ 34290 h 251460"/>
                <a:gd name="connsiteX3" fmla="*/ 125730 w 251459"/>
                <a:gd name="connsiteY3" fmla="*/ 0 h 251460"/>
                <a:gd name="connsiteX4" fmla="*/ 91440 w 251459"/>
                <a:gd name="connsiteY4" fmla="*/ 34290 h 251460"/>
                <a:gd name="connsiteX5" fmla="*/ 91440 w 251459"/>
                <a:gd name="connsiteY5" fmla="*/ 91440 h 251460"/>
                <a:gd name="connsiteX6" fmla="*/ 34290 w 251459"/>
                <a:gd name="connsiteY6" fmla="*/ 91440 h 251460"/>
                <a:gd name="connsiteX7" fmla="*/ 0 w 251459"/>
                <a:gd name="connsiteY7" fmla="*/ 125730 h 251460"/>
                <a:gd name="connsiteX8" fmla="*/ 34290 w 251459"/>
                <a:gd name="connsiteY8" fmla="*/ 160020 h 251460"/>
                <a:gd name="connsiteX9" fmla="*/ 91440 w 251459"/>
                <a:gd name="connsiteY9" fmla="*/ 160020 h 251460"/>
                <a:gd name="connsiteX10" fmla="*/ 91440 w 251459"/>
                <a:gd name="connsiteY10" fmla="*/ 217170 h 251460"/>
                <a:gd name="connsiteX11" fmla="*/ 125730 w 251459"/>
                <a:gd name="connsiteY11" fmla="*/ 251460 h 251460"/>
                <a:gd name="connsiteX12" fmla="*/ 160020 w 251459"/>
                <a:gd name="connsiteY12" fmla="*/ 217170 h 251460"/>
                <a:gd name="connsiteX13" fmla="*/ 160020 w 251459"/>
                <a:gd name="connsiteY13" fmla="*/ 160020 h 251460"/>
                <a:gd name="connsiteX14" fmla="*/ 217170 w 251459"/>
                <a:gd name="connsiteY14" fmla="*/ 160020 h 251460"/>
                <a:gd name="connsiteX15" fmla="*/ 251460 w 251459"/>
                <a:gd name="connsiteY15" fmla="*/ 125730 h 251460"/>
                <a:gd name="connsiteX16" fmla="*/ 217170 w 251459"/>
                <a:gd name="connsiteY16" fmla="*/ 9144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59" h="251460">
                  <a:moveTo>
                    <a:pt x="217170" y="91440"/>
                  </a:moveTo>
                  <a:lnTo>
                    <a:pt x="160020" y="91440"/>
                  </a:lnTo>
                  <a:lnTo>
                    <a:pt x="160020" y="34290"/>
                  </a:lnTo>
                  <a:cubicBezTo>
                    <a:pt x="160020" y="15240"/>
                    <a:pt x="144780" y="0"/>
                    <a:pt x="125730" y="0"/>
                  </a:cubicBezTo>
                  <a:cubicBezTo>
                    <a:pt x="106680" y="0"/>
                    <a:pt x="91440" y="15240"/>
                    <a:pt x="91440" y="34290"/>
                  </a:cubicBezTo>
                  <a:lnTo>
                    <a:pt x="91440" y="91440"/>
                  </a:lnTo>
                  <a:lnTo>
                    <a:pt x="34290" y="91440"/>
                  </a:lnTo>
                  <a:cubicBezTo>
                    <a:pt x="15240" y="91440"/>
                    <a:pt x="0" y="106680"/>
                    <a:pt x="0" y="125730"/>
                  </a:cubicBezTo>
                  <a:cubicBezTo>
                    <a:pt x="0" y="144780"/>
                    <a:pt x="15240" y="160020"/>
                    <a:pt x="34290" y="160020"/>
                  </a:cubicBezTo>
                  <a:lnTo>
                    <a:pt x="91440" y="160020"/>
                  </a:lnTo>
                  <a:lnTo>
                    <a:pt x="91440" y="217170"/>
                  </a:lnTo>
                  <a:cubicBezTo>
                    <a:pt x="91440" y="236220"/>
                    <a:pt x="106680" y="251460"/>
                    <a:pt x="125730" y="251460"/>
                  </a:cubicBezTo>
                  <a:cubicBezTo>
                    <a:pt x="144780" y="251460"/>
                    <a:pt x="160020" y="236220"/>
                    <a:pt x="160020" y="217170"/>
                  </a:cubicBezTo>
                  <a:lnTo>
                    <a:pt x="160020" y="160020"/>
                  </a:lnTo>
                  <a:lnTo>
                    <a:pt x="217170" y="160020"/>
                  </a:lnTo>
                  <a:cubicBezTo>
                    <a:pt x="236220" y="160020"/>
                    <a:pt x="251460" y="144780"/>
                    <a:pt x="251460" y="125730"/>
                  </a:cubicBezTo>
                  <a:cubicBezTo>
                    <a:pt x="251460" y="106680"/>
                    <a:pt x="236220" y="91440"/>
                    <a:pt x="217170" y="91440"/>
                  </a:cubicBezTo>
                  <a:close/>
                </a:path>
              </a:pathLst>
            </a:custGeom>
            <a:solidFill>
              <a:srgbClr val="7A00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EBF5E34D-2178-48C1-4C64-9F3B721239F1}"/>
                </a:ext>
              </a:extLst>
            </p:cNvPr>
            <p:cNvSpPr/>
            <p:nvPr/>
          </p:nvSpPr>
          <p:spPr>
            <a:xfrm>
              <a:off x="7508988" y="7469512"/>
              <a:ext cx="977928" cy="872576"/>
            </a:xfrm>
            <a:custGeom>
              <a:avLst/>
              <a:gdLst>
                <a:gd name="connsiteX0" fmla="*/ 489564 w 977928"/>
                <a:gd name="connsiteY0" fmla="*/ 872577 h 872576"/>
                <a:gd name="connsiteX1" fmla="*/ 467656 w 977928"/>
                <a:gd name="connsiteY1" fmla="*/ 863052 h 872576"/>
                <a:gd name="connsiteX2" fmla="*/ 87609 w 977928"/>
                <a:gd name="connsiteY2" fmla="*/ 483957 h 872576"/>
                <a:gd name="connsiteX3" fmla="*/ 59034 w 977928"/>
                <a:gd name="connsiteY3" fmla="*/ 102004 h 872576"/>
                <a:gd name="connsiteX4" fmla="*/ 260964 w 977928"/>
                <a:gd name="connsiteY4" fmla="*/ 87 h 872576"/>
                <a:gd name="connsiteX5" fmla="*/ 273346 w 977928"/>
                <a:gd name="connsiteY5" fmla="*/ 87 h 872576"/>
                <a:gd name="connsiteX6" fmla="*/ 470514 w 977928"/>
                <a:gd name="connsiteY6" fmla="*/ 82002 h 872576"/>
                <a:gd name="connsiteX7" fmla="*/ 506709 w 977928"/>
                <a:gd name="connsiteY7" fmla="*/ 82002 h 872576"/>
                <a:gd name="connsiteX8" fmla="*/ 716259 w 977928"/>
                <a:gd name="connsiteY8" fmla="*/ 87 h 872576"/>
                <a:gd name="connsiteX9" fmla="*/ 918189 w 977928"/>
                <a:gd name="connsiteY9" fmla="*/ 102004 h 872576"/>
                <a:gd name="connsiteX10" fmla="*/ 889614 w 977928"/>
                <a:gd name="connsiteY10" fmla="*/ 483957 h 872576"/>
                <a:gd name="connsiteX11" fmla="*/ 509566 w 977928"/>
                <a:gd name="connsiteY11" fmla="*/ 864004 h 872576"/>
                <a:gd name="connsiteX12" fmla="*/ 489564 w 977928"/>
                <a:gd name="connsiteY12" fmla="*/ 872577 h 872576"/>
                <a:gd name="connsiteX13" fmla="*/ 261916 w 977928"/>
                <a:gd name="connsiteY13" fmla="*/ 33424 h 872576"/>
                <a:gd name="connsiteX14" fmla="*/ 84751 w 977928"/>
                <a:gd name="connsiteY14" fmla="*/ 122959 h 872576"/>
                <a:gd name="connsiteX15" fmla="*/ 111421 w 977928"/>
                <a:gd name="connsiteY15" fmla="*/ 460144 h 872576"/>
                <a:gd name="connsiteX16" fmla="*/ 489564 w 977928"/>
                <a:gd name="connsiteY16" fmla="*/ 838287 h 872576"/>
                <a:gd name="connsiteX17" fmla="*/ 867706 w 977928"/>
                <a:gd name="connsiteY17" fmla="*/ 460144 h 872576"/>
                <a:gd name="connsiteX18" fmla="*/ 893424 w 977928"/>
                <a:gd name="connsiteY18" fmla="*/ 122959 h 872576"/>
                <a:gd name="connsiteX19" fmla="*/ 715306 w 977928"/>
                <a:gd name="connsiteY19" fmla="*/ 33424 h 872576"/>
                <a:gd name="connsiteX20" fmla="*/ 530521 w 977928"/>
                <a:gd name="connsiteY20" fmla="*/ 104862 h 872576"/>
                <a:gd name="connsiteX21" fmla="*/ 446701 w 977928"/>
                <a:gd name="connsiteY21" fmla="*/ 104862 h 872576"/>
                <a:gd name="connsiteX22" fmla="*/ 273346 w 977928"/>
                <a:gd name="connsiteY22" fmla="*/ 33424 h 872576"/>
                <a:gd name="connsiteX23" fmla="*/ 261916 w 977928"/>
                <a:gd name="connsiteY23" fmla="*/ 33424 h 87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928" h="872576">
                  <a:moveTo>
                    <a:pt x="489564" y="872577"/>
                  </a:moveTo>
                  <a:cubicBezTo>
                    <a:pt x="481944" y="872577"/>
                    <a:pt x="474324" y="869719"/>
                    <a:pt x="467656" y="863052"/>
                  </a:cubicBezTo>
                  <a:lnTo>
                    <a:pt x="87609" y="483957"/>
                  </a:lnTo>
                  <a:cubicBezTo>
                    <a:pt x="-17166" y="379182"/>
                    <a:pt x="-29549" y="210589"/>
                    <a:pt x="59034" y="102004"/>
                  </a:cubicBezTo>
                  <a:cubicBezTo>
                    <a:pt x="110469" y="40092"/>
                    <a:pt x="182859" y="3897"/>
                    <a:pt x="260964" y="87"/>
                  </a:cubicBezTo>
                  <a:lnTo>
                    <a:pt x="273346" y="87"/>
                  </a:lnTo>
                  <a:cubicBezTo>
                    <a:pt x="346689" y="87"/>
                    <a:pt x="418126" y="29614"/>
                    <a:pt x="470514" y="82002"/>
                  </a:cubicBezTo>
                  <a:cubicBezTo>
                    <a:pt x="480991" y="92479"/>
                    <a:pt x="497184" y="92479"/>
                    <a:pt x="506709" y="82002"/>
                  </a:cubicBezTo>
                  <a:cubicBezTo>
                    <a:pt x="561001" y="27709"/>
                    <a:pt x="637201" y="-1818"/>
                    <a:pt x="716259" y="87"/>
                  </a:cubicBezTo>
                  <a:cubicBezTo>
                    <a:pt x="795316" y="3897"/>
                    <a:pt x="866754" y="40092"/>
                    <a:pt x="918189" y="102004"/>
                  </a:cubicBezTo>
                  <a:cubicBezTo>
                    <a:pt x="1007724" y="211542"/>
                    <a:pt x="995341" y="379182"/>
                    <a:pt x="889614" y="483957"/>
                  </a:cubicBezTo>
                  <a:lnTo>
                    <a:pt x="509566" y="864004"/>
                  </a:lnTo>
                  <a:cubicBezTo>
                    <a:pt x="504804" y="869719"/>
                    <a:pt x="497184" y="872577"/>
                    <a:pt x="489564" y="872577"/>
                  </a:cubicBezTo>
                  <a:close/>
                  <a:moveTo>
                    <a:pt x="261916" y="33424"/>
                  </a:moveTo>
                  <a:cubicBezTo>
                    <a:pt x="193336" y="36282"/>
                    <a:pt x="130471" y="68667"/>
                    <a:pt x="84751" y="122959"/>
                  </a:cubicBezTo>
                  <a:cubicBezTo>
                    <a:pt x="6646" y="219162"/>
                    <a:pt x="18076" y="366799"/>
                    <a:pt x="111421" y="460144"/>
                  </a:cubicBezTo>
                  <a:lnTo>
                    <a:pt x="489564" y="838287"/>
                  </a:lnTo>
                  <a:lnTo>
                    <a:pt x="867706" y="460144"/>
                  </a:lnTo>
                  <a:cubicBezTo>
                    <a:pt x="961051" y="366799"/>
                    <a:pt x="972481" y="219162"/>
                    <a:pt x="893424" y="122959"/>
                  </a:cubicBezTo>
                  <a:cubicBezTo>
                    <a:pt x="847704" y="68667"/>
                    <a:pt x="784839" y="37234"/>
                    <a:pt x="715306" y="33424"/>
                  </a:cubicBezTo>
                  <a:cubicBezTo>
                    <a:pt x="645774" y="31519"/>
                    <a:pt x="579099" y="57237"/>
                    <a:pt x="530521" y="104862"/>
                  </a:cubicBezTo>
                  <a:cubicBezTo>
                    <a:pt x="507661" y="127722"/>
                    <a:pt x="469561" y="127722"/>
                    <a:pt x="446701" y="104862"/>
                  </a:cubicBezTo>
                  <a:cubicBezTo>
                    <a:pt x="400981" y="59142"/>
                    <a:pt x="338116" y="33424"/>
                    <a:pt x="273346" y="33424"/>
                  </a:cubicBezTo>
                  <a:lnTo>
                    <a:pt x="261916" y="334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>
                <a:solidFill>
                  <a:srgbClr val="0F0F0F"/>
                </a:solidFill>
                <a:latin typeface="Arial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386C40A-AFB2-2BFA-26C1-679473EFE2E4}"/>
              </a:ext>
            </a:extLst>
          </p:cNvPr>
          <p:cNvSpPr txBox="1"/>
          <p:nvPr/>
        </p:nvSpPr>
        <p:spPr>
          <a:xfrm>
            <a:off x="9886383" y="6699421"/>
            <a:ext cx="3339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0F0F0F"/>
                </a:solidFill>
                <a:latin typeface="Arial"/>
              </a:rPr>
              <a:t>1st</a:t>
            </a:r>
            <a:r>
              <a:rPr lang="en-US" sz="2400" dirty="0">
                <a:solidFill>
                  <a:srgbClr val="0F0F0F"/>
                </a:solidFill>
                <a:latin typeface="Arial"/>
              </a:rPr>
              <a:t> in North America for SDG 3 Good Health and Well-Being</a:t>
            </a:r>
            <a:endParaRPr lang="en-US" sz="2400" baseline="30000" dirty="0">
              <a:solidFill>
                <a:srgbClr val="0F0F0F"/>
              </a:solidFill>
              <a:latin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3E9C0DE-0DE0-B56C-C57B-16D347AA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982945" y="5253907"/>
            <a:ext cx="984365" cy="1074715"/>
            <a:chOff x="9446584" y="5459814"/>
            <a:chExt cx="984365" cy="10747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884C80-166E-4FCF-2C79-519355ED6E30}"/>
                </a:ext>
              </a:extLst>
            </p:cNvPr>
            <p:cNvGrpSpPr/>
            <p:nvPr/>
          </p:nvGrpSpPr>
          <p:grpSpPr>
            <a:xfrm>
              <a:off x="9596465" y="5459814"/>
              <a:ext cx="707252" cy="706415"/>
              <a:chOff x="9596465" y="5459814"/>
              <a:chExt cx="707252" cy="706415"/>
            </a:xfrm>
          </p:grpSpPr>
          <p:sp>
            <p:nvSpPr>
              <p:cNvPr id="113" name="Freeform 34">
                <a:extLst>
                  <a:ext uri="{FF2B5EF4-FFF2-40B4-BE49-F238E27FC236}">
                    <a16:creationId xmlns:a16="http://schemas.microsoft.com/office/drawing/2014/main" id="{70D19FF9-23C7-D686-811D-31AF0C84D8A5}"/>
                  </a:ext>
                </a:extLst>
              </p:cNvPr>
              <p:cNvSpPr/>
              <p:nvPr/>
            </p:nvSpPr>
            <p:spPr>
              <a:xfrm>
                <a:off x="9596465" y="5459814"/>
                <a:ext cx="234484" cy="233485"/>
              </a:xfrm>
              <a:custGeom>
                <a:avLst/>
                <a:gdLst>
                  <a:gd name="connsiteX0" fmla="*/ 94536 w 234484"/>
                  <a:gd name="connsiteY0" fmla="*/ 233485 h 233485"/>
                  <a:gd name="connsiteX1" fmla="*/ 92862 w 234484"/>
                  <a:gd name="connsiteY1" fmla="*/ 233485 h 233485"/>
                  <a:gd name="connsiteX2" fmla="*/ 79469 w 234484"/>
                  <a:gd name="connsiteY2" fmla="*/ 225952 h 233485"/>
                  <a:gd name="connsiteX3" fmla="*/ 3298 w 234484"/>
                  <a:gd name="connsiteY3" fmla="*/ 118810 h 233485"/>
                  <a:gd name="connsiteX4" fmla="*/ 4972 w 234484"/>
                  <a:gd name="connsiteY4" fmla="*/ 96210 h 233485"/>
                  <a:gd name="connsiteX5" fmla="*/ 97047 w 234484"/>
                  <a:gd name="connsiteY5" fmla="*/ 4972 h 233485"/>
                  <a:gd name="connsiteX6" fmla="*/ 119647 w 234484"/>
                  <a:gd name="connsiteY6" fmla="*/ 3298 h 233485"/>
                  <a:gd name="connsiteX7" fmla="*/ 226789 w 234484"/>
                  <a:gd name="connsiteY7" fmla="*/ 79469 h 233485"/>
                  <a:gd name="connsiteX8" fmla="*/ 234322 w 234484"/>
                  <a:gd name="connsiteY8" fmla="*/ 92862 h 233485"/>
                  <a:gd name="connsiteX9" fmla="*/ 229300 w 234484"/>
                  <a:gd name="connsiteY9" fmla="*/ 107091 h 233485"/>
                  <a:gd name="connsiteX10" fmla="*/ 107091 w 234484"/>
                  <a:gd name="connsiteY10" fmla="*/ 228463 h 233485"/>
                  <a:gd name="connsiteX11" fmla="*/ 94536 w 234484"/>
                  <a:gd name="connsiteY11" fmla="*/ 233485 h 233485"/>
                  <a:gd name="connsiteX12" fmla="*/ 40965 w 234484"/>
                  <a:gd name="connsiteY12" fmla="*/ 110440 h 233485"/>
                  <a:gd name="connsiteX13" fmla="*/ 96210 w 234484"/>
                  <a:gd name="connsiteY13" fmla="*/ 187448 h 233485"/>
                  <a:gd name="connsiteX14" fmla="*/ 188285 w 234484"/>
                  <a:gd name="connsiteY14" fmla="*/ 95373 h 233485"/>
                  <a:gd name="connsiteX15" fmla="*/ 111277 w 234484"/>
                  <a:gd name="connsiteY15" fmla="*/ 40128 h 233485"/>
                  <a:gd name="connsiteX16" fmla="*/ 40965 w 234484"/>
                  <a:gd name="connsiteY16" fmla="*/ 110440 h 23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4484" h="233485">
                    <a:moveTo>
                      <a:pt x="94536" y="233485"/>
                    </a:moveTo>
                    <a:cubicBezTo>
                      <a:pt x="93699" y="233485"/>
                      <a:pt x="93699" y="233485"/>
                      <a:pt x="92862" y="233485"/>
                    </a:cubicBezTo>
                    <a:cubicBezTo>
                      <a:pt x="87839" y="232648"/>
                      <a:pt x="82817" y="230137"/>
                      <a:pt x="79469" y="225952"/>
                    </a:cubicBezTo>
                    <a:lnTo>
                      <a:pt x="3298" y="118810"/>
                    </a:lnTo>
                    <a:cubicBezTo>
                      <a:pt x="-1725" y="112114"/>
                      <a:pt x="-888" y="102069"/>
                      <a:pt x="4972" y="96210"/>
                    </a:cubicBezTo>
                    <a:lnTo>
                      <a:pt x="97047" y="4972"/>
                    </a:lnTo>
                    <a:cubicBezTo>
                      <a:pt x="102906" y="-888"/>
                      <a:pt x="112951" y="-1725"/>
                      <a:pt x="119647" y="3298"/>
                    </a:cubicBezTo>
                    <a:lnTo>
                      <a:pt x="226789" y="79469"/>
                    </a:lnTo>
                    <a:cubicBezTo>
                      <a:pt x="230974" y="82817"/>
                      <a:pt x="233485" y="87002"/>
                      <a:pt x="234322" y="92862"/>
                    </a:cubicBezTo>
                    <a:cubicBezTo>
                      <a:pt x="235159" y="97884"/>
                      <a:pt x="232648" y="102906"/>
                      <a:pt x="229300" y="107091"/>
                    </a:cubicBezTo>
                    <a:lnTo>
                      <a:pt x="107091" y="228463"/>
                    </a:lnTo>
                    <a:cubicBezTo>
                      <a:pt x="103743" y="231811"/>
                      <a:pt x="98721" y="233485"/>
                      <a:pt x="94536" y="233485"/>
                    </a:cubicBezTo>
                    <a:close/>
                    <a:moveTo>
                      <a:pt x="40965" y="110440"/>
                    </a:moveTo>
                    <a:lnTo>
                      <a:pt x="96210" y="187448"/>
                    </a:lnTo>
                    <a:lnTo>
                      <a:pt x="188285" y="95373"/>
                    </a:lnTo>
                    <a:lnTo>
                      <a:pt x="111277" y="40128"/>
                    </a:lnTo>
                    <a:lnTo>
                      <a:pt x="40965" y="110440"/>
                    </a:lnTo>
                    <a:close/>
                  </a:path>
                </a:pathLst>
              </a:custGeom>
              <a:solidFill>
                <a:srgbClr val="7A003C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114" name="Freeform 35">
                <a:extLst>
                  <a:ext uri="{FF2B5EF4-FFF2-40B4-BE49-F238E27FC236}">
                    <a16:creationId xmlns:a16="http://schemas.microsoft.com/office/drawing/2014/main" id="{FEB7FD4C-7414-23CB-E8EB-EB36706FF656}"/>
                  </a:ext>
                </a:extLst>
              </p:cNvPr>
              <p:cNvSpPr/>
              <p:nvPr/>
            </p:nvSpPr>
            <p:spPr>
              <a:xfrm>
                <a:off x="10085249" y="5947761"/>
                <a:ext cx="218468" cy="218468"/>
              </a:xfrm>
              <a:custGeom>
                <a:avLst/>
                <a:gdLst>
                  <a:gd name="connsiteX0" fmla="*/ 108816 w 218468"/>
                  <a:gd name="connsiteY0" fmla="*/ 218469 h 218468"/>
                  <a:gd name="connsiteX1" fmla="*/ 96260 w 218468"/>
                  <a:gd name="connsiteY1" fmla="*/ 213447 h 218468"/>
                  <a:gd name="connsiteX2" fmla="*/ 5022 w 218468"/>
                  <a:gd name="connsiteY2" fmla="*/ 121372 h 218468"/>
                  <a:gd name="connsiteX3" fmla="*/ 0 w 218468"/>
                  <a:gd name="connsiteY3" fmla="*/ 108816 h 218468"/>
                  <a:gd name="connsiteX4" fmla="*/ 5022 w 218468"/>
                  <a:gd name="connsiteY4" fmla="*/ 96260 h 218468"/>
                  <a:gd name="connsiteX5" fmla="*/ 96260 w 218468"/>
                  <a:gd name="connsiteY5" fmla="*/ 5022 h 218468"/>
                  <a:gd name="connsiteX6" fmla="*/ 121372 w 218468"/>
                  <a:gd name="connsiteY6" fmla="*/ 5022 h 218468"/>
                  <a:gd name="connsiteX7" fmla="*/ 213447 w 218468"/>
                  <a:gd name="connsiteY7" fmla="*/ 96260 h 218468"/>
                  <a:gd name="connsiteX8" fmla="*/ 218469 w 218468"/>
                  <a:gd name="connsiteY8" fmla="*/ 108816 h 218468"/>
                  <a:gd name="connsiteX9" fmla="*/ 213447 w 218468"/>
                  <a:gd name="connsiteY9" fmla="*/ 121372 h 218468"/>
                  <a:gd name="connsiteX10" fmla="*/ 121372 w 218468"/>
                  <a:gd name="connsiteY10" fmla="*/ 213447 h 218468"/>
                  <a:gd name="connsiteX11" fmla="*/ 108816 w 218468"/>
                  <a:gd name="connsiteY11" fmla="*/ 218469 h 218468"/>
                  <a:gd name="connsiteX12" fmla="*/ 42689 w 218468"/>
                  <a:gd name="connsiteY12" fmla="*/ 108816 h 218468"/>
                  <a:gd name="connsiteX13" fmla="*/ 108816 w 218468"/>
                  <a:gd name="connsiteY13" fmla="*/ 174942 h 218468"/>
                  <a:gd name="connsiteX14" fmla="*/ 174943 w 218468"/>
                  <a:gd name="connsiteY14" fmla="*/ 108816 h 218468"/>
                  <a:gd name="connsiteX15" fmla="*/ 108816 w 218468"/>
                  <a:gd name="connsiteY15" fmla="*/ 42689 h 218468"/>
                  <a:gd name="connsiteX16" fmla="*/ 42689 w 218468"/>
                  <a:gd name="connsiteY16" fmla="*/ 108816 h 2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468" h="218468">
                    <a:moveTo>
                      <a:pt x="108816" y="218469"/>
                    </a:moveTo>
                    <a:cubicBezTo>
                      <a:pt x="104631" y="218469"/>
                      <a:pt x="99608" y="216795"/>
                      <a:pt x="96260" y="213447"/>
                    </a:cubicBezTo>
                    <a:lnTo>
                      <a:pt x="5022" y="121372"/>
                    </a:lnTo>
                    <a:cubicBezTo>
                      <a:pt x="1674" y="118023"/>
                      <a:pt x="0" y="113838"/>
                      <a:pt x="0" y="108816"/>
                    </a:cubicBezTo>
                    <a:cubicBezTo>
                      <a:pt x="0" y="103794"/>
                      <a:pt x="1674" y="99608"/>
                      <a:pt x="5022" y="96260"/>
                    </a:cubicBezTo>
                    <a:lnTo>
                      <a:pt x="96260" y="5022"/>
                    </a:lnTo>
                    <a:cubicBezTo>
                      <a:pt x="102957" y="-1674"/>
                      <a:pt x="114675" y="-1674"/>
                      <a:pt x="121372" y="5022"/>
                    </a:cubicBezTo>
                    <a:lnTo>
                      <a:pt x="213447" y="96260"/>
                    </a:lnTo>
                    <a:cubicBezTo>
                      <a:pt x="216795" y="99608"/>
                      <a:pt x="218469" y="103794"/>
                      <a:pt x="218469" y="108816"/>
                    </a:cubicBezTo>
                    <a:cubicBezTo>
                      <a:pt x="218469" y="113838"/>
                      <a:pt x="216795" y="118023"/>
                      <a:pt x="213447" y="121372"/>
                    </a:cubicBezTo>
                    <a:lnTo>
                      <a:pt x="121372" y="213447"/>
                    </a:lnTo>
                    <a:cubicBezTo>
                      <a:pt x="118023" y="216795"/>
                      <a:pt x="113838" y="218469"/>
                      <a:pt x="108816" y="218469"/>
                    </a:cubicBezTo>
                    <a:close/>
                    <a:moveTo>
                      <a:pt x="42689" y="108816"/>
                    </a:moveTo>
                    <a:lnTo>
                      <a:pt x="108816" y="174942"/>
                    </a:lnTo>
                    <a:lnTo>
                      <a:pt x="174943" y="108816"/>
                    </a:lnTo>
                    <a:lnTo>
                      <a:pt x="108816" y="42689"/>
                    </a:lnTo>
                    <a:lnTo>
                      <a:pt x="42689" y="108816"/>
                    </a:lnTo>
                    <a:close/>
                  </a:path>
                </a:pathLst>
              </a:custGeom>
              <a:solidFill>
                <a:srgbClr val="7A003C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  <p:grpSp>
          <p:nvGrpSpPr>
            <p:cNvPr id="110" name="Graphic 102">
              <a:extLst>
                <a:ext uri="{FF2B5EF4-FFF2-40B4-BE49-F238E27FC236}">
                  <a16:creationId xmlns:a16="http://schemas.microsoft.com/office/drawing/2014/main" id="{ADD76EC7-2700-0628-0F77-7E47709BF2D3}"/>
                </a:ext>
              </a:extLst>
            </p:cNvPr>
            <p:cNvGrpSpPr/>
            <p:nvPr/>
          </p:nvGrpSpPr>
          <p:grpSpPr>
            <a:xfrm>
              <a:off x="9446584" y="5523379"/>
              <a:ext cx="984365" cy="1011150"/>
              <a:chOff x="9446584" y="5523379"/>
              <a:chExt cx="984365" cy="1011150"/>
            </a:xfrm>
            <a:solidFill>
              <a:srgbClr val="000000"/>
            </a:solidFill>
          </p:grpSpPr>
          <p:sp>
            <p:nvSpPr>
              <p:cNvPr id="111" name="Freeform 32">
                <a:extLst>
                  <a:ext uri="{FF2B5EF4-FFF2-40B4-BE49-F238E27FC236}">
                    <a16:creationId xmlns:a16="http://schemas.microsoft.com/office/drawing/2014/main" id="{391011AE-1A54-89C3-D352-5575236F37DB}"/>
                  </a:ext>
                </a:extLst>
              </p:cNvPr>
              <p:cNvSpPr/>
              <p:nvPr/>
            </p:nvSpPr>
            <p:spPr>
              <a:xfrm>
                <a:off x="9861758" y="6350380"/>
                <a:ext cx="65289" cy="65289"/>
              </a:xfrm>
              <a:custGeom>
                <a:avLst/>
                <a:gdLst>
                  <a:gd name="connsiteX0" fmla="*/ 65290 w 65289"/>
                  <a:gd name="connsiteY0" fmla="*/ 32645 h 65289"/>
                  <a:gd name="connsiteX1" fmla="*/ 32645 w 65289"/>
                  <a:gd name="connsiteY1" fmla="*/ 65290 h 65289"/>
                  <a:gd name="connsiteX2" fmla="*/ 0 w 65289"/>
                  <a:gd name="connsiteY2" fmla="*/ 32645 h 65289"/>
                  <a:gd name="connsiteX3" fmla="*/ 32645 w 65289"/>
                  <a:gd name="connsiteY3" fmla="*/ 0 h 65289"/>
                  <a:gd name="connsiteX4" fmla="*/ 65290 w 65289"/>
                  <a:gd name="connsiteY4" fmla="*/ 32645 h 6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89" h="65289">
                    <a:moveTo>
                      <a:pt x="65290" y="32645"/>
                    </a:moveTo>
                    <a:cubicBezTo>
                      <a:pt x="65290" y="50223"/>
                      <a:pt x="51060" y="65290"/>
                      <a:pt x="32645" y="65290"/>
                    </a:cubicBezTo>
                    <a:cubicBezTo>
                      <a:pt x="15067" y="65290"/>
                      <a:pt x="0" y="51060"/>
                      <a:pt x="0" y="32645"/>
                    </a:cubicBezTo>
                    <a:cubicBezTo>
                      <a:pt x="0" y="15067"/>
                      <a:pt x="14230" y="0"/>
                      <a:pt x="32645" y="0"/>
                    </a:cubicBezTo>
                    <a:cubicBezTo>
                      <a:pt x="51060" y="0"/>
                      <a:pt x="65290" y="15067"/>
                      <a:pt x="65290" y="32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  <p:sp>
            <p:nvSpPr>
              <p:cNvPr id="112" name="Freeform 33">
                <a:extLst>
                  <a:ext uri="{FF2B5EF4-FFF2-40B4-BE49-F238E27FC236}">
                    <a16:creationId xmlns:a16="http://schemas.microsoft.com/office/drawing/2014/main" id="{5F0D8218-73B8-034A-6AF2-FE273F4CBEDA}"/>
                  </a:ext>
                </a:extLst>
              </p:cNvPr>
              <p:cNvSpPr/>
              <p:nvPr/>
            </p:nvSpPr>
            <p:spPr>
              <a:xfrm>
                <a:off x="9446584" y="5523379"/>
                <a:ext cx="984365" cy="1011150"/>
              </a:xfrm>
              <a:custGeom>
                <a:avLst/>
                <a:gdLst>
                  <a:gd name="connsiteX0" fmla="*/ 965950 w 984365"/>
                  <a:gd name="connsiteY0" fmla="*/ 712326 h 1011150"/>
                  <a:gd name="connsiteX1" fmla="*/ 836208 w 984365"/>
                  <a:gd name="connsiteY1" fmla="*/ 712326 h 1011150"/>
                  <a:gd name="connsiteX2" fmla="*/ 750830 w 984365"/>
                  <a:gd name="connsiteY2" fmla="*/ 712326 h 1011150"/>
                  <a:gd name="connsiteX3" fmla="*/ 534872 w 984365"/>
                  <a:gd name="connsiteY3" fmla="*/ 712326 h 1011150"/>
                  <a:gd name="connsiteX4" fmla="*/ 363278 w 984365"/>
                  <a:gd name="connsiteY4" fmla="*/ 712326 h 1011150"/>
                  <a:gd name="connsiteX5" fmla="*/ 362441 w 984365"/>
                  <a:gd name="connsiteY5" fmla="*/ 712326 h 1011150"/>
                  <a:gd name="connsiteX6" fmla="*/ 298825 w 984365"/>
                  <a:gd name="connsiteY6" fmla="*/ 712326 h 1011150"/>
                  <a:gd name="connsiteX7" fmla="*/ 165735 w 984365"/>
                  <a:gd name="connsiteY7" fmla="*/ 579235 h 1011150"/>
                  <a:gd name="connsiteX8" fmla="*/ 298825 w 984365"/>
                  <a:gd name="connsiteY8" fmla="*/ 446145 h 1011150"/>
                  <a:gd name="connsiteX9" fmla="*/ 333144 w 984365"/>
                  <a:gd name="connsiteY9" fmla="*/ 446145 h 1011150"/>
                  <a:gd name="connsiteX10" fmla="*/ 427730 w 984365"/>
                  <a:gd name="connsiteY10" fmla="*/ 489672 h 1011150"/>
                  <a:gd name="connsiteX11" fmla="*/ 482975 w 984365"/>
                  <a:gd name="connsiteY11" fmla="*/ 476279 h 1011150"/>
                  <a:gd name="connsiteX12" fmla="*/ 567517 w 984365"/>
                  <a:gd name="connsiteY12" fmla="*/ 560820 h 1011150"/>
                  <a:gd name="connsiteX13" fmla="*/ 610206 w 984365"/>
                  <a:gd name="connsiteY13" fmla="*/ 578398 h 1011150"/>
                  <a:gd name="connsiteX14" fmla="*/ 652895 w 984365"/>
                  <a:gd name="connsiteY14" fmla="*/ 560820 h 1011150"/>
                  <a:gd name="connsiteX15" fmla="*/ 775104 w 984365"/>
                  <a:gd name="connsiteY15" fmla="*/ 438612 h 1011150"/>
                  <a:gd name="connsiteX16" fmla="*/ 792682 w 984365"/>
                  <a:gd name="connsiteY16" fmla="*/ 395923 h 1011150"/>
                  <a:gd name="connsiteX17" fmla="*/ 775104 w 984365"/>
                  <a:gd name="connsiteY17" fmla="*/ 353233 h 1011150"/>
                  <a:gd name="connsiteX18" fmla="*/ 440286 w 984365"/>
                  <a:gd name="connsiteY18" fmla="*/ 17578 h 1011150"/>
                  <a:gd name="connsiteX19" fmla="*/ 354070 w 984365"/>
                  <a:gd name="connsiteY19" fmla="*/ 17578 h 1011150"/>
                  <a:gd name="connsiteX20" fmla="*/ 231862 w 984365"/>
                  <a:gd name="connsiteY20" fmla="*/ 139787 h 1011150"/>
                  <a:gd name="connsiteX21" fmla="*/ 231862 w 984365"/>
                  <a:gd name="connsiteY21" fmla="*/ 226002 h 1011150"/>
                  <a:gd name="connsiteX22" fmla="*/ 287944 w 984365"/>
                  <a:gd name="connsiteY22" fmla="*/ 282084 h 1011150"/>
                  <a:gd name="connsiteX23" fmla="*/ 0 w 984365"/>
                  <a:gd name="connsiteY23" fmla="*/ 579235 h 1011150"/>
                  <a:gd name="connsiteX24" fmla="*/ 295477 w 984365"/>
                  <a:gd name="connsiteY24" fmla="*/ 877224 h 1011150"/>
                  <a:gd name="connsiteX25" fmla="*/ 262832 w 984365"/>
                  <a:gd name="connsiteY25" fmla="*/ 975995 h 1011150"/>
                  <a:gd name="connsiteX26" fmla="*/ 232699 w 984365"/>
                  <a:gd name="connsiteY26" fmla="*/ 975995 h 1011150"/>
                  <a:gd name="connsiteX27" fmla="*/ 215121 w 984365"/>
                  <a:gd name="connsiteY27" fmla="*/ 993573 h 1011150"/>
                  <a:gd name="connsiteX28" fmla="*/ 232699 w 984365"/>
                  <a:gd name="connsiteY28" fmla="*/ 1011151 h 1011150"/>
                  <a:gd name="connsiteX29" fmla="*/ 276225 w 984365"/>
                  <a:gd name="connsiteY29" fmla="*/ 1011151 h 1011150"/>
                  <a:gd name="connsiteX30" fmla="*/ 621088 w 984365"/>
                  <a:gd name="connsiteY30" fmla="*/ 1011151 h 1011150"/>
                  <a:gd name="connsiteX31" fmla="*/ 664614 w 984365"/>
                  <a:gd name="connsiteY31" fmla="*/ 1011151 h 1011150"/>
                  <a:gd name="connsiteX32" fmla="*/ 682192 w 984365"/>
                  <a:gd name="connsiteY32" fmla="*/ 993573 h 1011150"/>
                  <a:gd name="connsiteX33" fmla="*/ 664614 w 984365"/>
                  <a:gd name="connsiteY33" fmla="*/ 975995 h 1011150"/>
                  <a:gd name="connsiteX34" fmla="*/ 634480 w 984365"/>
                  <a:gd name="connsiteY34" fmla="*/ 975995 h 1011150"/>
                  <a:gd name="connsiteX35" fmla="*/ 602673 w 984365"/>
                  <a:gd name="connsiteY35" fmla="*/ 878061 h 1011150"/>
                  <a:gd name="connsiteX36" fmla="*/ 708141 w 984365"/>
                  <a:gd name="connsiteY36" fmla="*/ 878061 h 1011150"/>
                  <a:gd name="connsiteX37" fmla="*/ 853786 w 984365"/>
                  <a:gd name="connsiteY37" fmla="*/ 748319 h 1011150"/>
                  <a:gd name="connsiteX38" fmla="*/ 966788 w 984365"/>
                  <a:gd name="connsiteY38" fmla="*/ 748319 h 1011150"/>
                  <a:gd name="connsiteX39" fmla="*/ 984366 w 984365"/>
                  <a:gd name="connsiteY39" fmla="*/ 730741 h 1011150"/>
                  <a:gd name="connsiteX40" fmla="*/ 965950 w 984365"/>
                  <a:gd name="connsiteY40" fmla="*/ 712326 h 1011150"/>
                  <a:gd name="connsiteX41" fmla="*/ 358255 w 984365"/>
                  <a:gd name="connsiteY41" fmla="*/ 421871 h 1011150"/>
                  <a:gd name="connsiteX42" fmla="*/ 352396 w 984365"/>
                  <a:gd name="connsiteY42" fmla="*/ 413500 h 1011150"/>
                  <a:gd name="connsiteX43" fmla="*/ 337329 w 984365"/>
                  <a:gd name="connsiteY43" fmla="*/ 363278 h 1011150"/>
                  <a:gd name="connsiteX44" fmla="*/ 352396 w 984365"/>
                  <a:gd name="connsiteY44" fmla="*/ 313055 h 1011150"/>
                  <a:gd name="connsiteX45" fmla="*/ 358255 w 984365"/>
                  <a:gd name="connsiteY45" fmla="*/ 304685 h 1011150"/>
                  <a:gd name="connsiteX46" fmla="*/ 426893 w 984365"/>
                  <a:gd name="connsiteY46" fmla="*/ 272877 h 1011150"/>
                  <a:gd name="connsiteX47" fmla="*/ 517294 w 984365"/>
                  <a:gd name="connsiteY47" fmla="*/ 363278 h 1011150"/>
                  <a:gd name="connsiteX48" fmla="*/ 477116 w 984365"/>
                  <a:gd name="connsiteY48" fmla="*/ 438612 h 1011150"/>
                  <a:gd name="connsiteX49" fmla="*/ 475442 w 984365"/>
                  <a:gd name="connsiteY49" fmla="*/ 439449 h 1011150"/>
                  <a:gd name="connsiteX50" fmla="*/ 426893 w 984365"/>
                  <a:gd name="connsiteY50" fmla="*/ 453679 h 1011150"/>
                  <a:gd name="connsiteX51" fmla="*/ 358255 w 984365"/>
                  <a:gd name="connsiteY51" fmla="*/ 421871 h 1011150"/>
                  <a:gd name="connsiteX52" fmla="*/ 256973 w 984365"/>
                  <a:gd name="connsiteY52" fmla="*/ 164898 h 1011150"/>
                  <a:gd name="connsiteX53" fmla="*/ 379182 w 984365"/>
                  <a:gd name="connsiteY53" fmla="*/ 42689 h 1011150"/>
                  <a:gd name="connsiteX54" fmla="*/ 415175 w 984365"/>
                  <a:gd name="connsiteY54" fmla="*/ 42689 h 1011150"/>
                  <a:gd name="connsiteX55" fmla="*/ 750830 w 984365"/>
                  <a:gd name="connsiteY55" fmla="*/ 378345 h 1011150"/>
                  <a:gd name="connsiteX56" fmla="*/ 758363 w 984365"/>
                  <a:gd name="connsiteY56" fmla="*/ 395923 h 1011150"/>
                  <a:gd name="connsiteX57" fmla="*/ 750830 w 984365"/>
                  <a:gd name="connsiteY57" fmla="*/ 413500 h 1011150"/>
                  <a:gd name="connsiteX58" fmla="*/ 628621 w 984365"/>
                  <a:gd name="connsiteY58" fmla="*/ 535709 h 1011150"/>
                  <a:gd name="connsiteX59" fmla="*/ 592628 w 984365"/>
                  <a:gd name="connsiteY59" fmla="*/ 535709 h 1011150"/>
                  <a:gd name="connsiteX60" fmla="*/ 512272 w 984365"/>
                  <a:gd name="connsiteY60" fmla="*/ 455353 h 1011150"/>
                  <a:gd name="connsiteX61" fmla="*/ 552450 w 984365"/>
                  <a:gd name="connsiteY61" fmla="*/ 363278 h 1011150"/>
                  <a:gd name="connsiteX62" fmla="*/ 426893 w 984365"/>
                  <a:gd name="connsiteY62" fmla="*/ 237721 h 1011150"/>
                  <a:gd name="connsiteX63" fmla="*/ 334818 w 984365"/>
                  <a:gd name="connsiteY63" fmla="*/ 277899 h 1011150"/>
                  <a:gd name="connsiteX64" fmla="*/ 256973 w 984365"/>
                  <a:gd name="connsiteY64" fmla="*/ 200054 h 1011150"/>
                  <a:gd name="connsiteX65" fmla="*/ 256973 w 984365"/>
                  <a:gd name="connsiteY65" fmla="*/ 164898 h 1011150"/>
                  <a:gd name="connsiteX66" fmla="*/ 297988 w 984365"/>
                  <a:gd name="connsiteY66" fmla="*/ 842068 h 1011150"/>
                  <a:gd name="connsiteX67" fmla="*/ 35156 w 984365"/>
                  <a:gd name="connsiteY67" fmla="*/ 579235 h 1011150"/>
                  <a:gd name="connsiteX68" fmla="*/ 297988 w 984365"/>
                  <a:gd name="connsiteY68" fmla="*/ 316403 h 1011150"/>
                  <a:gd name="connsiteX69" fmla="*/ 310544 w 984365"/>
                  <a:gd name="connsiteY69" fmla="*/ 316403 h 1011150"/>
                  <a:gd name="connsiteX70" fmla="*/ 301336 w 984365"/>
                  <a:gd name="connsiteY70" fmla="*/ 363278 h 1011150"/>
                  <a:gd name="connsiteX71" fmla="*/ 310544 w 984365"/>
                  <a:gd name="connsiteY71" fmla="*/ 410152 h 1011150"/>
                  <a:gd name="connsiteX72" fmla="*/ 297988 w 984365"/>
                  <a:gd name="connsiteY72" fmla="*/ 410152 h 1011150"/>
                  <a:gd name="connsiteX73" fmla="*/ 128905 w 984365"/>
                  <a:gd name="connsiteY73" fmla="*/ 579235 h 1011150"/>
                  <a:gd name="connsiteX74" fmla="*/ 297988 w 984365"/>
                  <a:gd name="connsiteY74" fmla="*/ 748319 h 1011150"/>
                  <a:gd name="connsiteX75" fmla="*/ 337329 w 984365"/>
                  <a:gd name="connsiteY75" fmla="*/ 748319 h 1011150"/>
                  <a:gd name="connsiteX76" fmla="*/ 307196 w 984365"/>
                  <a:gd name="connsiteY76" fmla="*/ 842068 h 1011150"/>
                  <a:gd name="connsiteX77" fmla="*/ 297988 w 984365"/>
                  <a:gd name="connsiteY77" fmla="*/ 842068 h 1011150"/>
                  <a:gd name="connsiteX78" fmla="*/ 300499 w 984365"/>
                  <a:gd name="connsiteY78" fmla="*/ 975995 h 1011150"/>
                  <a:gd name="connsiteX79" fmla="*/ 374996 w 984365"/>
                  <a:gd name="connsiteY79" fmla="*/ 748319 h 1011150"/>
                  <a:gd name="connsiteX80" fmla="*/ 521479 w 984365"/>
                  <a:gd name="connsiteY80" fmla="*/ 748319 h 1011150"/>
                  <a:gd name="connsiteX81" fmla="*/ 595976 w 984365"/>
                  <a:gd name="connsiteY81" fmla="*/ 975995 h 1011150"/>
                  <a:gd name="connsiteX82" fmla="*/ 300499 w 984365"/>
                  <a:gd name="connsiteY82" fmla="*/ 975995 h 1011150"/>
                  <a:gd name="connsiteX83" fmla="*/ 707303 w 984365"/>
                  <a:gd name="connsiteY83" fmla="*/ 842068 h 1011150"/>
                  <a:gd name="connsiteX84" fmla="*/ 590117 w 984365"/>
                  <a:gd name="connsiteY84" fmla="*/ 842068 h 1011150"/>
                  <a:gd name="connsiteX85" fmla="*/ 559146 w 984365"/>
                  <a:gd name="connsiteY85" fmla="*/ 748319 h 1011150"/>
                  <a:gd name="connsiteX86" fmla="*/ 749993 w 984365"/>
                  <a:gd name="connsiteY86" fmla="*/ 748319 h 1011150"/>
                  <a:gd name="connsiteX87" fmla="*/ 816956 w 984365"/>
                  <a:gd name="connsiteY87" fmla="*/ 748319 h 1011150"/>
                  <a:gd name="connsiteX88" fmla="*/ 707303 w 984365"/>
                  <a:gd name="connsiteY88" fmla="*/ 842068 h 10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84365" h="1011150">
                    <a:moveTo>
                      <a:pt x="965950" y="712326"/>
                    </a:moveTo>
                    <a:lnTo>
                      <a:pt x="836208" y="712326"/>
                    </a:lnTo>
                    <a:lnTo>
                      <a:pt x="750830" y="712326"/>
                    </a:lnTo>
                    <a:lnTo>
                      <a:pt x="534872" y="712326"/>
                    </a:lnTo>
                    <a:lnTo>
                      <a:pt x="363278" y="712326"/>
                    </a:lnTo>
                    <a:lnTo>
                      <a:pt x="362441" y="712326"/>
                    </a:lnTo>
                    <a:lnTo>
                      <a:pt x="298825" y="712326"/>
                    </a:lnTo>
                    <a:cubicBezTo>
                      <a:pt x="225165" y="712326"/>
                      <a:pt x="165735" y="652895"/>
                      <a:pt x="165735" y="579235"/>
                    </a:cubicBezTo>
                    <a:cubicBezTo>
                      <a:pt x="165735" y="505575"/>
                      <a:pt x="225165" y="446145"/>
                      <a:pt x="298825" y="446145"/>
                    </a:cubicBezTo>
                    <a:lnTo>
                      <a:pt x="333144" y="446145"/>
                    </a:lnTo>
                    <a:cubicBezTo>
                      <a:pt x="356581" y="472931"/>
                      <a:pt x="390063" y="489672"/>
                      <a:pt x="427730" y="489672"/>
                    </a:cubicBezTo>
                    <a:cubicBezTo>
                      <a:pt x="447819" y="489672"/>
                      <a:pt x="466234" y="484649"/>
                      <a:pt x="482975" y="476279"/>
                    </a:cubicBezTo>
                    <a:lnTo>
                      <a:pt x="567517" y="560820"/>
                    </a:lnTo>
                    <a:cubicBezTo>
                      <a:pt x="579236" y="572539"/>
                      <a:pt x="594302" y="578398"/>
                      <a:pt x="610206" y="578398"/>
                    </a:cubicBezTo>
                    <a:cubicBezTo>
                      <a:pt x="626110" y="578398"/>
                      <a:pt x="642014" y="571702"/>
                      <a:pt x="652895" y="560820"/>
                    </a:cubicBezTo>
                    <a:lnTo>
                      <a:pt x="775104" y="438612"/>
                    </a:lnTo>
                    <a:cubicBezTo>
                      <a:pt x="786823" y="426893"/>
                      <a:pt x="792682" y="411826"/>
                      <a:pt x="792682" y="395923"/>
                    </a:cubicBezTo>
                    <a:cubicBezTo>
                      <a:pt x="792682" y="380019"/>
                      <a:pt x="785986" y="364115"/>
                      <a:pt x="775104" y="353233"/>
                    </a:cubicBezTo>
                    <a:lnTo>
                      <a:pt x="440286" y="17578"/>
                    </a:lnTo>
                    <a:cubicBezTo>
                      <a:pt x="416849" y="-5859"/>
                      <a:pt x="377508" y="-5859"/>
                      <a:pt x="354070" y="17578"/>
                    </a:cubicBezTo>
                    <a:lnTo>
                      <a:pt x="231862" y="139787"/>
                    </a:lnTo>
                    <a:cubicBezTo>
                      <a:pt x="208424" y="163224"/>
                      <a:pt x="208424" y="202565"/>
                      <a:pt x="231862" y="226002"/>
                    </a:cubicBezTo>
                    <a:lnTo>
                      <a:pt x="287944" y="282084"/>
                    </a:lnTo>
                    <a:cubicBezTo>
                      <a:pt x="128068" y="287107"/>
                      <a:pt x="0" y="418523"/>
                      <a:pt x="0" y="579235"/>
                    </a:cubicBezTo>
                    <a:cubicBezTo>
                      <a:pt x="0" y="742459"/>
                      <a:pt x="132253" y="875550"/>
                      <a:pt x="295477" y="877224"/>
                    </a:cubicBezTo>
                    <a:lnTo>
                      <a:pt x="262832" y="975995"/>
                    </a:lnTo>
                    <a:lnTo>
                      <a:pt x="232699" y="975995"/>
                    </a:lnTo>
                    <a:cubicBezTo>
                      <a:pt x="222654" y="975995"/>
                      <a:pt x="215121" y="984365"/>
                      <a:pt x="215121" y="993573"/>
                    </a:cubicBezTo>
                    <a:cubicBezTo>
                      <a:pt x="215121" y="1002780"/>
                      <a:pt x="223491" y="1011151"/>
                      <a:pt x="232699" y="1011151"/>
                    </a:cubicBezTo>
                    <a:lnTo>
                      <a:pt x="276225" y="1011151"/>
                    </a:lnTo>
                    <a:lnTo>
                      <a:pt x="621088" y="1011151"/>
                    </a:lnTo>
                    <a:lnTo>
                      <a:pt x="664614" y="1011151"/>
                    </a:lnTo>
                    <a:cubicBezTo>
                      <a:pt x="674659" y="1011151"/>
                      <a:pt x="682192" y="1002780"/>
                      <a:pt x="682192" y="993573"/>
                    </a:cubicBezTo>
                    <a:cubicBezTo>
                      <a:pt x="682192" y="984365"/>
                      <a:pt x="673822" y="975995"/>
                      <a:pt x="664614" y="975995"/>
                    </a:cubicBezTo>
                    <a:lnTo>
                      <a:pt x="634480" y="975995"/>
                    </a:lnTo>
                    <a:lnTo>
                      <a:pt x="602673" y="878061"/>
                    </a:lnTo>
                    <a:lnTo>
                      <a:pt x="708141" y="878061"/>
                    </a:lnTo>
                    <a:cubicBezTo>
                      <a:pt x="783475" y="878061"/>
                      <a:pt x="845416" y="821142"/>
                      <a:pt x="853786" y="748319"/>
                    </a:cubicBezTo>
                    <a:lnTo>
                      <a:pt x="966788" y="748319"/>
                    </a:lnTo>
                    <a:cubicBezTo>
                      <a:pt x="976832" y="748319"/>
                      <a:pt x="984366" y="739948"/>
                      <a:pt x="984366" y="730741"/>
                    </a:cubicBezTo>
                    <a:cubicBezTo>
                      <a:pt x="984366" y="721533"/>
                      <a:pt x="975995" y="712326"/>
                      <a:pt x="965950" y="712326"/>
                    </a:cubicBezTo>
                    <a:close/>
                    <a:moveTo>
                      <a:pt x="358255" y="421871"/>
                    </a:moveTo>
                    <a:cubicBezTo>
                      <a:pt x="357418" y="418523"/>
                      <a:pt x="354907" y="416012"/>
                      <a:pt x="352396" y="413500"/>
                    </a:cubicBezTo>
                    <a:cubicBezTo>
                      <a:pt x="342352" y="399271"/>
                      <a:pt x="337329" y="381693"/>
                      <a:pt x="337329" y="363278"/>
                    </a:cubicBezTo>
                    <a:cubicBezTo>
                      <a:pt x="337329" y="344863"/>
                      <a:pt x="343189" y="327285"/>
                      <a:pt x="352396" y="313055"/>
                    </a:cubicBezTo>
                    <a:cubicBezTo>
                      <a:pt x="354907" y="311381"/>
                      <a:pt x="357418" y="308033"/>
                      <a:pt x="358255" y="304685"/>
                    </a:cubicBezTo>
                    <a:cubicBezTo>
                      <a:pt x="374996" y="285433"/>
                      <a:pt x="399271" y="272877"/>
                      <a:pt x="426893" y="272877"/>
                    </a:cubicBezTo>
                    <a:cubicBezTo>
                      <a:pt x="476279" y="272877"/>
                      <a:pt x="517294" y="313055"/>
                      <a:pt x="517294" y="363278"/>
                    </a:cubicBezTo>
                    <a:cubicBezTo>
                      <a:pt x="517294" y="394248"/>
                      <a:pt x="501390" y="421871"/>
                      <a:pt x="477116" y="438612"/>
                    </a:cubicBezTo>
                    <a:cubicBezTo>
                      <a:pt x="476279" y="438612"/>
                      <a:pt x="476279" y="439449"/>
                      <a:pt x="475442" y="439449"/>
                    </a:cubicBezTo>
                    <a:cubicBezTo>
                      <a:pt x="461212" y="448656"/>
                      <a:pt x="445308" y="453679"/>
                      <a:pt x="426893" y="453679"/>
                    </a:cubicBezTo>
                    <a:cubicBezTo>
                      <a:pt x="399271" y="453679"/>
                      <a:pt x="374996" y="441123"/>
                      <a:pt x="358255" y="421871"/>
                    </a:cubicBezTo>
                    <a:close/>
                    <a:moveTo>
                      <a:pt x="256973" y="164898"/>
                    </a:moveTo>
                    <a:lnTo>
                      <a:pt x="379182" y="42689"/>
                    </a:lnTo>
                    <a:cubicBezTo>
                      <a:pt x="389226" y="32645"/>
                      <a:pt x="405130" y="32645"/>
                      <a:pt x="415175" y="42689"/>
                    </a:cubicBezTo>
                    <a:lnTo>
                      <a:pt x="750830" y="378345"/>
                    </a:lnTo>
                    <a:cubicBezTo>
                      <a:pt x="755852" y="383367"/>
                      <a:pt x="758363" y="389226"/>
                      <a:pt x="758363" y="395923"/>
                    </a:cubicBezTo>
                    <a:cubicBezTo>
                      <a:pt x="758363" y="402619"/>
                      <a:pt x="755852" y="409315"/>
                      <a:pt x="750830" y="413500"/>
                    </a:cubicBezTo>
                    <a:lnTo>
                      <a:pt x="628621" y="535709"/>
                    </a:lnTo>
                    <a:cubicBezTo>
                      <a:pt x="619414" y="544917"/>
                      <a:pt x="602673" y="544917"/>
                      <a:pt x="592628" y="535709"/>
                    </a:cubicBezTo>
                    <a:lnTo>
                      <a:pt x="512272" y="455353"/>
                    </a:lnTo>
                    <a:cubicBezTo>
                      <a:pt x="537383" y="432753"/>
                      <a:pt x="552450" y="399271"/>
                      <a:pt x="552450" y="363278"/>
                    </a:cubicBezTo>
                    <a:cubicBezTo>
                      <a:pt x="552450" y="293803"/>
                      <a:pt x="496368" y="237721"/>
                      <a:pt x="426893" y="237721"/>
                    </a:cubicBezTo>
                    <a:cubicBezTo>
                      <a:pt x="390900" y="237721"/>
                      <a:pt x="357418" y="253625"/>
                      <a:pt x="334818" y="277899"/>
                    </a:cubicBezTo>
                    <a:lnTo>
                      <a:pt x="256973" y="200054"/>
                    </a:lnTo>
                    <a:cubicBezTo>
                      <a:pt x="246928" y="190846"/>
                      <a:pt x="246928" y="174105"/>
                      <a:pt x="256973" y="164898"/>
                    </a:cubicBezTo>
                    <a:close/>
                    <a:moveTo>
                      <a:pt x="297988" y="842068"/>
                    </a:moveTo>
                    <a:cubicBezTo>
                      <a:pt x="153179" y="842068"/>
                      <a:pt x="35156" y="724044"/>
                      <a:pt x="35156" y="579235"/>
                    </a:cubicBezTo>
                    <a:cubicBezTo>
                      <a:pt x="35156" y="434427"/>
                      <a:pt x="153179" y="316403"/>
                      <a:pt x="297988" y="316403"/>
                    </a:cubicBezTo>
                    <a:lnTo>
                      <a:pt x="310544" y="316403"/>
                    </a:lnTo>
                    <a:cubicBezTo>
                      <a:pt x="304685" y="330633"/>
                      <a:pt x="301336" y="346537"/>
                      <a:pt x="301336" y="363278"/>
                    </a:cubicBezTo>
                    <a:cubicBezTo>
                      <a:pt x="301336" y="380019"/>
                      <a:pt x="304685" y="395923"/>
                      <a:pt x="310544" y="410152"/>
                    </a:cubicBezTo>
                    <a:lnTo>
                      <a:pt x="297988" y="410152"/>
                    </a:lnTo>
                    <a:cubicBezTo>
                      <a:pt x="205076" y="410152"/>
                      <a:pt x="128905" y="485486"/>
                      <a:pt x="128905" y="579235"/>
                    </a:cubicBezTo>
                    <a:cubicBezTo>
                      <a:pt x="128905" y="672148"/>
                      <a:pt x="204239" y="748319"/>
                      <a:pt x="297988" y="748319"/>
                    </a:cubicBezTo>
                    <a:lnTo>
                      <a:pt x="337329" y="748319"/>
                    </a:lnTo>
                    <a:lnTo>
                      <a:pt x="307196" y="842068"/>
                    </a:lnTo>
                    <a:lnTo>
                      <a:pt x="297988" y="842068"/>
                    </a:lnTo>
                    <a:close/>
                    <a:moveTo>
                      <a:pt x="300499" y="975995"/>
                    </a:moveTo>
                    <a:lnTo>
                      <a:pt x="374996" y="748319"/>
                    </a:lnTo>
                    <a:lnTo>
                      <a:pt x="521479" y="748319"/>
                    </a:lnTo>
                    <a:lnTo>
                      <a:pt x="595976" y="975995"/>
                    </a:lnTo>
                    <a:lnTo>
                      <a:pt x="300499" y="975995"/>
                    </a:lnTo>
                    <a:close/>
                    <a:moveTo>
                      <a:pt x="707303" y="842068"/>
                    </a:moveTo>
                    <a:lnTo>
                      <a:pt x="590117" y="842068"/>
                    </a:lnTo>
                    <a:lnTo>
                      <a:pt x="559146" y="748319"/>
                    </a:lnTo>
                    <a:lnTo>
                      <a:pt x="749993" y="748319"/>
                    </a:lnTo>
                    <a:lnTo>
                      <a:pt x="816956" y="748319"/>
                    </a:lnTo>
                    <a:cubicBezTo>
                      <a:pt x="809423" y="801053"/>
                      <a:pt x="762548" y="842068"/>
                      <a:pt x="707303" y="8420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srgbClr val="0F0F0F"/>
                  </a:solidFill>
                  <a:latin typeface="Arial"/>
                </a:endParaRPr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AF7B67B-0F49-0BA0-4066-4865D09795A0}"/>
              </a:ext>
            </a:extLst>
          </p:cNvPr>
          <p:cNvSpPr txBox="1"/>
          <p:nvPr/>
        </p:nvSpPr>
        <p:spPr>
          <a:xfrm>
            <a:off x="13984344" y="6692594"/>
            <a:ext cx="3339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F0F0F"/>
                </a:solidFill>
                <a:latin typeface="Arial"/>
              </a:rPr>
              <a:t>One of Canada's most </a:t>
            </a:r>
            <a:r>
              <a:rPr lang="en-US" sz="2400" b="1" dirty="0">
                <a:solidFill>
                  <a:srgbClr val="0F0F0F"/>
                </a:solidFill>
                <a:latin typeface="Arial"/>
              </a:rPr>
              <a:t>research-intensive</a:t>
            </a:r>
            <a:r>
              <a:rPr lang="en-US" sz="2400" dirty="0">
                <a:solidFill>
                  <a:srgbClr val="0F0F0F"/>
                </a:solidFill>
                <a:latin typeface="Arial"/>
              </a:rPr>
              <a:t> universities</a:t>
            </a:r>
            <a:endParaRPr lang="en-US" sz="2400" baseline="30000" dirty="0">
              <a:solidFill>
                <a:srgbClr val="0F0F0F"/>
              </a:solidFill>
              <a:latin typeface="Arial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D7333A-5DA2-912D-4937-27E1D443081D}"/>
              </a:ext>
            </a:extLst>
          </p:cNvPr>
          <p:cNvGrpSpPr/>
          <p:nvPr/>
        </p:nvGrpSpPr>
        <p:grpSpPr>
          <a:xfrm>
            <a:off x="0" y="8893718"/>
            <a:ext cx="18288000" cy="1393282"/>
            <a:chOff x="0" y="5921768"/>
            <a:chExt cx="18288000" cy="1393282"/>
          </a:xfrm>
        </p:grpSpPr>
        <p:grpSp>
          <p:nvGrpSpPr>
            <p:cNvPr id="117" name="Group 6">
              <a:extLst>
                <a:ext uri="{FF2B5EF4-FFF2-40B4-BE49-F238E27FC236}">
                  <a16:creationId xmlns:a16="http://schemas.microsoft.com/office/drawing/2014/main" id="{8A3AD881-6933-309A-B460-803E4EF492AB}"/>
                </a:ext>
              </a:extLst>
            </p:cNvPr>
            <p:cNvGrpSpPr/>
            <p:nvPr/>
          </p:nvGrpSpPr>
          <p:grpSpPr>
            <a:xfrm>
              <a:off x="0" y="5921768"/>
              <a:ext cx="18288000" cy="1393282"/>
              <a:chOff x="0" y="-57150"/>
              <a:chExt cx="4899781" cy="375007"/>
            </a:xfrm>
          </p:grpSpPr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4CEE32F5-CB4D-CA2B-6931-2F63A4856276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TextBox 8">
                <a:extLst>
                  <a:ext uri="{FF2B5EF4-FFF2-40B4-BE49-F238E27FC236}">
                    <a16:creationId xmlns:a16="http://schemas.microsoft.com/office/drawing/2014/main" id="{4B25757A-78FD-07D6-D976-4756D095835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6C2F2585-8A75-6159-BB0C-0107D2B83D6D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10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 descr="An icon of a diploma.">
            <a:extLst>
              <a:ext uri="{FF2B5EF4-FFF2-40B4-BE49-F238E27FC236}">
                <a16:creationId xmlns:a16="http://schemas.microsoft.com/office/drawing/2014/main" id="{557AD795-14D8-BC86-B523-0BD1A82A3641}"/>
              </a:ext>
            </a:extLst>
          </p:cNvPr>
          <p:cNvGrpSpPr/>
          <p:nvPr/>
        </p:nvGrpSpPr>
        <p:grpSpPr>
          <a:xfrm>
            <a:off x="2257147" y="2608753"/>
            <a:ext cx="833120" cy="994064"/>
            <a:chOff x="2791549" y="3626522"/>
            <a:chExt cx="833120" cy="99406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6E352C2-B0EE-71EA-5EBD-BC8B72F06549}"/>
                </a:ext>
              </a:extLst>
            </p:cNvPr>
            <p:cNvGrpSpPr/>
            <p:nvPr/>
          </p:nvGrpSpPr>
          <p:grpSpPr>
            <a:xfrm>
              <a:off x="2791549" y="3626522"/>
              <a:ext cx="833120" cy="605905"/>
              <a:chOff x="2791549" y="3626522"/>
              <a:chExt cx="833120" cy="605905"/>
            </a:xfrm>
          </p:grpSpPr>
          <p:sp>
            <p:nvSpPr>
              <p:cNvPr id="153" name="Freeform 120">
                <a:extLst>
                  <a:ext uri="{FF2B5EF4-FFF2-40B4-BE49-F238E27FC236}">
                    <a16:creationId xmlns:a16="http://schemas.microsoft.com/office/drawing/2014/main" id="{FA8F495E-C862-FE09-FDBD-531DEFFFD307}"/>
                  </a:ext>
                </a:extLst>
              </p:cNvPr>
              <p:cNvSpPr/>
              <p:nvPr/>
            </p:nvSpPr>
            <p:spPr>
              <a:xfrm>
                <a:off x="2933558" y="3781786"/>
                <a:ext cx="539634" cy="276444"/>
              </a:xfrm>
              <a:custGeom>
                <a:avLst/>
                <a:gdLst>
                  <a:gd name="connsiteX0" fmla="*/ 18935 w 539634"/>
                  <a:gd name="connsiteY0" fmla="*/ 238575 h 276444"/>
                  <a:gd name="connsiteX1" fmla="*/ 0 w 539634"/>
                  <a:gd name="connsiteY1" fmla="*/ 257510 h 276444"/>
                  <a:gd name="connsiteX2" fmla="*/ 18935 w 539634"/>
                  <a:gd name="connsiteY2" fmla="*/ 276444 h 276444"/>
                  <a:gd name="connsiteX3" fmla="*/ 18935 w 539634"/>
                  <a:gd name="connsiteY3" fmla="*/ 238575 h 276444"/>
                  <a:gd name="connsiteX4" fmla="*/ 520700 w 539634"/>
                  <a:gd name="connsiteY4" fmla="*/ 276444 h 276444"/>
                  <a:gd name="connsiteX5" fmla="*/ 539635 w 539634"/>
                  <a:gd name="connsiteY5" fmla="*/ 257510 h 276444"/>
                  <a:gd name="connsiteX6" fmla="*/ 520700 w 539634"/>
                  <a:gd name="connsiteY6" fmla="*/ 238575 h 276444"/>
                  <a:gd name="connsiteX7" fmla="*/ 520700 w 539634"/>
                  <a:gd name="connsiteY7" fmla="*/ 276444 h 276444"/>
                  <a:gd name="connsiteX8" fmla="*/ 18935 w 539634"/>
                  <a:gd name="connsiteY8" fmla="*/ 0 h 276444"/>
                  <a:gd name="connsiteX9" fmla="*/ 0 w 539634"/>
                  <a:gd name="connsiteY9" fmla="*/ 18935 h 276444"/>
                  <a:gd name="connsiteX10" fmla="*/ 18935 w 539634"/>
                  <a:gd name="connsiteY10" fmla="*/ 37869 h 276444"/>
                  <a:gd name="connsiteX11" fmla="*/ 18935 w 539634"/>
                  <a:gd name="connsiteY11" fmla="*/ 0 h 276444"/>
                  <a:gd name="connsiteX12" fmla="*/ 520700 w 539634"/>
                  <a:gd name="connsiteY12" fmla="*/ 37869 h 276444"/>
                  <a:gd name="connsiteX13" fmla="*/ 539635 w 539634"/>
                  <a:gd name="connsiteY13" fmla="*/ 18935 h 276444"/>
                  <a:gd name="connsiteX14" fmla="*/ 520700 w 539634"/>
                  <a:gd name="connsiteY14" fmla="*/ 0 h 276444"/>
                  <a:gd name="connsiteX15" fmla="*/ 520700 w 539634"/>
                  <a:gd name="connsiteY15" fmla="*/ 37869 h 276444"/>
                  <a:gd name="connsiteX16" fmla="*/ 18935 w 539634"/>
                  <a:gd name="connsiteY16" fmla="*/ 119288 h 276444"/>
                  <a:gd name="connsiteX17" fmla="*/ 0 w 539634"/>
                  <a:gd name="connsiteY17" fmla="*/ 138222 h 276444"/>
                  <a:gd name="connsiteX18" fmla="*/ 18935 w 539634"/>
                  <a:gd name="connsiteY18" fmla="*/ 157157 h 276444"/>
                  <a:gd name="connsiteX19" fmla="*/ 18935 w 539634"/>
                  <a:gd name="connsiteY19" fmla="*/ 119288 h 276444"/>
                  <a:gd name="connsiteX20" fmla="*/ 520700 w 539634"/>
                  <a:gd name="connsiteY20" fmla="*/ 157157 h 276444"/>
                  <a:gd name="connsiteX21" fmla="*/ 539635 w 539634"/>
                  <a:gd name="connsiteY21" fmla="*/ 138222 h 276444"/>
                  <a:gd name="connsiteX22" fmla="*/ 520700 w 539634"/>
                  <a:gd name="connsiteY22" fmla="*/ 119288 h 276444"/>
                  <a:gd name="connsiteX23" fmla="*/ 520700 w 539634"/>
                  <a:gd name="connsiteY23" fmla="*/ 157157 h 276444"/>
                  <a:gd name="connsiteX24" fmla="*/ 18935 w 539634"/>
                  <a:gd name="connsiteY24" fmla="*/ 276444 h 276444"/>
                  <a:gd name="connsiteX25" fmla="*/ 520700 w 539634"/>
                  <a:gd name="connsiteY25" fmla="*/ 276444 h 276444"/>
                  <a:gd name="connsiteX26" fmla="*/ 520700 w 539634"/>
                  <a:gd name="connsiteY26" fmla="*/ 238575 h 276444"/>
                  <a:gd name="connsiteX27" fmla="*/ 18935 w 539634"/>
                  <a:gd name="connsiteY27" fmla="*/ 238575 h 276444"/>
                  <a:gd name="connsiteX28" fmla="*/ 18935 w 539634"/>
                  <a:gd name="connsiteY28" fmla="*/ 276444 h 276444"/>
                  <a:gd name="connsiteX29" fmla="*/ 18935 w 539634"/>
                  <a:gd name="connsiteY29" fmla="*/ 37869 h 276444"/>
                  <a:gd name="connsiteX30" fmla="*/ 520700 w 539634"/>
                  <a:gd name="connsiteY30" fmla="*/ 37869 h 276444"/>
                  <a:gd name="connsiteX31" fmla="*/ 520700 w 539634"/>
                  <a:gd name="connsiteY31" fmla="*/ 0 h 276444"/>
                  <a:gd name="connsiteX32" fmla="*/ 18935 w 539634"/>
                  <a:gd name="connsiteY32" fmla="*/ 0 h 276444"/>
                  <a:gd name="connsiteX33" fmla="*/ 18935 w 539634"/>
                  <a:gd name="connsiteY33" fmla="*/ 37869 h 276444"/>
                  <a:gd name="connsiteX34" fmla="*/ 18935 w 539634"/>
                  <a:gd name="connsiteY34" fmla="*/ 157157 h 276444"/>
                  <a:gd name="connsiteX35" fmla="*/ 520700 w 539634"/>
                  <a:gd name="connsiteY35" fmla="*/ 157157 h 276444"/>
                  <a:gd name="connsiteX36" fmla="*/ 520700 w 539634"/>
                  <a:gd name="connsiteY36" fmla="*/ 119288 h 276444"/>
                  <a:gd name="connsiteX37" fmla="*/ 18935 w 539634"/>
                  <a:gd name="connsiteY37" fmla="*/ 119288 h 276444"/>
                  <a:gd name="connsiteX38" fmla="*/ 18935 w 539634"/>
                  <a:gd name="connsiteY38" fmla="*/ 157157 h 2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39634" h="276444">
                    <a:moveTo>
                      <a:pt x="18935" y="238575"/>
                    </a:moveTo>
                    <a:cubicBezTo>
                      <a:pt x="8521" y="238575"/>
                      <a:pt x="0" y="247096"/>
                      <a:pt x="0" y="257510"/>
                    </a:cubicBezTo>
                    <a:cubicBezTo>
                      <a:pt x="0" y="267924"/>
                      <a:pt x="8521" y="276444"/>
                      <a:pt x="18935" y="276444"/>
                    </a:cubicBezTo>
                    <a:lnTo>
                      <a:pt x="18935" y="238575"/>
                    </a:lnTo>
                    <a:close/>
                    <a:moveTo>
                      <a:pt x="520700" y="276444"/>
                    </a:moveTo>
                    <a:cubicBezTo>
                      <a:pt x="531114" y="276444"/>
                      <a:pt x="539635" y="267924"/>
                      <a:pt x="539635" y="257510"/>
                    </a:cubicBezTo>
                    <a:cubicBezTo>
                      <a:pt x="539635" y="247096"/>
                      <a:pt x="531114" y="238575"/>
                      <a:pt x="520700" y="238575"/>
                    </a:cubicBezTo>
                    <a:lnTo>
                      <a:pt x="520700" y="276444"/>
                    </a:lnTo>
                    <a:close/>
                    <a:moveTo>
                      <a:pt x="18935" y="0"/>
                    </a:moveTo>
                    <a:cubicBezTo>
                      <a:pt x="8521" y="0"/>
                      <a:pt x="0" y="8521"/>
                      <a:pt x="0" y="18935"/>
                    </a:cubicBezTo>
                    <a:cubicBezTo>
                      <a:pt x="0" y="29349"/>
                      <a:pt x="8521" y="37869"/>
                      <a:pt x="18935" y="37869"/>
                    </a:cubicBezTo>
                    <a:lnTo>
                      <a:pt x="18935" y="0"/>
                    </a:lnTo>
                    <a:close/>
                    <a:moveTo>
                      <a:pt x="520700" y="37869"/>
                    </a:moveTo>
                    <a:cubicBezTo>
                      <a:pt x="531114" y="37869"/>
                      <a:pt x="539635" y="29349"/>
                      <a:pt x="539635" y="18935"/>
                    </a:cubicBezTo>
                    <a:cubicBezTo>
                      <a:pt x="539635" y="8521"/>
                      <a:pt x="531114" y="0"/>
                      <a:pt x="520700" y="0"/>
                    </a:cubicBezTo>
                    <a:lnTo>
                      <a:pt x="520700" y="37869"/>
                    </a:lnTo>
                    <a:close/>
                    <a:moveTo>
                      <a:pt x="18935" y="119288"/>
                    </a:moveTo>
                    <a:cubicBezTo>
                      <a:pt x="8521" y="119288"/>
                      <a:pt x="0" y="127808"/>
                      <a:pt x="0" y="138222"/>
                    </a:cubicBezTo>
                    <a:cubicBezTo>
                      <a:pt x="0" y="148636"/>
                      <a:pt x="8521" y="157157"/>
                      <a:pt x="18935" y="157157"/>
                    </a:cubicBezTo>
                    <a:lnTo>
                      <a:pt x="18935" y="119288"/>
                    </a:lnTo>
                    <a:close/>
                    <a:moveTo>
                      <a:pt x="520700" y="157157"/>
                    </a:moveTo>
                    <a:cubicBezTo>
                      <a:pt x="531114" y="157157"/>
                      <a:pt x="539635" y="148636"/>
                      <a:pt x="539635" y="138222"/>
                    </a:cubicBezTo>
                    <a:cubicBezTo>
                      <a:pt x="539635" y="127808"/>
                      <a:pt x="531114" y="119288"/>
                      <a:pt x="520700" y="119288"/>
                    </a:cubicBezTo>
                    <a:lnTo>
                      <a:pt x="520700" y="157157"/>
                    </a:lnTo>
                    <a:close/>
                    <a:moveTo>
                      <a:pt x="18935" y="276444"/>
                    </a:moveTo>
                    <a:lnTo>
                      <a:pt x="520700" y="276444"/>
                    </a:lnTo>
                    <a:lnTo>
                      <a:pt x="520700" y="238575"/>
                    </a:lnTo>
                    <a:lnTo>
                      <a:pt x="18935" y="238575"/>
                    </a:lnTo>
                    <a:lnTo>
                      <a:pt x="18935" y="276444"/>
                    </a:lnTo>
                    <a:close/>
                    <a:moveTo>
                      <a:pt x="18935" y="37869"/>
                    </a:moveTo>
                    <a:lnTo>
                      <a:pt x="520700" y="37869"/>
                    </a:lnTo>
                    <a:lnTo>
                      <a:pt x="520700" y="0"/>
                    </a:lnTo>
                    <a:lnTo>
                      <a:pt x="18935" y="0"/>
                    </a:lnTo>
                    <a:lnTo>
                      <a:pt x="18935" y="37869"/>
                    </a:lnTo>
                    <a:close/>
                    <a:moveTo>
                      <a:pt x="18935" y="157157"/>
                    </a:moveTo>
                    <a:lnTo>
                      <a:pt x="520700" y="157157"/>
                    </a:lnTo>
                    <a:lnTo>
                      <a:pt x="520700" y="119288"/>
                    </a:lnTo>
                    <a:lnTo>
                      <a:pt x="18935" y="119288"/>
                    </a:lnTo>
                    <a:lnTo>
                      <a:pt x="18935" y="157157"/>
                    </a:ln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4" name="Freeform 121">
                <a:extLst>
                  <a:ext uri="{FF2B5EF4-FFF2-40B4-BE49-F238E27FC236}">
                    <a16:creationId xmlns:a16="http://schemas.microsoft.com/office/drawing/2014/main" id="{F136226A-0EF8-FBEC-6F99-0F7AB62ECA6E}"/>
                  </a:ext>
                </a:extLst>
              </p:cNvPr>
              <p:cNvSpPr/>
              <p:nvPr/>
            </p:nvSpPr>
            <p:spPr>
              <a:xfrm>
                <a:off x="2791549" y="3626522"/>
                <a:ext cx="833120" cy="605905"/>
              </a:xfrm>
              <a:custGeom>
                <a:avLst/>
                <a:gdLst>
                  <a:gd name="connsiteX0" fmla="*/ 0 w 833120"/>
                  <a:gd name="connsiteY0" fmla="*/ 0 h 605905"/>
                  <a:gd name="connsiteX1" fmla="*/ 0 w 833120"/>
                  <a:gd name="connsiteY1" fmla="*/ 605905 h 605905"/>
                  <a:gd name="connsiteX2" fmla="*/ 296326 w 833120"/>
                  <a:gd name="connsiteY2" fmla="*/ 605905 h 605905"/>
                  <a:gd name="connsiteX3" fmla="*/ 304846 w 833120"/>
                  <a:gd name="connsiteY3" fmla="*/ 565196 h 605905"/>
                  <a:gd name="connsiteX4" fmla="*/ 41656 w 833120"/>
                  <a:gd name="connsiteY4" fmla="*/ 565196 h 605905"/>
                  <a:gd name="connsiteX5" fmla="*/ 41656 w 833120"/>
                  <a:gd name="connsiteY5" fmla="*/ 40709 h 605905"/>
                  <a:gd name="connsiteX6" fmla="*/ 792411 w 833120"/>
                  <a:gd name="connsiteY6" fmla="*/ 40709 h 605905"/>
                  <a:gd name="connsiteX7" fmla="*/ 792411 w 833120"/>
                  <a:gd name="connsiteY7" fmla="*/ 565196 h 605905"/>
                  <a:gd name="connsiteX8" fmla="*/ 523540 w 833120"/>
                  <a:gd name="connsiteY8" fmla="*/ 565196 h 605905"/>
                  <a:gd name="connsiteX9" fmla="*/ 532061 w 833120"/>
                  <a:gd name="connsiteY9" fmla="*/ 605905 h 605905"/>
                  <a:gd name="connsiteX10" fmla="*/ 833120 w 833120"/>
                  <a:gd name="connsiteY10" fmla="*/ 605905 h 605905"/>
                  <a:gd name="connsiteX11" fmla="*/ 833120 w 833120"/>
                  <a:gd name="connsiteY11" fmla="*/ 0 h 605905"/>
                  <a:gd name="connsiteX12" fmla="*/ 0 w 833120"/>
                  <a:gd name="connsiteY12" fmla="*/ 0 h 60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3120" h="605905">
                    <a:moveTo>
                      <a:pt x="0" y="0"/>
                    </a:moveTo>
                    <a:lnTo>
                      <a:pt x="0" y="605905"/>
                    </a:lnTo>
                    <a:lnTo>
                      <a:pt x="296326" y="605905"/>
                    </a:lnTo>
                    <a:cubicBezTo>
                      <a:pt x="297272" y="591705"/>
                      <a:pt x="300113" y="577504"/>
                      <a:pt x="304846" y="565196"/>
                    </a:cubicBezTo>
                    <a:lnTo>
                      <a:pt x="41656" y="565196"/>
                    </a:lnTo>
                    <a:lnTo>
                      <a:pt x="41656" y="40709"/>
                    </a:lnTo>
                    <a:lnTo>
                      <a:pt x="792411" y="40709"/>
                    </a:lnTo>
                    <a:lnTo>
                      <a:pt x="792411" y="565196"/>
                    </a:lnTo>
                    <a:lnTo>
                      <a:pt x="523540" y="565196"/>
                    </a:lnTo>
                    <a:cubicBezTo>
                      <a:pt x="528274" y="577504"/>
                      <a:pt x="532061" y="591705"/>
                      <a:pt x="532061" y="605905"/>
                    </a:cubicBezTo>
                    <a:lnTo>
                      <a:pt x="833120" y="605905"/>
                    </a:lnTo>
                    <a:lnTo>
                      <a:pt x="833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52" name="Freeform 122">
              <a:extLst>
                <a:ext uri="{FF2B5EF4-FFF2-40B4-BE49-F238E27FC236}">
                  <a16:creationId xmlns:a16="http://schemas.microsoft.com/office/drawing/2014/main" id="{F13C7D5D-C076-AA8A-1D1D-60928C8DB293}"/>
                </a:ext>
              </a:extLst>
            </p:cNvPr>
            <p:cNvSpPr/>
            <p:nvPr/>
          </p:nvSpPr>
          <p:spPr>
            <a:xfrm>
              <a:off x="3056632" y="4099886"/>
              <a:ext cx="293485" cy="520700"/>
            </a:xfrm>
            <a:custGeom>
              <a:avLst/>
              <a:gdLst>
                <a:gd name="connsiteX0" fmla="*/ 252776 w 293485"/>
                <a:gd name="connsiteY0" fmla="*/ 224374 h 520700"/>
                <a:gd name="connsiteX1" fmla="*/ 284018 w 293485"/>
                <a:gd name="connsiteY1" fmla="*/ 137275 h 520700"/>
                <a:gd name="connsiteX2" fmla="*/ 146743 w 293485"/>
                <a:gd name="connsiteY2" fmla="*/ 0 h 520700"/>
                <a:gd name="connsiteX3" fmla="*/ 9467 w 293485"/>
                <a:gd name="connsiteY3" fmla="*/ 137275 h 520700"/>
                <a:gd name="connsiteX4" fmla="*/ 42603 w 293485"/>
                <a:gd name="connsiteY4" fmla="*/ 226268 h 520700"/>
                <a:gd name="connsiteX5" fmla="*/ 0 w 293485"/>
                <a:gd name="connsiteY5" fmla="*/ 520700 h 520700"/>
                <a:gd name="connsiteX6" fmla="*/ 146743 w 293485"/>
                <a:gd name="connsiteY6" fmla="*/ 383425 h 520700"/>
                <a:gd name="connsiteX7" fmla="*/ 293485 w 293485"/>
                <a:gd name="connsiteY7" fmla="*/ 520700 h 520700"/>
                <a:gd name="connsiteX8" fmla="*/ 252776 w 293485"/>
                <a:gd name="connsiteY8" fmla="*/ 224374 h 520700"/>
                <a:gd name="connsiteX9" fmla="*/ 146743 w 293485"/>
                <a:gd name="connsiteY9" fmla="*/ 40709 h 520700"/>
                <a:gd name="connsiteX10" fmla="*/ 243309 w 293485"/>
                <a:gd name="connsiteY10" fmla="*/ 137275 h 520700"/>
                <a:gd name="connsiteX11" fmla="*/ 146743 w 293485"/>
                <a:gd name="connsiteY11" fmla="*/ 233842 h 520700"/>
                <a:gd name="connsiteX12" fmla="*/ 50177 w 293485"/>
                <a:gd name="connsiteY12" fmla="*/ 137275 h 520700"/>
                <a:gd name="connsiteX13" fmla="*/ 146743 w 293485"/>
                <a:gd name="connsiteY13" fmla="*/ 40709 h 520700"/>
                <a:gd name="connsiteX14" fmla="*/ 177038 w 293485"/>
                <a:gd name="connsiteY14" fmla="*/ 353129 h 520700"/>
                <a:gd name="connsiteX15" fmla="*/ 149583 w 293485"/>
                <a:gd name="connsiteY15" fmla="*/ 325674 h 520700"/>
                <a:gd name="connsiteX16" fmla="*/ 122128 w 293485"/>
                <a:gd name="connsiteY16" fmla="*/ 353129 h 520700"/>
                <a:gd name="connsiteX17" fmla="*/ 61537 w 293485"/>
                <a:gd name="connsiteY17" fmla="*/ 408039 h 520700"/>
                <a:gd name="connsiteX18" fmla="*/ 83312 w 293485"/>
                <a:gd name="connsiteY18" fmla="*/ 259403 h 520700"/>
                <a:gd name="connsiteX19" fmla="*/ 84259 w 293485"/>
                <a:gd name="connsiteY19" fmla="*/ 259403 h 520700"/>
                <a:gd name="connsiteX20" fmla="*/ 146743 w 293485"/>
                <a:gd name="connsiteY20" fmla="*/ 274551 h 520700"/>
                <a:gd name="connsiteX21" fmla="*/ 209227 w 293485"/>
                <a:gd name="connsiteY21" fmla="*/ 259403 h 520700"/>
                <a:gd name="connsiteX22" fmla="*/ 215854 w 293485"/>
                <a:gd name="connsiteY22" fmla="*/ 259403 h 520700"/>
                <a:gd name="connsiteX23" fmla="*/ 237629 w 293485"/>
                <a:gd name="connsiteY23" fmla="*/ 408039 h 520700"/>
                <a:gd name="connsiteX24" fmla="*/ 177038 w 293485"/>
                <a:gd name="connsiteY24" fmla="*/ 353129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485" h="520700">
                  <a:moveTo>
                    <a:pt x="252776" y="224374"/>
                  </a:moveTo>
                  <a:cubicBezTo>
                    <a:pt x="272657" y="200706"/>
                    <a:pt x="284018" y="170411"/>
                    <a:pt x="284018" y="137275"/>
                  </a:cubicBezTo>
                  <a:cubicBezTo>
                    <a:pt x="284018" y="61537"/>
                    <a:pt x="222481" y="0"/>
                    <a:pt x="146743" y="0"/>
                  </a:cubicBezTo>
                  <a:cubicBezTo>
                    <a:pt x="71005" y="0"/>
                    <a:pt x="9467" y="61537"/>
                    <a:pt x="9467" y="137275"/>
                  </a:cubicBezTo>
                  <a:cubicBezTo>
                    <a:pt x="9467" y="171358"/>
                    <a:pt x="21775" y="202600"/>
                    <a:pt x="42603" y="226268"/>
                  </a:cubicBezTo>
                  <a:lnTo>
                    <a:pt x="0" y="520700"/>
                  </a:lnTo>
                  <a:lnTo>
                    <a:pt x="146743" y="383425"/>
                  </a:lnTo>
                  <a:lnTo>
                    <a:pt x="293485" y="520700"/>
                  </a:lnTo>
                  <a:lnTo>
                    <a:pt x="252776" y="224374"/>
                  </a:lnTo>
                  <a:close/>
                  <a:moveTo>
                    <a:pt x="146743" y="40709"/>
                  </a:moveTo>
                  <a:cubicBezTo>
                    <a:pt x="200706" y="40709"/>
                    <a:pt x="243309" y="83312"/>
                    <a:pt x="243309" y="137275"/>
                  </a:cubicBezTo>
                  <a:cubicBezTo>
                    <a:pt x="243309" y="191239"/>
                    <a:pt x="200706" y="233842"/>
                    <a:pt x="146743" y="233842"/>
                  </a:cubicBezTo>
                  <a:cubicBezTo>
                    <a:pt x="92779" y="233842"/>
                    <a:pt x="50177" y="191239"/>
                    <a:pt x="50177" y="137275"/>
                  </a:cubicBezTo>
                  <a:cubicBezTo>
                    <a:pt x="50177" y="83312"/>
                    <a:pt x="92779" y="40709"/>
                    <a:pt x="146743" y="40709"/>
                  </a:cubicBezTo>
                  <a:close/>
                  <a:moveTo>
                    <a:pt x="177038" y="353129"/>
                  </a:moveTo>
                  <a:lnTo>
                    <a:pt x="149583" y="325674"/>
                  </a:lnTo>
                  <a:lnTo>
                    <a:pt x="122128" y="353129"/>
                  </a:lnTo>
                  <a:lnTo>
                    <a:pt x="61537" y="408039"/>
                  </a:lnTo>
                  <a:lnTo>
                    <a:pt x="83312" y="259403"/>
                  </a:lnTo>
                  <a:lnTo>
                    <a:pt x="84259" y="259403"/>
                  </a:lnTo>
                  <a:cubicBezTo>
                    <a:pt x="103193" y="268871"/>
                    <a:pt x="124021" y="274551"/>
                    <a:pt x="146743" y="274551"/>
                  </a:cubicBezTo>
                  <a:cubicBezTo>
                    <a:pt x="169464" y="274551"/>
                    <a:pt x="190292" y="268871"/>
                    <a:pt x="209227" y="259403"/>
                  </a:cubicBezTo>
                  <a:lnTo>
                    <a:pt x="215854" y="259403"/>
                  </a:lnTo>
                  <a:lnTo>
                    <a:pt x="237629" y="408039"/>
                  </a:lnTo>
                  <a:lnTo>
                    <a:pt x="177038" y="353129"/>
                  </a:ln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55" name="Group 154" descr="An icon of a hand writing with a pencil.">
            <a:extLst>
              <a:ext uri="{FF2B5EF4-FFF2-40B4-BE49-F238E27FC236}">
                <a16:creationId xmlns:a16="http://schemas.microsoft.com/office/drawing/2014/main" id="{35F3FCC4-1F0E-245C-05BE-A915D4E8DCD9}"/>
              </a:ext>
            </a:extLst>
          </p:cNvPr>
          <p:cNvGrpSpPr/>
          <p:nvPr/>
        </p:nvGrpSpPr>
        <p:grpSpPr>
          <a:xfrm>
            <a:off x="3731938" y="2620330"/>
            <a:ext cx="1100010" cy="890931"/>
            <a:chOff x="4266340" y="3638099"/>
            <a:chExt cx="1100010" cy="890931"/>
          </a:xfrm>
        </p:grpSpPr>
        <p:sp>
          <p:nvSpPr>
            <p:cNvPr id="156" name="Freeform 126">
              <a:extLst>
                <a:ext uri="{FF2B5EF4-FFF2-40B4-BE49-F238E27FC236}">
                  <a16:creationId xmlns:a16="http://schemas.microsoft.com/office/drawing/2014/main" id="{7D466F9A-BBBA-97E4-850F-EE9A1A97A250}"/>
                </a:ext>
              </a:extLst>
            </p:cNvPr>
            <p:cNvSpPr/>
            <p:nvPr/>
          </p:nvSpPr>
          <p:spPr>
            <a:xfrm>
              <a:off x="4266340" y="3638099"/>
              <a:ext cx="968901" cy="890931"/>
            </a:xfrm>
            <a:custGeom>
              <a:avLst/>
              <a:gdLst>
                <a:gd name="connsiteX0" fmla="*/ 966660 w 968901"/>
                <a:gd name="connsiteY0" fmla="*/ 708051 h 890931"/>
                <a:gd name="connsiteX1" fmla="*/ 935227 w 968901"/>
                <a:gd name="connsiteY1" fmla="*/ 696621 h 890931"/>
                <a:gd name="connsiteX2" fmla="*/ 889507 w 968901"/>
                <a:gd name="connsiteY2" fmla="*/ 718529 h 890931"/>
                <a:gd name="connsiteX3" fmla="*/ 711390 w 968901"/>
                <a:gd name="connsiteY3" fmla="*/ 760439 h 890931"/>
                <a:gd name="connsiteX4" fmla="*/ 536130 w 968901"/>
                <a:gd name="connsiteY4" fmla="*/ 718529 h 890931"/>
                <a:gd name="connsiteX5" fmla="*/ 492315 w 968901"/>
                <a:gd name="connsiteY5" fmla="*/ 696621 h 890931"/>
                <a:gd name="connsiteX6" fmla="*/ 491362 w 968901"/>
                <a:gd name="connsiteY6" fmla="*/ 696621 h 890931"/>
                <a:gd name="connsiteX7" fmla="*/ 486600 w 968901"/>
                <a:gd name="connsiteY7" fmla="*/ 694716 h 890931"/>
                <a:gd name="connsiteX8" fmla="*/ 486600 w 968901"/>
                <a:gd name="connsiteY8" fmla="*/ 694716 h 890931"/>
                <a:gd name="connsiteX9" fmla="*/ 481837 w 968901"/>
                <a:gd name="connsiteY9" fmla="*/ 693764 h 890931"/>
                <a:gd name="connsiteX10" fmla="*/ 253237 w 968901"/>
                <a:gd name="connsiteY10" fmla="*/ 693764 h 890931"/>
                <a:gd name="connsiteX11" fmla="*/ 178942 w 968901"/>
                <a:gd name="connsiteY11" fmla="*/ 619469 h 890931"/>
                <a:gd name="connsiteX12" fmla="*/ 253237 w 968901"/>
                <a:gd name="connsiteY12" fmla="*/ 545174 h 890931"/>
                <a:gd name="connsiteX13" fmla="*/ 455167 w 968901"/>
                <a:gd name="connsiteY13" fmla="*/ 545174 h 890931"/>
                <a:gd name="connsiteX14" fmla="*/ 630427 w 968901"/>
                <a:gd name="connsiteY14" fmla="*/ 472784 h 890931"/>
                <a:gd name="connsiteX15" fmla="*/ 630427 w 968901"/>
                <a:gd name="connsiteY15" fmla="*/ 439446 h 890931"/>
                <a:gd name="connsiteX16" fmla="*/ 597090 w 968901"/>
                <a:gd name="connsiteY16" fmla="*/ 439446 h 890931"/>
                <a:gd name="connsiteX17" fmla="*/ 455167 w 968901"/>
                <a:gd name="connsiteY17" fmla="*/ 498501 h 890931"/>
                <a:gd name="connsiteX18" fmla="*/ 430402 w 968901"/>
                <a:gd name="connsiteY18" fmla="*/ 498501 h 890931"/>
                <a:gd name="connsiteX19" fmla="*/ 578040 w 968901"/>
                <a:gd name="connsiteY19" fmla="*/ 287046 h 890931"/>
                <a:gd name="connsiteX20" fmla="*/ 818070 w 968901"/>
                <a:gd name="connsiteY20" fmla="*/ 404204 h 890931"/>
                <a:gd name="connsiteX21" fmla="*/ 826642 w 968901"/>
                <a:gd name="connsiteY21" fmla="*/ 406109 h 890931"/>
                <a:gd name="connsiteX22" fmla="*/ 943800 w 968901"/>
                <a:gd name="connsiteY22" fmla="*/ 412776 h 890931"/>
                <a:gd name="connsiteX23" fmla="*/ 944752 w 968901"/>
                <a:gd name="connsiteY23" fmla="*/ 412776 h 890931"/>
                <a:gd name="connsiteX24" fmla="*/ 968565 w 968901"/>
                <a:gd name="connsiteY24" fmla="*/ 390869 h 890931"/>
                <a:gd name="connsiteX25" fmla="*/ 946657 w 968901"/>
                <a:gd name="connsiteY25" fmla="*/ 366104 h 890931"/>
                <a:gd name="connsiteX26" fmla="*/ 834262 w 968901"/>
                <a:gd name="connsiteY26" fmla="*/ 359436 h 890931"/>
                <a:gd name="connsiteX27" fmla="*/ 605662 w 968901"/>
                <a:gd name="connsiteY27" fmla="*/ 247041 h 890931"/>
                <a:gd name="connsiteX28" fmla="*/ 699960 w 968901"/>
                <a:gd name="connsiteY28" fmla="*/ 112739 h 890931"/>
                <a:gd name="connsiteX29" fmla="*/ 703770 w 968901"/>
                <a:gd name="connsiteY29" fmla="*/ 94641 h 890931"/>
                <a:gd name="connsiteX30" fmla="*/ 694245 w 968901"/>
                <a:gd name="connsiteY30" fmla="*/ 79401 h 890931"/>
                <a:gd name="connsiteX31" fmla="*/ 586612 w 968901"/>
                <a:gd name="connsiteY31" fmla="*/ 4154 h 890931"/>
                <a:gd name="connsiteX32" fmla="*/ 568515 w 968901"/>
                <a:gd name="connsiteY32" fmla="*/ 344 h 890931"/>
                <a:gd name="connsiteX33" fmla="*/ 553275 w 968901"/>
                <a:gd name="connsiteY33" fmla="*/ 9869 h 890931"/>
                <a:gd name="connsiteX34" fmla="*/ 432307 w 968901"/>
                <a:gd name="connsiteY34" fmla="*/ 184176 h 890931"/>
                <a:gd name="connsiteX35" fmla="*/ 356107 w 968901"/>
                <a:gd name="connsiteY35" fmla="*/ 174651 h 890931"/>
                <a:gd name="connsiteX36" fmla="*/ 354202 w 968901"/>
                <a:gd name="connsiteY36" fmla="*/ 175604 h 890931"/>
                <a:gd name="connsiteX37" fmla="*/ 229425 w 968901"/>
                <a:gd name="connsiteY37" fmla="*/ 229896 h 890931"/>
                <a:gd name="connsiteX38" fmla="*/ 189420 w 968901"/>
                <a:gd name="connsiteY38" fmla="*/ 264186 h 890931"/>
                <a:gd name="connsiteX39" fmla="*/ 10350 w 968901"/>
                <a:gd name="connsiteY39" fmla="*/ 545174 h 890931"/>
                <a:gd name="connsiteX40" fmla="*/ 9397 w 968901"/>
                <a:gd name="connsiteY40" fmla="*/ 547079 h 890931"/>
                <a:gd name="connsiteX41" fmla="*/ 4635 w 968901"/>
                <a:gd name="connsiteY41" fmla="*/ 614706 h 890931"/>
                <a:gd name="connsiteX42" fmla="*/ 49402 w 968901"/>
                <a:gd name="connsiteY42" fmla="*/ 666141 h 890931"/>
                <a:gd name="connsiteX43" fmla="*/ 88455 w 968901"/>
                <a:gd name="connsiteY43" fmla="*/ 675666 h 890931"/>
                <a:gd name="connsiteX44" fmla="*/ 64642 w 968901"/>
                <a:gd name="connsiteY44" fmla="*/ 709004 h 890931"/>
                <a:gd name="connsiteX45" fmla="*/ 60832 w 968901"/>
                <a:gd name="connsiteY45" fmla="*/ 719481 h 890931"/>
                <a:gd name="connsiteX46" fmla="*/ 38925 w 968901"/>
                <a:gd name="connsiteY46" fmla="*/ 864261 h 890931"/>
                <a:gd name="connsiteX47" fmla="*/ 48450 w 968901"/>
                <a:gd name="connsiteY47" fmla="*/ 887121 h 890931"/>
                <a:gd name="connsiteX48" fmla="*/ 61785 w 968901"/>
                <a:gd name="connsiteY48" fmla="*/ 890931 h 890931"/>
                <a:gd name="connsiteX49" fmla="*/ 73215 w 968901"/>
                <a:gd name="connsiteY49" fmla="*/ 888074 h 890931"/>
                <a:gd name="connsiteX50" fmla="*/ 201802 w 968901"/>
                <a:gd name="connsiteY50" fmla="*/ 818541 h 890931"/>
                <a:gd name="connsiteX51" fmla="*/ 202755 w 968901"/>
                <a:gd name="connsiteY51" fmla="*/ 817589 h 890931"/>
                <a:gd name="connsiteX52" fmla="*/ 284670 w 968901"/>
                <a:gd name="connsiteY52" fmla="*/ 871881 h 890931"/>
                <a:gd name="connsiteX53" fmla="*/ 350392 w 968901"/>
                <a:gd name="connsiteY53" fmla="*/ 843306 h 890931"/>
                <a:gd name="connsiteX54" fmla="*/ 416115 w 968901"/>
                <a:gd name="connsiteY54" fmla="*/ 871881 h 890931"/>
                <a:gd name="connsiteX55" fmla="*/ 505650 w 968901"/>
                <a:gd name="connsiteY55" fmla="*/ 782346 h 890931"/>
                <a:gd name="connsiteX56" fmla="*/ 505650 w 968901"/>
                <a:gd name="connsiteY56" fmla="*/ 754724 h 890931"/>
                <a:gd name="connsiteX57" fmla="*/ 514222 w 968901"/>
                <a:gd name="connsiteY57" fmla="*/ 759486 h 890931"/>
                <a:gd name="connsiteX58" fmla="*/ 711390 w 968901"/>
                <a:gd name="connsiteY58" fmla="*/ 806159 h 890931"/>
                <a:gd name="connsiteX59" fmla="*/ 909510 w 968901"/>
                <a:gd name="connsiteY59" fmla="*/ 759486 h 890931"/>
                <a:gd name="connsiteX60" fmla="*/ 955230 w 968901"/>
                <a:gd name="connsiteY60" fmla="*/ 737579 h 890931"/>
                <a:gd name="connsiteX61" fmla="*/ 966660 w 968901"/>
                <a:gd name="connsiteY61" fmla="*/ 708051 h 890931"/>
                <a:gd name="connsiteX62" fmla="*/ 578040 w 968901"/>
                <a:gd name="connsiteY62" fmla="*/ 58446 h 890931"/>
                <a:gd name="connsiteX63" fmla="*/ 646620 w 968901"/>
                <a:gd name="connsiteY63" fmla="*/ 106071 h 890931"/>
                <a:gd name="connsiteX64" fmla="*/ 373252 w 968901"/>
                <a:gd name="connsiteY64" fmla="*/ 497549 h 890931"/>
                <a:gd name="connsiteX65" fmla="*/ 270382 w 968901"/>
                <a:gd name="connsiteY65" fmla="*/ 497549 h 890931"/>
                <a:gd name="connsiteX66" fmla="*/ 578040 w 968901"/>
                <a:gd name="connsiteY66" fmla="*/ 58446 h 890931"/>
                <a:gd name="connsiteX67" fmla="*/ 51307 w 968901"/>
                <a:gd name="connsiteY67" fmla="*/ 568986 h 890931"/>
                <a:gd name="connsiteX68" fmla="*/ 229425 w 968901"/>
                <a:gd name="connsiteY68" fmla="*/ 288951 h 890931"/>
                <a:gd name="connsiteX69" fmla="*/ 248475 w 968901"/>
                <a:gd name="connsiteY69" fmla="*/ 272759 h 890931"/>
                <a:gd name="connsiteX70" fmla="*/ 372300 w 968901"/>
                <a:gd name="connsiteY70" fmla="*/ 219419 h 890931"/>
                <a:gd name="connsiteX71" fmla="*/ 405637 w 968901"/>
                <a:gd name="connsiteY71" fmla="*/ 223229 h 890931"/>
                <a:gd name="connsiteX72" fmla="*/ 206565 w 968901"/>
                <a:gd name="connsiteY72" fmla="*/ 507074 h 890931"/>
                <a:gd name="connsiteX73" fmla="*/ 132270 w 968901"/>
                <a:gd name="connsiteY73" fmla="*/ 600419 h 890931"/>
                <a:gd name="connsiteX74" fmla="*/ 110362 w 968901"/>
                <a:gd name="connsiteY74" fmla="*/ 624231 h 890931"/>
                <a:gd name="connsiteX75" fmla="*/ 70357 w 968901"/>
                <a:gd name="connsiteY75" fmla="*/ 624231 h 890931"/>
                <a:gd name="connsiteX76" fmla="*/ 51307 w 968901"/>
                <a:gd name="connsiteY76" fmla="*/ 568986 h 890931"/>
                <a:gd name="connsiteX77" fmla="*/ 93217 w 968901"/>
                <a:gd name="connsiteY77" fmla="*/ 824256 h 890931"/>
                <a:gd name="connsiteX78" fmla="*/ 106552 w 968901"/>
                <a:gd name="connsiteY78" fmla="*/ 731864 h 890931"/>
                <a:gd name="connsiteX79" fmla="*/ 145605 w 968901"/>
                <a:gd name="connsiteY79" fmla="*/ 676619 h 890931"/>
                <a:gd name="connsiteX80" fmla="*/ 208470 w 968901"/>
                <a:gd name="connsiteY80" fmla="*/ 732816 h 890931"/>
                <a:gd name="connsiteX81" fmla="*/ 200850 w 968901"/>
                <a:gd name="connsiteY81" fmla="*/ 744246 h 890931"/>
                <a:gd name="connsiteX82" fmla="*/ 200850 w 968901"/>
                <a:gd name="connsiteY82" fmla="*/ 744246 h 890931"/>
                <a:gd name="connsiteX83" fmla="*/ 176085 w 968901"/>
                <a:gd name="connsiteY83" fmla="*/ 780441 h 890931"/>
                <a:gd name="connsiteX84" fmla="*/ 93217 w 968901"/>
                <a:gd name="connsiteY84" fmla="*/ 824256 h 890931"/>
                <a:gd name="connsiteX85" fmla="*/ 285622 w 968901"/>
                <a:gd name="connsiteY85" fmla="*/ 825209 h 890931"/>
                <a:gd name="connsiteX86" fmla="*/ 243712 w 968901"/>
                <a:gd name="connsiteY86" fmla="*/ 783299 h 890931"/>
                <a:gd name="connsiteX87" fmla="*/ 243712 w 968901"/>
                <a:gd name="connsiteY87" fmla="*/ 764249 h 890931"/>
                <a:gd name="connsiteX88" fmla="*/ 259905 w 968901"/>
                <a:gd name="connsiteY88" fmla="*/ 741389 h 890931"/>
                <a:gd name="connsiteX89" fmla="*/ 327532 w 968901"/>
                <a:gd name="connsiteY89" fmla="*/ 741389 h 890931"/>
                <a:gd name="connsiteX90" fmla="*/ 327532 w 968901"/>
                <a:gd name="connsiteY90" fmla="*/ 783299 h 890931"/>
                <a:gd name="connsiteX91" fmla="*/ 285622 w 968901"/>
                <a:gd name="connsiteY91" fmla="*/ 825209 h 890931"/>
                <a:gd name="connsiteX92" fmla="*/ 416115 w 968901"/>
                <a:gd name="connsiteY92" fmla="*/ 825209 h 890931"/>
                <a:gd name="connsiteX93" fmla="*/ 374205 w 968901"/>
                <a:gd name="connsiteY93" fmla="*/ 783299 h 890931"/>
                <a:gd name="connsiteX94" fmla="*/ 374205 w 968901"/>
                <a:gd name="connsiteY94" fmla="*/ 741389 h 890931"/>
                <a:gd name="connsiteX95" fmla="*/ 458025 w 968901"/>
                <a:gd name="connsiteY95" fmla="*/ 741389 h 890931"/>
                <a:gd name="connsiteX96" fmla="*/ 458025 w 968901"/>
                <a:gd name="connsiteY96" fmla="*/ 783299 h 890931"/>
                <a:gd name="connsiteX97" fmla="*/ 416115 w 968901"/>
                <a:gd name="connsiteY97" fmla="*/ 825209 h 89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68901" h="890931">
                  <a:moveTo>
                    <a:pt x="966660" y="708051"/>
                  </a:moveTo>
                  <a:cubicBezTo>
                    <a:pt x="960945" y="696621"/>
                    <a:pt x="946657" y="690906"/>
                    <a:pt x="935227" y="696621"/>
                  </a:cubicBezTo>
                  <a:lnTo>
                    <a:pt x="889507" y="718529"/>
                  </a:lnTo>
                  <a:cubicBezTo>
                    <a:pt x="835215" y="745199"/>
                    <a:pt x="774255" y="760439"/>
                    <a:pt x="711390" y="760439"/>
                  </a:cubicBezTo>
                  <a:cubicBezTo>
                    <a:pt x="650430" y="760439"/>
                    <a:pt x="590422" y="746151"/>
                    <a:pt x="536130" y="718529"/>
                  </a:cubicBezTo>
                  <a:lnTo>
                    <a:pt x="492315" y="696621"/>
                  </a:lnTo>
                  <a:cubicBezTo>
                    <a:pt x="492315" y="696621"/>
                    <a:pt x="492315" y="696621"/>
                    <a:pt x="491362" y="696621"/>
                  </a:cubicBezTo>
                  <a:cubicBezTo>
                    <a:pt x="489457" y="695669"/>
                    <a:pt x="488505" y="695669"/>
                    <a:pt x="486600" y="694716"/>
                  </a:cubicBezTo>
                  <a:cubicBezTo>
                    <a:pt x="486600" y="694716"/>
                    <a:pt x="486600" y="694716"/>
                    <a:pt x="486600" y="694716"/>
                  </a:cubicBezTo>
                  <a:cubicBezTo>
                    <a:pt x="484695" y="694716"/>
                    <a:pt x="483742" y="693764"/>
                    <a:pt x="481837" y="693764"/>
                  </a:cubicBezTo>
                  <a:lnTo>
                    <a:pt x="253237" y="693764"/>
                  </a:lnTo>
                  <a:cubicBezTo>
                    <a:pt x="212280" y="693764"/>
                    <a:pt x="178942" y="660426"/>
                    <a:pt x="178942" y="619469"/>
                  </a:cubicBezTo>
                  <a:cubicBezTo>
                    <a:pt x="178942" y="578511"/>
                    <a:pt x="212280" y="545174"/>
                    <a:pt x="253237" y="545174"/>
                  </a:cubicBezTo>
                  <a:lnTo>
                    <a:pt x="455167" y="545174"/>
                  </a:lnTo>
                  <a:cubicBezTo>
                    <a:pt x="520890" y="545174"/>
                    <a:pt x="583755" y="519456"/>
                    <a:pt x="630427" y="472784"/>
                  </a:cubicBezTo>
                  <a:cubicBezTo>
                    <a:pt x="639952" y="463259"/>
                    <a:pt x="639952" y="448971"/>
                    <a:pt x="630427" y="439446"/>
                  </a:cubicBezTo>
                  <a:cubicBezTo>
                    <a:pt x="620902" y="429921"/>
                    <a:pt x="606615" y="429921"/>
                    <a:pt x="597090" y="439446"/>
                  </a:cubicBezTo>
                  <a:cubicBezTo>
                    <a:pt x="558990" y="477546"/>
                    <a:pt x="509460" y="498501"/>
                    <a:pt x="455167" y="498501"/>
                  </a:cubicBezTo>
                  <a:lnTo>
                    <a:pt x="430402" y="498501"/>
                  </a:lnTo>
                  <a:lnTo>
                    <a:pt x="578040" y="287046"/>
                  </a:lnTo>
                  <a:lnTo>
                    <a:pt x="818070" y="404204"/>
                  </a:lnTo>
                  <a:cubicBezTo>
                    <a:pt x="820927" y="405156"/>
                    <a:pt x="823785" y="406109"/>
                    <a:pt x="826642" y="406109"/>
                  </a:cubicBezTo>
                  <a:lnTo>
                    <a:pt x="943800" y="412776"/>
                  </a:lnTo>
                  <a:cubicBezTo>
                    <a:pt x="944752" y="412776"/>
                    <a:pt x="944752" y="412776"/>
                    <a:pt x="944752" y="412776"/>
                  </a:cubicBezTo>
                  <a:cubicBezTo>
                    <a:pt x="957135" y="412776"/>
                    <a:pt x="967612" y="403251"/>
                    <a:pt x="968565" y="390869"/>
                  </a:cubicBezTo>
                  <a:cubicBezTo>
                    <a:pt x="969517" y="377534"/>
                    <a:pt x="959040" y="367056"/>
                    <a:pt x="946657" y="366104"/>
                  </a:cubicBezTo>
                  <a:lnTo>
                    <a:pt x="834262" y="359436"/>
                  </a:lnTo>
                  <a:lnTo>
                    <a:pt x="605662" y="247041"/>
                  </a:lnTo>
                  <a:lnTo>
                    <a:pt x="699960" y="112739"/>
                  </a:lnTo>
                  <a:cubicBezTo>
                    <a:pt x="703770" y="107976"/>
                    <a:pt x="704722" y="101309"/>
                    <a:pt x="703770" y="94641"/>
                  </a:cubicBezTo>
                  <a:cubicBezTo>
                    <a:pt x="702817" y="87974"/>
                    <a:pt x="699007" y="83211"/>
                    <a:pt x="694245" y="79401"/>
                  </a:cubicBezTo>
                  <a:lnTo>
                    <a:pt x="586612" y="4154"/>
                  </a:lnTo>
                  <a:cubicBezTo>
                    <a:pt x="581850" y="344"/>
                    <a:pt x="575182" y="-609"/>
                    <a:pt x="568515" y="344"/>
                  </a:cubicBezTo>
                  <a:cubicBezTo>
                    <a:pt x="562800" y="1296"/>
                    <a:pt x="557085" y="5106"/>
                    <a:pt x="553275" y="9869"/>
                  </a:cubicBezTo>
                  <a:lnTo>
                    <a:pt x="432307" y="184176"/>
                  </a:lnTo>
                  <a:cubicBezTo>
                    <a:pt x="410400" y="169889"/>
                    <a:pt x="381825" y="166079"/>
                    <a:pt x="356107" y="174651"/>
                  </a:cubicBezTo>
                  <a:cubicBezTo>
                    <a:pt x="355155" y="174651"/>
                    <a:pt x="355155" y="174651"/>
                    <a:pt x="354202" y="175604"/>
                  </a:cubicBezTo>
                  <a:lnTo>
                    <a:pt x="229425" y="229896"/>
                  </a:lnTo>
                  <a:cubicBezTo>
                    <a:pt x="213232" y="236564"/>
                    <a:pt x="198945" y="248946"/>
                    <a:pt x="189420" y="264186"/>
                  </a:cubicBezTo>
                  <a:lnTo>
                    <a:pt x="10350" y="545174"/>
                  </a:lnTo>
                  <a:cubicBezTo>
                    <a:pt x="10350" y="546126"/>
                    <a:pt x="9397" y="546126"/>
                    <a:pt x="9397" y="547079"/>
                  </a:cubicBezTo>
                  <a:cubicBezTo>
                    <a:pt x="-1080" y="568034"/>
                    <a:pt x="-2985" y="592799"/>
                    <a:pt x="4635" y="614706"/>
                  </a:cubicBezTo>
                  <a:cubicBezTo>
                    <a:pt x="12255" y="637566"/>
                    <a:pt x="28447" y="655664"/>
                    <a:pt x="49402" y="666141"/>
                  </a:cubicBezTo>
                  <a:cubicBezTo>
                    <a:pt x="61785" y="671856"/>
                    <a:pt x="75120" y="674714"/>
                    <a:pt x="88455" y="675666"/>
                  </a:cubicBezTo>
                  <a:lnTo>
                    <a:pt x="64642" y="709004"/>
                  </a:lnTo>
                  <a:cubicBezTo>
                    <a:pt x="62737" y="711861"/>
                    <a:pt x="60832" y="715671"/>
                    <a:pt x="60832" y="719481"/>
                  </a:cubicBezTo>
                  <a:lnTo>
                    <a:pt x="38925" y="864261"/>
                  </a:lnTo>
                  <a:cubicBezTo>
                    <a:pt x="37972" y="872834"/>
                    <a:pt x="41782" y="882359"/>
                    <a:pt x="48450" y="887121"/>
                  </a:cubicBezTo>
                  <a:cubicBezTo>
                    <a:pt x="52260" y="889979"/>
                    <a:pt x="57022" y="890931"/>
                    <a:pt x="61785" y="890931"/>
                  </a:cubicBezTo>
                  <a:cubicBezTo>
                    <a:pt x="65595" y="890931"/>
                    <a:pt x="69405" y="889979"/>
                    <a:pt x="73215" y="888074"/>
                  </a:cubicBezTo>
                  <a:lnTo>
                    <a:pt x="201802" y="818541"/>
                  </a:lnTo>
                  <a:cubicBezTo>
                    <a:pt x="201802" y="818541"/>
                    <a:pt x="202755" y="818541"/>
                    <a:pt x="202755" y="817589"/>
                  </a:cubicBezTo>
                  <a:cubicBezTo>
                    <a:pt x="216090" y="849974"/>
                    <a:pt x="248475" y="871881"/>
                    <a:pt x="284670" y="871881"/>
                  </a:cubicBezTo>
                  <a:cubicBezTo>
                    <a:pt x="310387" y="871881"/>
                    <a:pt x="334200" y="860451"/>
                    <a:pt x="350392" y="843306"/>
                  </a:cubicBezTo>
                  <a:cubicBezTo>
                    <a:pt x="366585" y="861404"/>
                    <a:pt x="390397" y="871881"/>
                    <a:pt x="416115" y="871881"/>
                  </a:cubicBezTo>
                  <a:cubicBezTo>
                    <a:pt x="465645" y="871881"/>
                    <a:pt x="505650" y="831876"/>
                    <a:pt x="505650" y="782346"/>
                  </a:cubicBezTo>
                  <a:lnTo>
                    <a:pt x="505650" y="754724"/>
                  </a:lnTo>
                  <a:lnTo>
                    <a:pt x="514222" y="759486"/>
                  </a:lnTo>
                  <a:cubicBezTo>
                    <a:pt x="575182" y="789966"/>
                    <a:pt x="642810" y="806159"/>
                    <a:pt x="711390" y="806159"/>
                  </a:cubicBezTo>
                  <a:cubicBezTo>
                    <a:pt x="780922" y="806159"/>
                    <a:pt x="849502" y="789966"/>
                    <a:pt x="909510" y="759486"/>
                  </a:cubicBezTo>
                  <a:lnTo>
                    <a:pt x="955230" y="737579"/>
                  </a:lnTo>
                  <a:cubicBezTo>
                    <a:pt x="966660" y="733769"/>
                    <a:pt x="972375" y="719481"/>
                    <a:pt x="966660" y="708051"/>
                  </a:cubicBezTo>
                  <a:close/>
                  <a:moveTo>
                    <a:pt x="578040" y="58446"/>
                  </a:moveTo>
                  <a:lnTo>
                    <a:pt x="646620" y="106071"/>
                  </a:lnTo>
                  <a:lnTo>
                    <a:pt x="373252" y="497549"/>
                  </a:lnTo>
                  <a:lnTo>
                    <a:pt x="270382" y="497549"/>
                  </a:lnTo>
                  <a:lnTo>
                    <a:pt x="578040" y="58446"/>
                  </a:lnTo>
                  <a:close/>
                  <a:moveTo>
                    <a:pt x="51307" y="568986"/>
                  </a:moveTo>
                  <a:lnTo>
                    <a:pt x="229425" y="288951"/>
                  </a:lnTo>
                  <a:cubicBezTo>
                    <a:pt x="234187" y="282284"/>
                    <a:pt x="239902" y="276569"/>
                    <a:pt x="248475" y="272759"/>
                  </a:cubicBezTo>
                  <a:lnTo>
                    <a:pt x="372300" y="219419"/>
                  </a:lnTo>
                  <a:cubicBezTo>
                    <a:pt x="383730" y="215609"/>
                    <a:pt x="396112" y="217514"/>
                    <a:pt x="405637" y="223229"/>
                  </a:cubicBezTo>
                  <a:lnTo>
                    <a:pt x="206565" y="507074"/>
                  </a:lnTo>
                  <a:cubicBezTo>
                    <a:pt x="167512" y="523266"/>
                    <a:pt x="138937" y="558509"/>
                    <a:pt x="132270" y="600419"/>
                  </a:cubicBezTo>
                  <a:cubicBezTo>
                    <a:pt x="129412" y="609944"/>
                    <a:pt x="120840" y="618516"/>
                    <a:pt x="110362" y="624231"/>
                  </a:cubicBezTo>
                  <a:cubicBezTo>
                    <a:pt x="97027" y="629946"/>
                    <a:pt x="81787" y="629946"/>
                    <a:pt x="70357" y="624231"/>
                  </a:cubicBezTo>
                  <a:cubicBezTo>
                    <a:pt x="50355" y="613754"/>
                    <a:pt x="41782" y="589941"/>
                    <a:pt x="51307" y="568986"/>
                  </a:cubicBezTo>
                  <a:close/>
                  <a:moveTo>
                    <a:pt x="93217" y="824256"/>
                  </a:moveTo>
                  <a:lnTo>
                    <a:pt x="106552" y="731864"/>
                  </a:lnTo>
                  <a:lnTo>
                    <a:pt x="145605" y="676619"/>
                  </a:lnTo>
                  <a:cubicBezTo>
                    <a:pt x="158940" y="702336"/>
                    <a:pt x="181800" y="722339"/>
                    <a:pt x="208470" y="732816"/>
                  </a:cubicBezTo>
                  <a:lnTo>
                    <a:pt x="200850" y="744246"/>
                  </a:lnTo>
                  <a:cubicBezTo>
                    <a:pt x="200850" y="744246"/>
                    <a:pt x="200850" y="744246"/>
                    <a:pt x="200850" y="744246"/>
                  </a:cubicBezTo>
                  <a:lnTo>
                    <a:pt x="176085" y="780441"/>
                  </a:lnTo>
                  <a:lnTo>
                    <a:pt x="93217" y="824256"/>
                  </a:lnTo>
                  <a:close/>
                  <a:moveTo>
                    <a:pt x="285622" y="825209"/>
                  </a:moveTo>
                  <a:cubicBezTo>
                    <a:pt x="262762" y="825209"/>
                    <a:pt x="243712" y="806159"/>
                    <a:pt x="243712" y="783299"/>
                  </a:cubicBezTo>
                  <a:lnTo>
                    <a:pt x="243712" y="764249"/>
                  </a:lnTo>
                  <a:lnTo>
                    <a:pt x="259905" y="741389"/>
                  </a:lnTo>
                  <a:lnTo>
                    <a:pt x="327532" y="741389"/>
                  </a:lnTo>
                  <a:lnTo>
                    <a:pt x="327532" y="783299"/>
                  </a:lnTo>
                  <a:cubicBezTo>
                    <a:pt x="327532" y="806159"/>
                    <a:pt x="308482" y="825209"/>
                    <a:pt x="285622" y="825209"/>
                  </a:cubicBezTo>
                  <a:close/>
                  <a:moveTo>
                    <a:pt x="416115" y="825209"/>
                  </a:moveTo>
                  <a:cubicBezTo>
                    <a:pt x="393255" y="825209"/>
                    <a:pt x="374205" y="806159"/>
                    <a:pt x="374205" y="783299"/>
                  </a:cubicBezTo>
                  <a:lnTo>
                    <a:pt x="374205" y="741389"/>
                  </a:lnTo>
                  <a:lnTo>
                    <a:pt x="458025" y="741389"/>
                  </a:lnTo>
                  <a:lnTo>
                    <a:pt x="458025" y="783299"/>
                  </a:lnTo>
                  <a:cubicBezTo>
                    <a:pt x="458025" y="806159"/>
                    <a:pt x="439927" y="825209"/>
                    <a:pt x="416115" y="825209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03D8D51-314B-EBED-1F22-76B797C1FB8B}"/>
                </a:ext>
              </a:extLst>
            </p:cNvPr>
            <p:cNvGrpSpPr/>
            <p:nvPr/>
          </p:nvGrpSpPr>
          <p:grpSpPr>
            <a:xfrm>
              <a:off x="4740062" y="3746533"/>
              <a:ext cx="626288" cy="764400"/>
              <a:chOff x="4740062" y="3746533"/>
              <a:chExt cx="626288" cy="764400"/>
            </a:xfrm>
          </p:grpSpPr>
          <p:sp>
            <p:nvSpPr>
              <p:cNvPr id="158" name="Freeform 127">
                <a:extLst>
                  <a:ext uri="{FF2B5EF4-FFF2-40B4-BE49-F238E27FC236}">
                    <a16:creationId xmlns:a16="http://schemas.microsoft.com/office/drawing/2014/main" id="{6024564A-645A-048E-2807-596CFFDAB71D}"/>
                  </a:ext>
                </a:extLst>
              </p:cNvPr>
              <p:cNvSpPr/>
              <p:nvPr/>
            </p:nvSpPr>
            <p:spPr>
              <a:xfrm>
                <a:off x="5187280" y="4004203"/>
                <a:ext cx="179070" cy="506730"/>
              </a:xfrm>
              <a:custGeom>
                <a:avLst/>
                <a:gdLst>
                  <a:gd name="connsiteX0" fmla="*/ 23813 w 179070"/>
                  <a:gd name="connsiteY0" fmla="*/ 506730 h 506730"/>
                  <a:gd name="connsiteX1" fmla="*/ 11430 w 179070"/>
                  <a:gd name="connsiteY1" fmla="*/ 502920 h 506730"/>
                  <a:gd name="connsiteX2" fmla="*/ 0 w 179070"/>
                  <a:gd name="connsiteY2" fmla="*/ 482918 h 506730"/>
                  <a:gd name="connsiteX3" fmla="*/ 0 w 179070"/>
                  <a:gd name="connsiteY3" fmla="*/ 23813 h 506730"/>
                  <a:gd name="connsiteX4" fmla="*/ 23813 w 179070"/>
                  <a:gd name="connsiteY4" fmla="*/ 0 h 506730"/>
                  <a:gd name="connsiteX5" fmla="*/ 155258 w 179070"/>
                  <a:gd name="connsiteY5" fmla="*/ 0 h 506730"/>
                  <a:gd name="connsiteX6" fmla="*/ 179070 w 179070"/>
                  <a:gd name="connsiteY6" fmla="*/ 23813 h 506730"/>
                  <a:gd name="connsiteX7" fmla="*/ 179070 w 179070"/>
                  <a:gd name="connsiteY7" fmla="*/ 417195 h 506730"/>
                  <a:gd name="connsiteX8" fmla="*/ 165735 w 179070"/>
                  <a:gd name="connsiteY8" fmla="*/ 438150 h 506730"/>
                  <a:gd name="connsiteX9" fmla="*/ 34290 w 179070"/>
                  <a:gd name="connsiteY9" fmla="*/ 503872 h 506730"/>
                  <a:gd name="connsiteX10" fmla="*/ 23813 w 179070"/>
                  <a:gd name="connsiteY10" fmla="*/ 506730 h 506730"/>
                  <a:gd name="connsiteX11" fmla="*/ 47625 w 179070"/>
                  <a:gd name="connsiteY11" fmla="*/ 47625 h 506730"/>
                  <a:gd name="connsiteX12" fmla="*/ 47625 w 179070"/>
                  <a:gd name="connsiteY12" fmla="*/ 444818 h 506730"/>
                  <a:gd name="connsiteX13" fmla="*/ 131445 w 179070"/>
                  <a:gd name="connsiteY13" fmla="*/ 402908 h 506730"/>
                  <a:gd name="connsiteX14" fmla="*/ 131445 w 179070"/>
                  <a:gd name="connsiteY14" fmla="*/ 47625 h 506730"/>
                  <a:gd name="connsiteX15" fmla="*/ 47625 w 179070"/>
                  <a:gd name="connsiteY15" fmla="*/ 47625 h 506730"/>
                  <a:gd name="connsiteX16" fmla="*/ 155258 w 179070"/>
                  <a:gd name="connsiteY16" fmla="*/ 417195 h 506730"/>
                  <a:gd name="connsiteX17" fmla="*/ 155258 w 179070"/>
                  <a:gd name="connsiteY17" fmla="*/ 417195 h 506730"/>
                  <a:gd name="connsiteX18" fmla="*/ 155258 w 179070"/>
                  <a:gd name="connsiteY18" fmla="*/ 417195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9070" h="506730">
                    <a:moveTo>
                      <a:pt x="23813" y="506730"/>
                    </a:moveTo>
                    <a:cubicBezTo>
                      <a:pt x="19050" y="506730"/>
                      <a:pt x="15240" y="505778"/>
                      <a:pt x="11430" y="502920"/>
                    </a:cubicBezTo>
                    <a:cubicBezTo>
                      <a:pt x="4763" y="498158"/>
                      <a:pt x="0" y="490538"/>
                      <a:pt x="0" y="482918"/>
                    </a:cubicBezTo>
                    <a:lnTo>
                      <a:pt x="0" y="23813"/>
                    </a:lnTo>
                    <a:cubicBezTo>
                      <a:pt x="0" y="10478"/>
                      <a:pt x="10478" y="0"/>
                      <a:pt x="23813" y="0"/>
                    </a:cubicBezTo>
                    <a:lnTo>
                      <a:pt x="155258" y="0"/>
                    </a:lnTo>
                    <a:cubicBezTo>
                      <a:pt x="168593" y="0"/>
                      <a:pt x="179070" y="10478"/>
                      <a:pt x="179070" y="23813"/>
                    </a:cubicBezTo>
                    <a:lnTo>
                      <a:pt x="179070" y="417195"/>
                    </a:lnTo>
                    <a:cubicBezTo>
                      <a:pt x="179070" y="425768"/>
                      <a:pt x="174308" y="434340"/>
                      <a:pt x="165735" y="438150"/>
                    </a:cubicBezTo>
                    <a:lnTo>
                      <a:pt x="34290" y="503872"/>
                    </a:lnTo>
                    <a:cubicBezTo>
                      <a:pt x="31433" y="505778"/>
                      <a:pt x="27623" y="506730"/>
                      <a:pt x="23813" y="506730"/>
                    </a:cubicBezTo>
                    <a:close/>
                    <a:moveTo>
                      <a:pt x="47625" y="47625"/>
                    </a:moveTo>
                    <a:lnTo>
                      <a:pt x="47625" y="444818"/>
                    </a:lnTo>
                    <a:lnTo>
                      <a:pt x="131445" y="402908"/>
                    </a:lnTo>
                    <a:lnTo>
                      <a:pt x="131445" y="47625"/>
                    </a:lnTo>
                    <a:lnTo>
                      <a:pt x="47625" y="47625"/>
                    </a:lnTo>
                    <a:close/>
                    <a:moveTo>
                      <a:pt x="155258" y="417195"/>
                    </a:moveTo>
                    <a:lnTo>
                      <a:pt x="155258" y="417195"/>
                    </a:lnTo>
                    <a:lnTo>
                      <a:pt x="155258" y="417195"/>
                    </a:lnTo>
                    <a:close/>
                  </a:path>
                </a:pathLst>
              </a:custGeom>
              <a:solidFill>
                <a:srgbClr val="79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9" name="Freeform 128">
                <a:extLst>
                  <a:ext uri="{FF2B5EF4-FFF2-40B4-BE49-F238E27FC236}">
                    <a16:creationId xmlns:a16="http://schemas.microsoft.com/office/drawing/2014/main" id="{56075029-A67A-94A1-32E8-E13F61658080}"/>
                  </a:ext>
                </a:extLst>
              </p:cNvPr>
              <p:cNvSpPr/>
              <p:nvPr/>
            </p:nvSpPr>
            <p:spPr>
              <a:xfrm>
                <a:off x="4740062" y="3746533"/>
                <a:ext cx="155295" cy="122415"/>
              </a:xfrm>
              <a:custGeom>
                <a:avLst/>
                <a:gdLst>
                  <a:gd name="connsiteX0" fmla="*/ 130988 w 155295"/>
                  <a:gd name="connsiteY0" fmla="*/ 122415 h 122415"/>
                  <a:gd name="connsiteX1" fmla="*/ 117653 w 155295"/>
                  <a:gd name="connsiteY1" fmla="*/ 118605 h 122415"/>
                  <a:gd name="connsiteX2" fmla="*/ 10020 w 155295"/>
                  <a:gd name="connsiteY2" fmla="*/ 43358 h 122415"/>
                  <a:gd name="connsiteX3" fmla="*/ 4305 w 155295"/>
                  <a:gd name="connsiteY3" fmla="*/ 10020 h 122415"/>
                  <a:gd name="connsiteX4" fmla="*/ 37643 w 155295"/>
                  <a:gd name="connsiteY4" fmla="*/ 4305 h 122415"/>
                  <a:gd name="connsiteX5" fmla="*/ 145275 w 155295"/>
                  <a:gd name="connsiteY5" fmla="*/ 79553 h 122415"/>
                  <a:gd name="connsiteX6" fmla="*/ 150990 w 155295"/>
                  <a:gd name="connsiteY6" fmla="*/ 112890 h 122415"/>
                  <a:gd name="connsiteX7" fmla="*/ 130988 w 155295"/>
                  <a:gd name="connsiteY7" fmla="*/ 122415 h 12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95" h="122415">
                    <a:moveTo>
                      <a:pt x="130988" y="122415"/>
                    </a:moveTo>
                    <a:cubicBezTo>
                      <a:pt x="126225" y="122415"/>
                      <a:pt x="121463" y="121463"/>
                      <a:pt x="117653" y="118605"/>
                    </a:cubicBezTo>
                    <a:lnTo>
                      <a:pt x="10020" y="43358"/>
                    </a:lnTo>
                    <a:cubicBezTo>
                      <a:pt x="-457" y="35738"/>
                      <a:pt x="-3315" y="21450"/>
                      <a:pt x="4305" y="10020"/>
                    </a:cubicBezTo>
                    <a:cubicBezTo>
                      <a:pt x="11925" y="-457"/>
                      <a:pt x="26213" y="-3315"/>
                      <a:pt x="37643" y="4305"/>
                    </a:cubicBezTo>
                    <a:lnTo>
                      <a:pt x="145275" y="79553"/>
                    </a:lnTo>
                    <a:cubicBezTo>
                      <a:pt x="155753" y="87173"/>
                      <a:pt x="158610" y="101460"/>
                      <a:pt x="150990" y="112890"/>
                    </a:cubicBezTo>
                    <a:cubicBezTo>
                      <a:pt x="146228" y="119558"/>
                      <a:pt x="138608" y="122415"/>
                      <a:pt x="130988" y="122415"/>
                    </a:cubicBezTo>
                    <a:close/>
                  </a:path>
                </a:pathLst>
              </a:custGeom>
              <a:solidFill>
                <a:srgbClr val="79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60" name="Group 159" descr="An icon of a monitor with a play button.">
            <a:extLst>
              <a:ext uri="{FF2B5EF4-FFF2-40B4-BE49-F238E27FC236}">
                <a16:creationId xmlns:a16="http://schemas.microsoft.com/office/drawing/2014/main" id="{6C884EC4-6E1B-132C-19E7-2889709FDD22}"/>
              </a:ext>
            </a:extLst>
          </p:cNvPr>
          <p:cNvGrpSpPr/>
          <p:nvPr/>
        </p:nvGrpSpPr>
        <p:grpSpPr>
          <a:xfrm>
            <a:off x="5760251" y="2709545"/>
            <a:ext cx="959094" cy="739394"/>
            <a:chOff x="6294653" y="3727314"/>
            <a:chExt cx="959094" cy="739394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63BC5CC-FC4C-6822-C2A6-DF2D57A8D685}"/>
                </a:ext>
              </a:extLst>
            </p:cNvPr>
            <p:cNvGrpSpPr/>
            <p:nvPr/>
          </p:nvGrpSpPr>
          <p:grpSpPr>
            <a:xfrm>
              <a:off x="6294653" y="3727314"/>
              <a:ext cx="959094" cy="739394"/>
              <a:chOff x="6294653" y="3727314"/>
              <a:chExt cx="959094" cy="739394"/>
            </a:xfrm>
          </p:grpSpPr>
          <p:sp>
            <p:nvSpPr>
              <p:cNvPr id="163" name="Freeform 132">
                <a:extLst>
                  <a:ext uri="{FF2B5EF4-FFF2-40B4-BE49-F238E27FC236}">
                    <a16:creationId xmlns:a16="http://schemas.microsoft.com/office/drawing/2014/main" id="{B9DA63E7-1A1F-1DCE-8791-6F25A1112313}"/>
                  </a:ext>
                </a:extLst>
              </p:cNvPr>
              <p:cNvSpPr/>
              <p:nvPr/>
            </p:nvSpPr>
            <p:spPr>
              <a:xfrm>
                <a:off x="6294653" y="3727314"/>
                <a:ext cx="959094" cy="636200"/>
              </a:xfrm>
              <a:custGeom>
                <a:avLst/>
                <a:gdLst>
                  <a:gd name="connsiteX0" fmla="*/ 937260 w 959094"/>
                  <a:gd name="connsiteY0" fmla="*/ 636201 h 636200"/>
                  <a:gd name="connsiteX1" fmla="*/ 21775 w 959094"/>
                  <a:gd name="connsiteY1" fmla="*/ 636201 h 636200"/>
                  <a:gd name="connsiteX2" fmla="*/ 0 w 959094"/>
                  <a:gd name="connsiteY2" fmla="*/ 614426 h 636200"/>
                  <a:gd name="connsiteX3" fmla="*/ 0 w 959094"/>
                  <a:gd name="connsiteY3" fmla="*/ 21775 h 636200"/>
                  <a:gd name="connsiteX4" fmla="*/ 21775 w 959094"/>
                  <a:gd name="connsiteY4" fmla="*/ 0 h 636200"/>
                  <a:gd name="connsiteX5" fmla="*/ 937260 w 959094"/>
                  <a:gd name="connsiteY5" fmla="*/ 0 h 636200"/>
                  <a:gd name="connsiteX6" fmla="*/ 959035 w 959094"/>
                  <a:gd name="connsiteY6" fmla="*/ 21775 h 636200"/>
                  <a:gd name="connsiteX7" fmla="*/ 959035 w 959094"/>
                  <a:gd name="connsiteY7" fmla="*/ 614426 h 636200"/>
                  <a:gd name="connsiteX8" fmla="*/ 937260 w 959094"/>
                  <a:gd name="connsiteY8" fmla="*/ 636201 h 636200"/>
                  <a:gd name="connsiteX9" fmla="*/ 43549 w 959094"/>
                  <a:gd name="connsiteY9" fmla="*/ 592651 h 636200"/>
                  <a:gd name="connsiteX10" fmla="*/ 915485 w 959094"/>
                  <a:gd name="connsiteY10" fmla="*/ 592651 h 636200"/>
                  <a:gd name="connsiteX11" fmla="*/ 915485 w 959094"/>
                  <a:gd name="connsiteY11" fmla="*/ 43549 h 636200"/>
                  <a:gd name="connsiteX12" fmla="*/ 43549 w 959094"/>
                  <a:gd name="connsiteY12" fmla="*/ 43549 h 636200"/>
                  <a:gd name="connsiteX13" fmla="*/ 43549 w 959094"/>
                  <a:gd name="connsiteY13" fmla="*/ 592651 h 63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9094" h="636200">
                    <a:moveTo>
                      <a:pt x="937260" y="636201"/>
                    </a:moveTo>
                    <a:lnTo>
                      <a:pt x="21775" y="636201"/>
                    </a:lnTo>
                    <a:cubicBezTo>
                      <a:pt x="9467" y="636201"/>
                      <a:pt x="0" y="626733"/>
                      <a:pt x="0" y="614426"/>
                    </a:cubicBezTo>
                    <a:lnTo>
                      <a:pt x="0" y="21775"/>
                    </a:lnTo>
                    <a:cubicBezTo>
                      <a:pt x="0" y="9467"/>
                      <a:pt x="9467" y="0"/>
                      <a:pt x="21775" y="0"/>
                    </a:cubicBezTo>
                    <a:lnTo>
                      <a:pt x="937260" y="0"/>
                    </a:lnTo>
                    <a:cubicBezTo>
                      <a:pt x="949567" y="0"/>
                      <a:pt x="959035" y="9467"/>
                      <a:pt x="959035" y="21775"/>
                    </a:cubicBezTo>
                    <a:lnTo>
                      <a:pt x="959035" y="614426"/>
                    </a:lnTo>
                    <a:cubicBezTo>
                      <a:pt x="959981" y="626733"/>
                      <a:pt x="949567" y="636201"/>
                      <a:pt x="937260" y="636201"/>
                    </a:cubicBezTo>
                    <a:close/>
                    <a:moveTo>
                      <a:pt x="43549" y="592651"/>
                    </a:moveTo>
                    <a:lnTo>
                      <a:pt x="915485" y="592651"/>
                    </a:lnTo>
                    <a:lnTo>
                      <a:pt x="915485" y="43549"/>
                    </a:lnTo>
                    <a:lnTo>
                      <a:pt x="43549" y="43549"/>
                    </a:lnTo>
                    <a:lnTo>
                      <a:pt x="43549" y="592651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133">
                <a:extLst>
                  <a:ext uri="{FF2B5EF4-FFF2-40B4-BE49-F238E27FC236}">
                    <a16:creationId xmlns:a16="http://schemas.microsoft.com/office/drawing/2014/main" id="{1310CD82-C76A-A08A-0A60-6999110E56B0}"/>
                  </a:ext>
                </a:extLst>
              </p:cNvPr>
              <p:cNvSpPr/>
              <p:nvPr/>
            </p:nvSpPr>
            <p:spPr>
              <a:xfrm>
                <a:off x="6479265" y="4423159"/>
                <a:ext cx="586024" cy="43549"/>
              </a:xfrm>
              <a:custGeom>
                <a:avLst/>
                <a:gdLst>
                  <a:gd name="connsiteX0" fmla="*/ 565196 w 586024"/>
                  <a:gd name="connsiteY0" fmla="*/ 43549 h 43549"/>
                  <a:gd name="connsiteX1" fmla="*/ 21775 w 586024"/>
                  <a:gd name="connsiteY1" fmla="*/ 43549 h 43549"/>
                  <a:gd name="connsiteX2" fmla="*/ 0 w 586024"/>
                  <a:gd name="connsiteY2" fmla="*/ 21775 h 43549"/>
                  <a:gd name="connsiteX3" fmla="*/ 21775 w 586024"/>
                  <a:gd name="connsiteY3" fmla="*/ 0 h 43549"/>
                  <a:gd name="connsiteX4" fmla="*/ 564250 w 586024"/>
                  <a:gd name="connsiteY4" fmla="*/ 0 h 43549"/>
                  <a:gd name="connsiteX5" fmla="*/ 586024 w 586024"/>
                  <a:gd name="connsiteY5" fmla="*/ 21775 h 43549"/>
                  <a:gd name="connsiteX6" fmla="*/ 565196 w 586024"/>
                  <a:gd name="connsiteY6" fmla="*/ 43549 h 4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024" h="43549">
                    <a:moveTo>
                      <a:pt x="565196" y="43549"/>
                    </a:moveTo>
                    <a:lnTo>
                      <a:pt x="21775" y="43549"/>
                    </a:lnTo>
                    <a:cubicBezTo>
                      <a:pt x="9467" y="43549"/>
                      <a:pt x="0" y="34082"/>
                      <a:pt x="0" y="21775"/>
                    </a:cubicBezTo>
                    <a:cubicBezTo>
                      <a:pt x="0" y="9467"/>
                      <a:pt x="9467" y="0"/>
                      <a:pt x="21775" y="0"/>
                    </a:cubicBezTo>
                    <a:lnTo>
                      <a:pt x="564250" y="0"/>
                    </a:lnTo>
                    <a:cubicBezTo>
                      <a:pt x="576557" y="0"/>
                      <a:pt x="586024" y="9467"/>
                      <a:pt x="586024" y="21775"/>
                    </a:cubicBezTo>
                    <a:cubicBezTo>
                      <a:pt x="586024" y="34082"/>
                      <a:pt x="577504" y="43549"/>
                      <a:pt x="565196" y="43549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62" name="Freeform 134">
              <a:extLst>
                <a:ext uri="{FF2B5EF4-FFF2-40B4-BE49-F238E27FC236}">
                  <a16:creationId xmlns:a16="http://schemas.microsoft.com/office/drawing/2014/main" id="{283CC581-FEAF-59CF-6F13-180409225D53}"/>
                </a:ext>
              </a:extLst>
            </p:cNvPr>
            <p:cNvSpPr/>
            <p:nvPr/>
          </p:nvSpPr>
          <p:spPr>
            <a:xfrm>
              <a:off x="6647782" y="3882577"/>
              <a:ext cx="287805" cy="328514"/>
            </a:xfrm>
            <a:custGeom>
              <a:avLst/>
              <a:gdLst>
                <a:gd name="connsiteX0" fmla="*/ 22721 w 287805"/>
                <a:gd name="connsiteY0" fmla="*/ 328514 h 328514"/>
                <a:gd name="connsiteX1" fmla="*/ 11361 w 287805"/>
                <a:gd name="connsiteY1" fmla="*/ 325674 h 328514"/>
                <a:gd name="connsiteX2" fmla="*/ 0 w 287805"/>
                <a:gd name="connsiteY2" fmla="*/ 306740 h 328514"/>
                <a:gd name="connsiteX3" fmla="*/ 0 w 287805"/>
                <a:gd name="connsiteY3" fmla="*/ 21775 h 328514"/>
                <a:gd name="connsiteX4" fmla="*/ 11361 w 287805"/>
                <a:gd name="connsiteY4" fmla="*/ 2840 h 328514"/>
                <a:gd name="connsiteX5" fmla="*/ 33135 w 287805"/>
                <a:gd name="connsiteY5" fmla="*/ 2840 h 328514"/>
                <a:gd name="connsiteX6" fmla="*/ 156210 w 287805"/>
                <a:gd name="connsiteY6" fmla="*/ 72898 h 328514"/>
                <a:gd name="connsiteX7" fmla="*/ 276444 w 287805"/>
                <a:gd name="connsiteY7" fmla="*/ 143903 h 328514"/>
                <a:gd name="connsiteX8" fmla="*/ 287805 w 287805"/>
                <a:gd name="connsiteY8" fmla="*/ 162837 h 328514"/>
                <a:gd name="connsiteX9" fmla="*/ 277391 w 287805"/>
                <a:gd name="connsiteY9" fmla="*/ 181772 h 328514"/>
                <a:gd name="connsiteX10" fmla="*/ 157157 w 287805"/>
                <a:gd name="connsiteY10" fmla="*/ 254670 h 328514"/>
                <a:gd name="connsiteX11" fmla="*/ 33135 w 287805"/>
                <a:gd name="connsiteY11" fmla="*/ 325674 h 328514"/>
                <a:gd name="connsiteX12" fmla="*/ 22721 w 287805"/>
                <a:gd name="connsiteY12" fmla="*/ 328514 h 328514"/>
                <a:gd name="connsiteX13" fmla="*/ 44496 w 287805"/>
                <a:gd name="connsiteY13" fmla="*/ 59644 h 328514"/>
                <a:gd name="connsiteX14" fmla="*/ 44496 w 287805"/>
                <a:gd name="connsiteY14" fmla="*/ 268871 h 328514"/>
                <a:gd name="connsiteX15" fmla="*/ 134435 w 287805"/>
                <a:gd name="connsiteY15" fmla="*/ 216801 h 328514"/>
                <a:gd name="connsiteX16" fmla="*/ 222481 w 287805"/>
                <a:gd name="connsiteY16" fmla="*/ 162837 h 328514"/>
                <a:gd name="connsiteX17" fmla="*/ 133489 w 287805"/>
                <a:gd name="connsiteY17" fmla="*/ 110767 h 328514"/>
                <a:gd name="connsiteX18" fmla="*/ 44496 w 287805"/>
                <a:gd name="connsiteY18" fmla="*/ 59644 h 3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7805" h="328514">
                  <a:moveTo>
                    <a:pt x="22721" y="328514"/>
                  </a:moveTo>
                  <a:cubicBezTo>
                    <a:pt x="18935" y="328514"/>
                    <a:pt x="15148" y="327568"/>
                    <a:pt x="11361" y="325674"/>
                  </a:cubicBezTo>
                  <a:cubicBezTo>
                    <a:pt x="4734" y="321887"/>
                    <a:pt x="0" y="314313"/>
                    <a:pt x="0" y="306740"/>
                  </a:cubicBezTo>
                  <a:lnTo>
                    <a:pt x="0" y="21775"/>
                  </a:lnTo>
                  <a:cubicBezTo>
                    <a:pt x="0" y="14201"/>
                    <a:pt x="3787" y="6627"/>
                    <a:pt x="11361" y="2840"/>
                  </a:cubicBezTo>
                  <a:cubicBezTo>
                    <a:pt x="17988" y="-947"/>
                    <a:pt x="26508" y="-947"/>
                    <a:pt x="33135" y="2840"/>
                  </a:cubicBezTo>
                  <a:lnTo>
                    <a:pt x="156210" y="72898"/>
                  </a:lnTo>
                  <a:lnTo>
                    <a:pt x="276444" y="143903"/>
                  </a:lnTo>
                  <a:cubicBezTo>
                    <a:pt x="283071" y="147689"/>
                    <a:pt x="286858" y="155263"/>
                    <a:pt x="287805" y="162837"/>
                  </a:cubicBezTo>
                  <a:cubicBezTo>
                    <a:pt x="287805" y="170411"/>
                    <a:pt x="284018" y="177985"/>
                    <a:pt x="277391" y="181772"/>
                  </a:cubicBezTo>
                  <a:lnTo>
                    <a:pt x="157157" y="254670"/>
                  </a:lnTo>
                  <a:lnTo>
                    <a:pt x="33135" y="325674"/>
                  </a:lnTo>
                  <a:cubicBezTo>
                    <a:pt x="30295" y="327568"/>
                    <a:pt x="26508" y="328514"/>
                    <a:pt x="22721" y="328514"/>
                  </a:cubicBezTo>
                  <a:close/>
                  <a:moveTo>
                    <a:pt x="44496" y="59644"/>
                  </a:moveTo>
                  <a:lnTo>
                    <a:pt x="44496" y="268871"/>
                  </a:lnTo>
                  <a:lnTo>
                    <a:pt x="134435" y="216801"/>
                  </a:lnTo>
                  <a:lnTo>
                    <a:pt x="222481" y="162837"/>
                  </a:lnTo>
                  <a:lnTo>
                    <a:pt x="133489" y="110767"/>
                  </a:lnTo>
                  <a:lnTo>
                    <a:pt x="44496" y="59644"/>
                  </a:ln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65" name="Group 164" descr="An icon of a target with an arrow.">
            <a:extLst>
              <a:ext uri="{FF2B5EF4-FFF2-40B4-BE49-F238E27FC236}">
                <a16:creationId xmlns:a16="http://schemas.microsoft.com/office/drawing/2014/main" id="{5D9E3182-721D-9840-0B04-C118B03ED1E8}"/>
              </a:ext>
            </a:extLst>
          </p:cNvPr>
          <p:cNvGrpSpPr/>
          <p:nvPr/>
        </p:nvGrpSpPr>
        <p:grpSpPr>
          <a:xfrm>
            <a:off x="7339303" y="2587337"/>
            <a:ext cx="1099682" cy="959167"/>
            <a:chOff x="7873705" y="3605106"/>
            <a:chExt cx="1099682" cy="959167"/>
          </a:xfrm>
        </p:grpSpPr>
        <p:grpSp>
          <p:nvGrpSpPr>
            <p:cNvPr id="166" name="Graphic 98">
              <a:extLst>
                <a:ext uri="{FF2B5EF4-FFF2-40B4-BE49-F238E27FC236}">
                  <a16:creationId xmlns:a16="http://schemas.microsoft.com/office/drawing/2014/main" id="{A899E0A7-6695-B217-09B9-977BC09606C1}"/>
                </a:ext>
              </a:extLst>
            </p:cNvPr>
            <p:cNvGrpSpPr/>
            <p:nvPr/>
          </p:nvGrpSpPr>
          <p:grpSpPr>
            <a:xfrm>
              <a:off x="7873705" y="3605106"/>
              <a:ext cx="951812" cy="959167"/>
              <a:chOff x="7873705" y="3605106"/>
              <a:chExt cx="951812" cy="959167"/>
            </a:xfrm>
            <a:solidFill>
              <a:srgbClr val="000000"/>
            </a:solidFill>
          </p:grpSpPr>
          <p:sp>
            <p:nvSpPr>
              <p:cNvPr id="168" name="Freeform 139">
                <a:extLst>
                  <a:ext uri="{FF2B5EF4-FFF2-40B4-BE49-F238E27FC236}">
                    <a16:creationId xmlns:a16="http://schemas.microsoft.com/office/drawing/2014/main" id="{3CB11399-48B8-B29C-6D03-825B968E5BDA}"/>
                  </a:ext>
                </a:extLst>
              </p:cNvPr>
              <p:cNvSpPr/>
              <p:nvPr/>
            </p:nvSpPr>
            <p:spPr>
              <a:xfrm>
                <a:off x="8188982" y="3919431"/>
                <a:ext cx="329564" cy="329564"/>
              </a:xfrm>
              <a:custGeom>
                <a:avLst/>
                <a:gdLst>
                  <a:gd name="connsiteX0" fmla="*/ 164783 w 329564"/>
                  <a:gd name="connsiteY0" fmla="*/ 0 h 329564"/>
                  <a:gd name="connsiteX1" fmla="*/ 0 w 329564"/>
                  <a:gd name="connsiteY1" fmla="*/ 164783 h 329564"/>
                  <a:gd name="connsiteX2" fmla="*/ 164783 w 329564"/>
                  <a:gd name="connsiteY2" fmla="*/ 329565 h 329564"/>
                  <a:gd name="connsiteX3" fmla="*/ 329565 w 329564"/>
                  <a:gd name="connsiteY3" fmla="*/ 164783 h 329564"/>
                  <a:gd name="connsiteX4" fmla="*/ 164783 w 329564"/>
                  <a:gd name="connsiteY4" fmla="*/ 0 h 329564"/>
                  <a:gd name="connsiteX5" fmla="*/ 164783 w 329564"/>
                  <a:gd name="connsiteY5" fmla="*/ 282892 h 329564"/>
                  <a:gd name="connsiteX6" fmla="*/ 46673 w 329564"/>
                  <a:gd name="connsiteY6" fmla="*/ 164783 h 329564"/>
                  <a:gd name="connsiteX7" fmla="*/ 164783 w 329564"/>
                  <a:gd name="connsiteY7" fmla="*/ 46672 h 329564"/>
                  <a:gd name="connsiteX8" fmla="*/ 282893 w 329564"/>
                  <a:gd name="connsiteY8" fmla="*/ 164783 h 329564"/>
                  <a:gd name="connsiteX9" fmla="*/ 164783 w 329564"/>
                  <a:gd name="connsiteY9" fmla="*/ 282892 h 32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564" h="329564">
                    <a:moveTo>
                      <a:pt x="164783" y="0"/>
                    </a:moveTo>
                    <a:cubicBezTo>
                      <a:pt x="73343" y="0"/>
                      <a:pt x="0" y="74295"/>
                      <a:pt x="0" y="164783"/>
                    </a:cubicBezTo>
                    <a:cubicBezTo>
                      <a:pt x="0" y="256223"/>
                      <a:pt x="74295" y="329565"/>
                      <a:pt x="164783" y="329565"/>
                    </a:cubicBezTo>
                    <a:cubicBezTo>
                      <a:pt x="256223" y="329565"/>
                      <a:pt x="329565" y="255270"/>
                      <a:pt x="329565" y="164783"/>
                    </a:cubicBezTo>
                    <a:cubicBezTo>
                      <a:pt x="329565" y="74295"/>
                      <a:pt x="255270" y="0"/>
                      <a:pt x="164783" y="0"/>
                    </a:cubicBezTo>
                    <a:close/>
                    <a:moveTo>
                      <a:pt x="164783" y="282892"/>
                    </a:moveTo>
                    <a:cubicBezTo>
                      <a:pt x="100013" y="282892"/>
                      <a:pt x="46673" y="229552"/>
                      <a:pt x="46673" y="164783"/>
                    </a:cubicBezTo>
                    <a:cubicBezTo>
                      <a:pt x="46673" y="100013"/>
                      <a:pt x="100013" y="46672"/>
                      <a:pt x="164783" y="46672"/>
                    </a:cubicBezTo>
                    <a:cubicBezTo>
                      <a:pt x="229553" y="46672"/>
                      <a:pt x="282893" y="100013"/>
                      <a:pt x="282893" y="164783"/>
                    </a:cubicBezTo>
                    <a:cubicBezTo>
                      <a:pt x="281940" y="230505"/>
                      <a:pt x="229553" y="282892"/>
                      <a:pt x="164783" y="282892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9" name="Freeform 140">
                <a:extLst>
                  <a:ext uri="{FF2B5EF4-FFF2-40B4-BE49-F238E27FC236}">
                    <a16:creationId xmlns:a16="http://schemas.microsoft.com/office/drawing/2014/main" id="{D642E014-1CC3-A9B8-1141-DBA03A561A67}"/>
                  </a:ext>
                </a:extLst>
              </p:cNvPr>
              <p:cNvSpPr/>
              <p:nvPr/>
            </p:nvSpPr>
            <p:spPr>
              <a:xfrm>
                <a:off x="8042297" y="3772746"/>
                <a:ext cx="622934" cy="622935"/>
              </a:xfrm>
              <a:custGeom>
                <a:avLst/>
                <a:gdLst>
                  <a:gd name="connsiteX0" fmla="*/ 311468 w 622934"/>
                  <a:gd name="connsiteY0" fmla="*/ 0 h 622935"/>
                  <a:gd name="connsiteX1" fmla="*/ 0 w 622934"/>
                  <a:gd name="connsiteY1" fmla="*/ 311468 h 622935"/>
                  <a:gd name="connsiteX2" fmla="*/ 311468 w 622934"/>
                  <a:gd name="connsiteY2" fmla="*/ 622935 h 622935"/>
                  <a:gd name="connsiteX3" fmla="*/ 622935 w 622934"/>
                  <a:gd name="connsiteY3" fmla="*/ 311468 h 622935"/>
                  <a:gd name="connsiteX4" fmla="*/ 311468 w 622934"/>
                  <a:gd name="connsiteY4" fmla="*/ 0 h 622935"/>
                  <a:gd name="connsiteX5" fmla="*/ 311468 w 622934"/>
                  <a:gd name="connsiteY5" fmla="*/ 576263 h 622935"/>
                  <a:gd name="connsiteX6" fmla="*/ 46672 w 622934"/>
                  <a:gd name="connsiteY6" fmla="*/ 311468 h 622935"/>
                  <a:gd name="connsiteX7" fmla="*/ 311468 w 622934"/>
                  <a:gd name="connsiteY7" fmla="*/ 47625 h 622935"/>
                  <a:gd name="connsiteX8" fmla="*/ 576262 w 622934"/>
                  <a:gd name="connsiteY8" fmla="*/ 312420 h 622935"/>
                  <a:gd name="connsiteX9" fmla="*/ 311468 w 622934"/>
                  <a:gd name="connsiteY9" fmla="*/ 576263 h 62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934" h="622935">
                    <a:moveTo>
                      <a:pt x="311468" y="0"/>
                    </a:moveTo>
                    <a:cubicBezTo>
                      <a:pt x="139065" y="0"/>
                      <a:pt x="0" y="140018"/>
                      <a:pt x="0" y="311468"/>
                    </a:cubicBezTo>
                    <a:cubicBezTo>
                      <a:pt x="0" y="482917"/>
                      <a:pt x="140018" y="622935"/>
                      <a:pt x="311468" y="622935"/>
                    </a:cubicBezTo>
                    <a:cubicBezTo>
                      <a:pt x="482918" y="622935"/>
                      <a:pt x="622935" y="482917"/>
                      <a:pt x="622935" y="311468"/>
                    </a:cubicBezTo>
                    <a:cubicBezTo>
                      <a:pt x="622935" y="140018"/>
                      <a:pt x="482918" y="0"/>
                      <a:pt x="311468" y="0"/>
                    </a:cubicBezTo>
                    <a:close/>
                    <a:moveTo>
                      <a:pt x="311468" y="576263"/>
                    </a:moveTo>
                    <a:cubicBezTo>
                      <a:pt x="165735" y="576263"/>
                      <a:pt x="46672" y="457200"/>
                      <a:pt x="46672" y="311468"/>
                    </a:cubicBezTo>
                    <a:cubicBezTo>
                      <a:pt x="46672" y="165735"/>
                      <a:pt x="164783" y="47625"/>
                      <a:pt x="311468" y="47625"/>
                    </a:cubicBezTo>
                    <a:cubicBezTo>
                      <a:pt x="457200" y="47625"/>
                      <a:pt x="576262" y="166688"/>
                      <a:pt x="576262" y="312420"/>
                    </a:cubicBezTo>
                    <a:cubicBezTo>
                      <a:pt x="575310" y="458153"/>
                      <a:pt x="457200" y="576263"/>
                      <a:pt x="311468" y="576263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0" name="Freeform 141">
                <a:extLst>
                  <a:ext uri="{FF2B5EF4-FFF2-40B4-BE49-F238E27FC236}">
                    <a16:creationId xmlns:a16="http://schemas.microsoft.com/office/drawing/2014/main" id="{35E24693-8CBD-DEEB-EAFA-AB129275C00E}"/>
                  </a:ext>
                </a:extLst>
              </p:cNvPr>
              <p:cNvSpPr/>
              <p:nvPr/>
            </p:nvSpPr>
            <p:spPr>
              <a:xfrm>
                <a:off x="7873705" y="3605106"/>
                <a:ext cx="951812" cy="959167"/>
              </a:xfrm>
              <a:custGeom>
                <a:avLst/>
                <a:gdLst>
                  <a:gd name="connsiteX0" fmla="*/ 932498 w 951812"/>
                  <a:gd name="connsiteY0" fmla="*/ 540068 h 959167"/>
                  <a:gd name="connsiteX1" fmla="*/ 904875 w 951812"/>
                  <a:gd name="connsiteY1" fmla="*/ 559118 h 959167"/>
                  <a:gd name="connsiteX2" fmla="*/ 480060 w 951812"/>
                  <a:gd name="connsiteY2" fmla="*/ 911543 h 959167"/>
                  <a:gd name="connsiteX3" fmla="*/ 47625 w 951812"/>
                  <a:gd name="connsiteY3" fmla="*/ 479108 h 959167"/>
                  <a:gd name="connsiteX4" fmla="*/ 480060 w 951812"/>
                  <a:gd name="connsiteY4" fmla="*/ 46673 h 959167"/>
                  <a:gd name="connsiteX5" fmla="*/ 902018 w 951812"/>
                  <a:gd name="connsiteY5" fmla="*/ 385763 h 959167"/>
                  <a:gd name="connsiteX6" fmla="*/ 930593 w 951812"/>
                  <a:gd name="connsiteY6" fmla="*/ 403860 h 959167"/>
                  <a:gd name="connsiteX7" fmla="*/ 948690 w 951812"/>
                  <a:gd name="connsiteY7" fmla="*/ 375285 h 959167"/>
                  <a:gd name="connsiteX8" fmla="*/ 480060 w 951812"/>
                  <a:gd name="connsiteY8" fmla="*/ 0 h 959167"/>
                  <a:gd name="connsiteX9" fmla="*/ 0 w 951812"/>
                  <a:gd name="connsiteY9" fmla="*/ 479108 h 959167"/>
                  <a:gd name="connsiteX10" fmla="*/ 480060 w 951812"/>
                  <a:gd name="connsiteY10" fmla="*/ 959168 h 959167"/>
                  <a:gd name="connsiteX11" fmla="*/ 951548 w 951812"/>
                  <a:gd name="connsiteY11" fmla="*/ 567690 h 959167"/>
                  <a:gd name="connsiteX12" fmla="*/ 932498 w 951812"/>
                  <a:gd name="connsiteY12" fmla="*/ 540068 h 95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812" h="959167">
                    <a:moveTo>
                      <a:pt x="932498" y="540068"/>
                    </a:moveTo>
                    <a:cubicBezTo>
                      <a:pt x="920115" y="537210"/>
                      <a:pt x="907733" y="545783"/>
                      <a:pt x="904875" y="559118"/>
                    </a:cubicBezTo>
                    <a:cubicBezTo>
                      <a:pt x="866775" y="763905"/>
                      <a:pt x="687705" y="911543"/>
                      <a:pt x="480060" y="911543"/>
                    </a:cubicBezTo>
                    <a:cubicBezTo>
                      <a:pt x="240983" y="911543"/>
                      <a:pt x="47625" y="718185"/>
                      <a:pt x="47625" y="479108"/>
                    </a:cubicBezTo>
                    <a:cubicBezTo>
                      <a:pt x="47625" y="240030"/>
                      <a:pt x="241935" y="46673"/>
                      <a:pt x="480060" y="46673"/>
                    </a:cubicBezTo>
                    <a:cubicBezTo>
                      <a:pt x="681038" y="46673"/>
                      <a:pt x="859155" y="189547"/>
                      <a:pt x="902018" y="385763"/>
                    </a:cubicBezTo>
                    <a:cubicBezTo>
                      <a:pt x="904875" y="398145"/>
                      <a:pt x="917258" y="406718"/>
                      <a:pt x="930593" y="403860"/>
                    </a:cubicBezTo>
                    <a:cubicBezTo>
                      <a:pt x="942975" y="401003"/>
                      <a:pt x="951548" y="388620"/>
                      <a:pt x="948690" y="375285"/>
                    </a:cubicBezTo>
                    <a:cubicBezTo>
                      <a:pt x="900113" y="158115"/>
                      <a:pt x="702945" y="0"/>
                      <a:pt x="480060" y="0"/>
                    </a:cubicBezTo>
                    <a:cubicBezTo>
                      <a:pt x="215265" y="0"/>
                      <a:pt x="0" y="215265"/>
                      <a:pt x="0" y="479108"/>
                    </a:cubicBezTo>
                    <a:cubicBezTo>
                      <a:pt x="0" y="742950"/>
                      <a:pt x="215265" y="959168"/>
                      <a:pt x="480060" y="959168"/>
                    </a:cubicBezTo>
                    <a:cubicBezTo>
                      <a:pt x="711518" y="959168"/>
                      <a:pt x="909638" y="794385"/>
                      <a:pt x="951548" y="567690"/>
                    </a:cubicBezTo>
                    <a:cubicBezTo>
                      <a:pt x="953453" y="555308"/>
                      <a:pt x="944880" y="542925"/>
                      <a:pt x="932498" y="540068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67" name="Freeform 142">
              <a:extLst>
                <a:ext uri="{FF2B5EF4-FFF2-40B4-BE49-F238E27FC236}">
                  <a16:creationId xmlns:a16="http://schemas.microsoft.com/office/drawing/2014/main" id="{6B672E25-A125-7C50-8667-9736C5E3B091}"/>
                </a:ext>
              </a:extLst>
            </p:cNvPr>
            <p:cNvSpPr/>
            <p:nvPr/>
          </p:nvSpPr>
          <p:spPr>
            <a:xfrm>
              <a:off x="8329952" y="3965151"/>
              <a:ext cx="643435" cy="224790"/>
            </a:xfrm>
            <a:custGeom>
              <a:avLst/>
              <a:gdLst>
                <a:gd name="connsiteX0" fmla="*/ 614363 w 643435"/>
                <a:gd name="connsiteY0" fmla="*/ 115252 h 224790"/>
                <a:gd name="connsiteX1" fmla="*/ 614363 w 643435"/>
                <a:gd name="connsiteY1" fmla="*/ 108585 h 224790"/>
                <a:gd name="connsiteX2" fmla="*/ 632460 w 643435"/>
                <a:gd name="connsiteY2" fmla="*/ 84772 h 224790"/>
                <a:gd name="connsiteX3" fmla="*/ 638175 w 643435"/>
                <a:gd name="connsiteY3" fmla="*/ 29527 h 224790"/>
                <a:gd name="connsiteX4" fmla="*/ 591503 w 643435"/>
                <a:gd name="connsiteY4" fmla="*/ 0 h 224790"/>
                <a:gd name="connsiteX5" fmla="*/ 488632 w 643435"/>
                <a:gd name="connsiteY5" fmla="*/ 0 h 224790"/>
                <a:gd name="connsiteX6" fmla="*/ 446723 w 643435"/>
                <a:gd name="connsiteY6" fmla="*/ 20955 h 224790"/>
                <a:gd name="connsiteX7" fmla="*/ 401003 w 643435"/>
                <a:gd name="connsiteY7" fmla="*/ 80010 h 224790"/>
                <a:gd name="connsiteX8" fmla="*/ 396240 w 643435"/>
                <a:gd name="connsiteY8" fmla="*/ 88582 h 224790"/>
                <a:gd name="connsiteX9" fmla="*/ 23813 w 643435"/>
                <a:gd name="connsiteY9" fmla="*/ 88582 h 224790"/>
                <a:gd name="connsiteX10" fmla="*/ 0 w 643435"/>
                <a:gd name="connsiteY10" fmla="*/ 112395 h 224790"/>
                <a:gd name="connsiteX11" fmla="*/ 23813 w 643435"/>
                <a:gd name="connsiteY11" fmla="*/ 136208 h 224790"/>
                <a:gd name="connsiteX12" fmla="*/ 396240 w 643435"/>
                <a:gd name="connsiteY12" fmla="*/ 136208 h 224790"/>
                <a:gd name="connsiteX13" fmla="*/ 401003 w 643435"/>
                <a:gd name="connsiteY13" fmla="*/ 144780 h 224790"/>
                <a:gd name="connsiteX14" fmla="*/ 445770 w 643435"/>
                <a:gd name="connsiteY14" fmla="*/ 203835 h 224790"/>
                <a:gd name="connsiteX15" fmla="*/ 487680 w 643435"/>
                <a:gd name="connsiteY15" fmla="*/ 224790 h 224790"/>
                <a:gd name="connsiteX16" fmla="*/ 590550 w 643435"/>
                <a:gd name="connsiteY16" fmla="*/ 224790 h 224790"/>
                <a:gd name="connsiteX17" fmla="*/ 637223 w 643435"/>
                <a:gd name="connsiteY17" fmla="*/ 195262 h 224790"/>
                <a:gd name="connsiteX18" fmla="*/ 631507 w 643435"/>
                <a:gd name="connsiteY18" fmla="*/ 140018 h 224790"/>
                <a:gd name="connsiteX19" fmla="*/ 614363 w 643435"/>
                <a:gd name="connsiteY19" fmla="*/ 115252 h 224790"/>
                <a:gd name="connsiteX20" fmla="*/ 595313 w 643435"/>
                <a:gd name="connsiteY20" fmla="*/ 173355 h 224790"/>
                <a:gd name="connsiteX21" fmla="*/ 590550 w 643435"/>
                <a:gd name="connsiteY21" fmla="*/ 176213 h 224790"/>
                <a:gd name="connsiteX22" fmla="*/ 488632 w 643435"/>
                <a:gd name="connsiteY22" fmla="*/ 176213 h 224790"/>
                <a:gd name="connsiteX23" fmla="*/ 484823 w 643435"/>
                <a:gd name="connsiteY23" fmla="*/ 174308 h 224790"/>
                <a:gd name="connsiteX24" fmla="*/ 439103 w 643435"/>
                <a:gd name="connsiteY24" fmla="*/ 115252 h 224790"/>
                <a:gd name="connsiteX25" fmla="*/ 439103 w 643435"/>
                <a:gd name="connsiteY25" fmla="*/ 108585 h 224790"/>
                <a:gd name="connsiteX26" fmla="*/ 483870 w 643435"/>
                <a:gd name="connsiteY26" fmla="*/ 49530 h 224790"/>
                <a:gd name="connsiteX27" fmla="*/ 487680 w 643435"/>
                <a:gd name="connsiteY27" fmla="*/ 47625 h 224790"/>
                <a:gd name="connsiteX28" fmla="*/ 590550 w 643435"/>
                <a:gd name="connsiteY28" fmla="*/ 47625 h 224790"/>
                <a:gd name="connsiteX29" fmla="*/ 595313 w 643435"/>
                <a:gd name="connsiteY29" fmla="*/ 50482 h 224790"/>
                <a:gd name="connsiteX30" fmla="*/ 594360 w 643435"/>
                <a:gd name="connsiteY30" fmla="*/ 56197 h 224790"/>
                <a:gd name="connsiteX31" fmla="*/ 576263 w 643435"/>
                <a:gd name="connsiteY31" fmla="*/ 80010 h 224790"/>
                <a:gd name="connsiteX32" fmla="*/ 576263 w 643435"/>
                <a:gd name="connsiteY32" fmla="*/ 143827 h 224790"/>
                <a:gd name="connsiteX33" fmla="*/ 594360 w 643435"/>
                <a:gd name="connsiteY33" fmla="*/ 167640 h 224790"/>
                <a:gd name="connsiteX34" fmla="*/ 595313 w 643435"/>
                <a:gd name="connsiteY34" fmla="*/ 173355 h 22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3435" h="224790">
                  <a:moveTo>
                    <a:pt x="614363" y="115252"/>
                  </a:moveTo>
                  <a:cubicBezTo>
                    <a:pt x="612457" y="113347"/>
                    <a:pt x="612457" y="110490"/>
                    <a:pt x="614363" y="108585"/>
                  </a:cubicBezTo>
                  <a:lnTo>
                    <a:pt x="632460" y="84772"/>
                  </a:lnTo>
                  <a:cubicBezTo>
                    <a:pt x="644843" y="68580"/>
                    <a:pt x="646748" y="47625"/>
                    <a:pt x="638175" y="29527"/>
                  </a:cubicBezTo>
                  <a:cubicBezTo>
                    <a:pt x="629603" y="11430"/>
                    <a:pt x="611505" y="0"/>
                    <a:pt x="591503" y="0"/>
                  </a:cubicBezTo>
                  <a:lnTo>
                    <a:pt x="488632" y="0"/>
                  </a:lnTo>
                  <a:cubicBezTo>
                    <a:pt x="472440" y="0"/>
                    <a:pt x="457200" y="7620"/>
                    <a:pt x="446723" y="20955"/>
                  </a:cubicBezTo>
                  <a:lnTo>
                    <a:pt x="401003" y="80010"/>
                  </a:lnTo>
                  <a:cubicBezTo>
                    <a:pt x="399098" y="82868"/>
                    <a:pt x="397192" y="85725"/>
                    <a:pt x="396240" y="88582"/>
                  </a:cubicBezTo>
                  <a:lnTo>
                    <a:pt x="23813" y="88582"/>
                  </a:lnTo>
                  <a:cubicBezTo>
                    <a:pt x="10477" y="88582"/>
                    <a:pt x="0" y="99060"/>
                    <a:pt x="0" y="112395"/>
                  </a:cubicBezTo>
                  <a:cubicBezTo>
                    <a:pt x="0" y="125730"/>
                    <a:pt x="10477" y="136208"/>
                    <a:pt x="23813" y="136208"/>
                  </a:cubicBezTo>
                  <a:lnTo>
                    <a:pt x="396240" y="136208"/>
                  </a:lnTo>
                  <a:cubicBezTo>
                    <a:pt x="398145" y="139065"/>
                    <a:pt x="399098" y="141922"/>
                    <a:pt x="401003" y="144780"/>
                  </a:cubicBezTo>
                  <a:lnTo>
                    <a:pt x="445770" y="203835"/>
                  </a:lnTo>
                  <a:cubicBezTo>
                    <a:pt x="455295" y="217170"/>
                    <a:pt x="471488" y="224790"/>
                    <a:pt x="487680" y="224790"/>
                  </a:cubicBezTo>
                  <a:lnTo>
                    <a:pt x="590550" y="224790"/>
                  </a:lnTo>
                  <a:cubicBezTo>
                    <a:pt x="610553" y="224790"/>
                    <a:pt x="628650" y="213360"/>
                    <a:pt x="637223" y="195262"/>
                  </a:cubicBezTo>
                  <a:cubicBezTo>
                    <a:pt x="645795" y="177165"/>
                    <a:pt x="643890" y="156210"/>
                    <a:pt x="631507" y="140018"/>
                  </a:cubicBezTo>
                  <a:lnTo>
                    <a:pt x="614363" y="115252"/>
                  </a:lnTo>
                  <a:close/>
                  <a:moveTo>
                    <a:pt x="595313" y="173355"/>
                  </a:moveTo>
                  <a:cubicBezTo>
                    <a:pt x="594360" y="175260"/>
                    <a:pt x="592455" y="176213"/>
                    <a:pt x="590550" y="176213"/>
                  </a:cubicBezTo>
                  <a:lnTo>
                    <a:pt x="488632" y="176213"/>
                  </a:lnTo>
                  <a:cubicBezTo>
                    <a:pt x="486728" y="176213"/>
                    <a:pt x="485775" y="175260"/>
                    <a:pt x="484823" y="174308"/>
                  </a:cubicBezTo>
                  <a:lnTo>
                    <a:pt x="439103" y="115252"/>
                  </a:lnTo>
                  <a:cubicBezTo>
                    <a:pt x="437198" y="113347"/>
                    <a:pt x="437198" y="110490"/>
                    <a:pt x="439103" y="108585"/>
                  </a:cubicBezTo>
                  <a:lnTo>
                    <a:pt x="483870" y="49530"/>
                  </a:lnTo>
                  <a:cubicBezTo>
                    <a:pt x="484823" y="48577"/>
                    <a:pt x="486728" y="47625"/>
                    <a:pt x="487680" y="47625"/>
                  </a:cubicBezTo>
                  <a:lnTo>
                    <a:pt x="590550" y="47625"/>
                  </a:lnTo>
                  <a:cubicBezTo>
                    <a:pt x="592455" y="47625"/>
                    <a:pt x="594360" y="48577"/>
                    <a:pt x="595313" y="50482"/>
                  </a:cubicBezTo>
                  <a:cubicBezTo>
                    <a:pt x="596265" y="52388"/>
                    <a:pt x="596265" y="54293"/>
                    <a:pt x="594360" y="56197"/>
                  </a:cubicBezTo>
                  <a:lnTo>
                    <a:pt x="576263" y="80010"/>
                  </a:lnTo>
                  <a:cubicBezTo>
                    <a:pt x="561975" y="99060"/>
                    <a:pt x="561975" y="124777"/>
                    <a:pt x="576263" y="143827"/>
                  </a:cubicBezTo>
                  <a:lnTo>
                    <a:pt x="594360" y="167640"/>
                  </a:lnTo>
                  <a:cubicBezTo>
                    <a:pt x="596265" y="169545"/>
                    <a:pt x="596265" y="171450"/>
                    <a:pt x="595313" y="173355"/>
                  </a:cubicBezTo>
                  <a:close/>
                </a:path>
              </a:pathLst>
            </a:custGeom>
            <a:solidFill>
              <a:srgbClr val="7900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71" name="Group 170" descr="An icon of connected circles.">
            <a:extLst>
              <a:ext uri="{FF2B5EF4-FFF2-40B4-BE49-F238E27FC236}">
                <a16:creationId xmlns:a16="http://schemas.microsoft.com/office/drawing/2014/main" id="{5E5B377F-3192-505D-0748-93360435B194}"/>
              </a:ext>
            </a:extLst>
          </p:cNvPr>
          <p:cNvGrpSpPr/>
          <p:nvPr/>
        </p:nvGrpSpPr>
        <p:grpSpPr>
          <a:xfrm>
            <a:off x="8857162" y="2588364"/>
            <a:ext cx="986489" cy="970395"/>
            <a:chOff x="9391564" y="3606133"/>
            <a:chExt cx="986489" cy="970395"/>
          </a:xfrm>
        </p:grpSpPr>
        <p:sp>
          <p:nvSpPr>
            <p:cNvPr id="172" name="Freeform 145">
              <a:extLst>
                <a:ext uri="{FF2B5EF4-FFF2-40B4-BE49-F238E27FC236}">
                  <a16:creationId xmlns:a16="http://schemas.microsoft.com/office/drawing/2014/main" id="{EFCC40E2-870D-791E-8D7D-261C7D25D768}"/>
                </a:ext>
              </a:extLst>
            </p:cNvPr>
            <p:cNvSpPr/>
            <p:nvPr/>
          </p:nvSpPr>
          <p:spPr>
            <a:xfrm>
              <a:off x="9391564" y="3637375"/>
              <a:ext cx="986489" cy="853001"/>
            </a:xfrm>
            <a:custGeom>
              <a:avLst/>
              <a:gdLst>
                <a:gd name="connsiteX0" fmla="*/ 872883 w 986489"/>
                <a:gd name="connsiteY0" fmla="*/ 227215 h 853001"/>
                <a:gd name="connsiteX1" fmla="*/ 986490 w 986489"/>
                <a:gd name="connsiteY1" fmla="*/ 113607 h 853001"/>
                <a:gd name="connsiteX2" fmla="*/ 872883 w 986489"/>
                <a:gd name="connsiteY2" fmla="*/ 0 h 853001"/>
                <a:gd name="connsiteX3" fmla="*/ 759275 w 986489"/>
                <a:gd name="connsiteY3" fmla="*/ 113607 h 853001"/>
                <a:gd name="connsiteX4" fmla="*/ 765902 w 986489"/>
                <a:gd name="connsiteY4" fmla="*/ 152423 h 853001"/>
                <a:gd name="connsiteX5" fmla="*/ 636201 w 986489"/>
                <a:gd name="connsiteY5" fmla="*/ 244256 h 853001"/>
                <a:gd name="connsiteX6" fmla="*/ 539635 w 986489"/>
                <a:gd name="connsiteY6" fmla="*/ 188399 h 853001"/>
                <a:gd name="connsiteX7" fmla="*/ 408986 w 986489"/>
                <a:gd name="connsiteY7" fmla="*/ 212067 h 853001"/>
                <a:gd name="connsiteX8" fmla="*/ 250883 w 986489"/>
                <a:gd name="connsiteY8" fmla="*/ 8521 h 853001"/>
                <a:gd name="connsiteX9" fmla="*/ 215854 w 986489"/>
                <a:gd name="connsiteY9" fmla="*/ 35976 h 853001"/>
                <a:gd name="connsiteX10" fmla="*/ 375851 w 986489"/>
                <a:gd name="connsiteY10" fmla="*/ 239522 h 853001"/>
                <a:gd name="connsiteX11" fmla="*/ 326621 w 986489"/>
                <a:gd name="connsiteY11" fmla="*/ 331355 h 853001"/>
                <a:gd name="connsiteX12" fmla="*/ 340822 w 986489"/>
                <a:gd name="connsiteY12" fmla="*/ 447802 h 853001"/>
                <a:gd name="connsiteX13" fmla="*/ 193132 w 986489"/>
                <a:gd name="connsiteY13" fmla="*/ 524487 h 853001"/>
                <a:gd name="connsiteX14" fmla="*/ 113607 w 986489"/>
                <a:gd name="connsiteY14" fmla="*/ 491351 h 853001"/>
                <a:gd name="connsiteX15" fmla="*/ 0 w 986489"/>
                <a:gd name="connsiteY15" fmla="*/ 604959 h 853001"/>
                <a:gd name="connsiteX16" fmla="*/ 113607 w 986489"/>
                <a:gd name="connsiteY16" fmla="*/ 718566 h 853001"/>
                <a:gd name="connsiteX17" fmla="*/ 227215 w 986489"/>
                <a:gd name="connsiteY17" fmla="*/ 604959 h 853001"/>
                <a:gd name="connsiteX18" fmla="*/ 218694 w 986489"/>
                <a:gd name="connsiteY18" fmla="*/ 561409 h 853001"/>
                <a:gd name="connsiteX19" fmla="*/ 365437 w 986489"/>
                <a:gd name="connsiteY19" fmla="*/ 485671 h 853001"/>
                <a:gd name="connsiteX20" fmla="*/ 467683 w 986489"/>
                <a:gd name="connsiteY20" fmla="*/ 548155 h 853001"/>
                <a:gd name="connsiteX21" fmla="*/ 477151 w 986489"/>
                <a:gd name="connsiteY21" fmla="*/ 550049 h 853001"/>
                <a:gd name="connsiteX22" fmla="*/ 482831 w 986489"/>
                <a:gd name="connsiteY22" fmla="*/ 853001 h 853001"/>
                <a:gd name="connsiteX23" fmla="*/ 526380 w 986489"/>
                <a:gd name="connsiteY23" fmla="*/ 852055 h 853001"/>
                <a:gd name="connsiteX24" fmla="*/ 519753 w 986489"/>
                <a:gd name="connsiteY24" fmla="*/ 550995 h 853001"/>
                <a:gd name="connsiteX25" fmla="*/ 644721 w 986489"/>
                <a:gd name="connsiteY25" fmla="*/ 480937 h 853001"/>
                <a:gd name="connsiteX26" fmla="*/ 810399 w 986489"/>
                <a:gd name="connsiteY26" fmla="*/ 559516 h 853001"/>
                <a:gd name="connsiteX27" fmla="*/ 808505 w 986489"/>
                <a:gd name="connsiteY27" fmla="*/ 575610 h 853001"/>
                <a:gd name="connsiteX28" fmla="*/ 880456 w 986489"/>
                <a:gd name="connsiteY28" fmla="*/ 647562 h 853001"/>
                <a:gd name="connsiteX29" fmla="*/ 952408 w 986489"/>
                <a:gd name="connsiteY29" fmla="*/ 575610 h 853001"/>
                <a:gd name="connsiteX30" fmla="*/ 880456 w 986489"/>
                <a:gd name="connsiteY30" fmla="*/ 503659 h 853001"/>
                <a:gd name="connsiteX31" fmla="*/ 834067 w 986489"/>
                <a:gd name="connsiteY31" fmla="*/ 520700 h 853001"/>
                <a:gd name="connsiteX32" fmla="*/ 667443 w 986489"/>
                <a:gd name="connsiteY32" fmla="*/ 442122 h 853001"/>
                <a:gd name="connsiteX33" fmla="*/ 679750 w 986489"/>
                <a:gd name="connsiteY33" fmla="*/ 404253 h 853001"/>
                <a:gd name="connsiteX34" fmla="*/ 661762 w 986489"/>
                <a:gd name="connsiteY34" fmla="*/ 279285 h 853001"/>
                <a:gd name="connsiteX35" fmla="*/ 788624 w 986489"/>
                <a:gd name="connsiteY35" fmla="*/ 189345 h 853001"/>
                <a:gd name="connsiteX36" fmla="*/ 872883 w 986489"/>
                <a:gd name="connsiteY36" fmla="*/ 227215 h 853001"/>
                <a:gd name="connsiteX37" fmla="*/ 872883 w 986489"/>
                <a:gd name="connsiteY37" fmla="*/ 44496 h 853001"/>
                <a:gd name="connsiteX38" fmla="*/ 941994 w 986489"/>
                <a:gd name="connsiteY38" fmla="*/ 113607 h 853001"/>
                <a:gd name="connsiteX39" fmla="*/ 872883 w 986489"/>
                <a:gd name="connsiteY39" fmla="*/ 182718 h 853001"/>
                <a:gd name="connsiteX40" fmla="*/ 803772 w 986489"/>
                <a:gd name="connsiteY40" fmla="*/ 113607 h 853001"/>
                <a:gd name="connsiteX41" fmla="*/ 872883 w 986489"/>
                <a:gd name="connsiteY41" fmla="*/ 44496 h 853001"/>
                <a:gd name="connsiteX42" fmla="*/ 112661 w 986489"/>
                <a:gd name="connsiteY42" fmla="*/ 674070 h 853001"/>
                <a:gd name="connsiteX43" fmla="*/ 43549 w 986489"/>
                <a:gd name="connsiteY43" fmla="*/ 604959 h 853001"/>
                <a:gd name="connsiteX44" fmla="*/ 112661 w 986489"/>
                <a:gd name="connsiteY44" fmla="*/ 535848 h 853001"/>
                <a:gd name="connsiteX45" fmla="*/ 181772 w 986489"/>
                <a:gd name="connsiteY45" fmla="*/ 604959 h 853001"/>
                <a:gd name="connsiteX46" fmla="*/ 112661 w 986489"/>
                <a:gd name="connsiteY46" fmla="*/ 674070 h 853001"/>
                <a:gd name="connsiteX47" fmla="*/ 880456 w 986489"/>
                <a:gd name="connsiteY47" fmla="*/ 548155 h 853001"/>
                <a:gd name="connsiteX48" fmla="*/ 907912 w 986489"/>
                <a:gd name="connsiteY48" fmla="*/ 575610 h 853001"/>
                <a:gd name="connsiteX49" fmla="*/ 880456 w 986489"/>
                <a:gd name="connsiteY49" fmla="*/ 603065 h 853001"/>
                <a:gd name="connsiteX50" fmla="*/ 853001 w 986489"/>
                <a:gd name="connsiteY50" fmla="*/ 575610 h 853001"/>
                <a:gd name="connsiteX51" fmla="*/ 880456 w 986489"/>
                <a:gd name="connsiteY51" fmla="*/ 548155 h 853001"/>
                <a:gd name="connsiteX52" fmla="*/ 475257 w 986489"/>
                <a:gd name="connsiteY52" fmla="*/ 504606 h 853001"/>
                <a:gd name="connsiteX53" fmla="*/ 369224 w 986489"/>
                <a:gd name="connsiteY53" fmla="*/ 339875 h 853001"/>
                <a:gd name="connsiteX54" fmla="*/ 503659 w 986489"/>
                <a:gd name="connsiteY54" fmla="*/ 228161 h 853001"/>
                <a:gd name="connsiteX55" fmla="*/ 531114 w 986489"/>
                <a:gd name="connsiteY55" fmla="*/ 231001 h 853001"/>
                <a:gd name="connsiteX56" fmla="*/ 637148 w 986489"/>
                <a:gd name="connsiteY56" fmla="*/ 395732 h 853001"/>
                <a:gd name="connsiteX57" fmla="*/ 475257 w 986489"/>
                <a:gd name="connsiteY57" fmla="*/ 504606 h 85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86489" h="853001">
                  <a:moveTo>
                    <a:pt x="872883" y="227215"/>
                  </a:moveTo>
                  <a:cubicBezTo>
                    <a:pt x="935367" y="227215"/>
                    <a:pt x="986490" y="176091"/>
                    <a:pt x="986490" y="113607"/>
                  </a:cubicBezTo>
                  <a:cubicBezTo>
                    <a:pt x="986490" y="51123"/>
                    <a:pt x="935367" y="0"/>
                    <a:pt x="872883" y="0"/>
                  </a:cubicBezTo>
                  <a:cubicBezTo>
                    <a:pt x="810399" y="0"/>
                    <a:pt x="759275" y="51123"/>
                    <a:pt x="759275" y="113607"/>
                  </a:cubicBezTo>
                  <a:cubicBezTo>
                    <a:pt x="759275" y="126861"/>
                    <a:pt x="762115" y="140116"/>
                    <a:pt x="765902" y="152423"/>
                  </a:cubicBezTo>
                  <a:lnTo>
                    <a:pt x="636201" y="244256"/>
                  </a:lnTo>
                  <a:cubicBezTo>
                    <a:pt x="611586" y="216801"/>
                    <a:pt x="578450" y="196919"/>
                    <a:pt x="539635" y="188399"/>
                  </a:cubicBezTo>
                  <a:cubicBezTo>
                    <a:pt x="494192" y="178931"/>
                    <a:pt x="448749" y="187452"/>
                    <a:pt x="408986" y="212067"/>
                  </a:cubicBezTo>
                  <a:lnTo>
                    <a:pt x="250883" y="8521"/>
                  </a:lnTo>
                  <a:lnTo>
                    <a:pt x="215854" y="35976"/>
                  </a:lnTo>
                  <a:lnTo>
                    <a:pt x="375851" y="239522"/>
                  </a:lnTo>
                  <a:cubicBezTo>
                    <a:pt x="351236" y="264137"/>
                    <a:pt x="334195" y="296326"/>
                    <a:pt x="326621" y="331355"/>
                  </a:cubicBezTo>
                  <a:cubicBezTo>
                    <a:pt x="318100" y="372064"/>
                    <a:pt x="323781" y="412773"/>
                    <a:pt x="340822" y="447802"/>
                  </a:cubicBezTo>
                  <a:lnTo>
                    <a:pt x="193132" y="524487"/>
                  </a:lnTo>
                  <a:cubicBezTo>
                    <a:pt x="172304" y="504606"/>
                    <a:pt x="144849" y="491351"/>
                    <a:pt x="113607" y="491351"/>
                  </a:cubicBezTo>
                  <a:cubicBezTo>
                    <a:pt x="51123" y="491351"/>
                    <a:pt x="0" y="542475"/>
                    <a:pt x="0" y="604959"/>
                  </a:cubicBezTo>
                  <a:cubicBezTo>
                    <a:pt x="0" y="667443"/>
                    <a:pt x="51123" y="718566"/>
                    <a:pt x="113607" y="718566"/>
                  </a:cubicBezTo>
                  <a:cubicBezTo>
                    <a:pt x="176091" y="718566"/>
                    <a:pt x="227215" y="667443"/>
                    <a:pt x="227215" y="604959"/>
                  </a:cubicBezTo>
                  <a:cubicBezTo>
                    <a:pt x="227215" y="589811"/>
                    <a:pt x="224374" y="574663"/>
                    <a:pt x="218694" y="561409"/>
                  </a:cubicBezTo>
                  <a:lnTo>
                    <a:pt x="365437" y="485671"/>
                  </a:lnTo>
                  <a:cubicBezTo>
                    <a:pt x="390998" y="516913"/>
                    <a:pt x="426027" y="539635"/>
                    <a:pt x="467683" y="548155"/>
                  </a:cubicBezTo>
                  <a:cubicBezTo>
                    <a:pt x="470523" y="549102"/>
                    <a:pt x="474310" y="549102"/>
                    <a:pt x="477151" y="550049"/>
                  </a:cubicBezTo>
                  <a:lnTo>
                    <a:pt x="482831" y="853001"/>
                  </a:lnTo>
                  <a:lnTo>
                    <a:pt x="526380" y="852055"/>
                  </a:lnTo>
                  <a:lnTo>
                    <a:pt x="519753" y="550995"/>
                  </a:lnTo>
                  <a:cubicBezTo>
                    <a:pt x="568983" y="546262"/>
                    <a:pt x="614426" y="520700"/>
                    <a:pt x="644721" y="480937"/>
                  </a:cubicBezTo>
                  <a:lnTo>
                    <a:pt x="810399" y="559516"/>
                  </a:lnTo>
                  <a:cubicBezTo>
                    <a:pt x="809452" y="565196"/>
                    <a:pt x="808505" y="569930"/>
                    <a:pt x="808505" y="575610"/>
                  </a:cubicBezTo>
                  <a:cubicBezTo>
                    <a:pt x="808505" y="615373"/>
                    <a:pt x="840694" y="647562"/>
                    <a:pt x="880456" y="647562"/>
                  </a:cubicBezTo>
                  <a:cubicBezTo>
                    <a:pt x="920219" y="647562"/>
                    <a:pt x="952408" y="615373"/>
                    <a:pt x="952408" y="575610"/>
                  </a:cubicBezTo>
                  <a:cubicBezTo>
                    <a:pt x="952408" y="535848"/>
                    <a:pt x="920219" y="503659"/>
                    <a:pt x="880456" y="503659"/>
                  </a:cubicBezTo>
                  <a:cubicBezTo>
                    <a:pt x="862469" y="503659"/>
                    <a:pt x="846374" y="510286"/>
                    <a:pt x="834067" y="520700"/>
                  </a:cubicBezTo>
                  <a:lnTo>
                    <a:pt x="667443" y="442122"/>
                  </a:lnTo>
                  <a:cubicBezTo>
                    <a:pt x="673123" y="429814"/>
                    <a:pt x="676910" y="417507"/>
                    <a:pt x="679750" y="404253"/>
                  </a:cubicBezTo>
                  <a:cubicBezTo>
                    <a:pt x="689218" y="359756"/>
                    <a:pt x="681644" y="316207"/>
                    <a:pt x="661762" y="279285"/>
                  </a:cubicBezTo>
                  <a:lnTo>
                    <a:pt x="788624" y="189345"/>
                  </a:lnTo>
                  <a:cubicBezTo>
                    <a:pt x="810399" y="212067"/>
                    <a:pt x="839747" y="227215"/>
                    <a:pt x="872883" y="227215"/>
                  </a:cubicBezTo>
                  <a:close/>
                  <a:moveTo>
                    <a:pt x="872883" y="44496"/>
                  </a:moveTo>
                  <a:cubicBezTo>
                    <a:pt x="910752" y="44496"/>
                    <a:pt x="941994" y="75738"/>
                    <a:pt x="941994" y="113607"/>
                  </a:cubicBezTo>
                  <a:cubicBezTo>
                    <a:pt x="941994" y="151476"/>
                    <a:pt x="910752" y="182718"/>
                    <a:pt x="872883" y="182718"/>
                  </a:cubicBezTo>
                  <a:cubicBezTo>
                    <a:pt x="835013" y="182718"/>
                    <a:pt x="803772" y="151476"/>
                    <a:pt x="803772" y="113607"/>
                  </a:cubicBezTo>
                  <a:cubicBezTo>
                    <a:pt x="803772" y="75738"/>
                    <a:pt x="835013" y="44496"/>
                    <a:pt x="872883" y="44496"/>
                  </a:cubicBezTo>
                  <a:close/>
                  <a:moveTo>
                    <a:pt x="112661" y="674070"/>
                  </a:moveTo>
                  <a:cubicBezTo>
                    <a:pt x="74791" y="674070"/>
                    <a:pt x="43549" y="642828"/>
                    <a:pt x="43549" y="604959"/>
                  </a:cubicBezTo>
                  <a:cubicBezTo>
                    <a:pt x="43549" y="567090"/>
                    <a:pt x="74791" y="535848"/>
                    <a:pt x="112661" y="535848"/>
                  </a:cubicBezTo>
                  <a:cubicBezTo>
                    <a:pt x="150530" y="535848"/>
                    <a:pt x="181772" y="567090"/>
                    <a:pt x="181772" y="604959"/>
                  </a:cubicBezTo>
                  <a:cubicBezTo>
                    <a:pt x="181772" y="642828"/>
                    <a:pt x="151476" y="674070"/>
                    <a:pt x="112661" y="674070"/>
                  </a:cubicBezTo>
                  <a:close/>
                  <a:moveTo>
                    <a:pt x="880456" y="548155"/>
                  </a:moveTo>
                  <a:cubicBezTo>
                    <a:pt x="895604" y="548155"/>
                    <a:pt x="907912" y="560463"/>
                    <a:pt x="907912" y="575610"/>
                  </a:cubicBezTo>
                  <a:cubicBezTo>
                    <a:pt x="907912" y="590758"/>
                    <a:pt x="895604" y="603065"/>
                    <a:pt x="880456" y="603065"/>
                  </a:cubicBezTo>
                  <a:cubicBezTo>
                    <a:pt x="865309" y="603065"/>
                    <a:pt x="853001" y="590758"/>
                    <a:pt x="853001" y="575610"/>
                  </a:cubicBezTo>
                  <a:cubicBezTo>
                    <a:pt x="853001" y="560463"/>
                    <a:pt x="865309" y="548155"/>
                    <a:pt x="880456" y="548155"/>
                  </a:cubicBezTo>
                  <a:close/>
                  <a:moveTo>
                    <a:pt x="475257" y="504606"/>
                  </a:moveTo>
                  <a:cubicBezTo>
                    <a:pt x="401412" y="488511"/>
                    <a:pt x="353129" y="414667"/>
                    <a:pt x="369224" y="339875"/>
                  </a:cubicBezTo>
                  <a:cubicBezTo>
                    <a:pt x="383425" y="273604"/>
                    <a:pt x="440228" y="228161"/>
                    <a:pt x="503659" y="228161"/>
                  </a:cubicBezTo>
                  <a:cubicBezTo>
                    <a:pt x="513126" y="228161"/>
                    <a:pt x="521647" y="229108"/>
                    <a:pt x="531114" y="231001"/>
                  </a:cubicBezTo>
                  <a:cubicBezTo>
                    <a:pt x="605905" y="247096"/>
                    <a:pt x="653242" y="320941"/>
                    <a:pt x="637148" y="395732"/>
                  </a:cubicBezTo>
                  <a:cubicBezTo>
                    <a:pt x="621053" y="471470"/>
                    <a:pt x="549102" y="519753"/>
                    <a:pt x="475257" y="504606"/>
                  </a:cubicBez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146BE6-3EA9-F8A0-1715-E160D3B3ED87}"/>
                </a:ext>
              </a:extLst>
            </p:cNvPr>
            <p:cNvGrpSpPr/>
            <p:nvPr/>
          </p:nvGrpSpPr>
          <p:grpSpPr>
            <a:xfrm>
              <a:off x="9579963" y="3606133"/>
              <a:ext cx="403305" cy="970395"/>
              <a:chOff x="9579963" y="3606133"/>
              <a:chExt cx="403305" cy="970395"/>
            </a:xfrm>
          </p:grpSpPr>
          <p:sp>
            <p:nvSpPr>
              <p:cNvPr id="174" name="Freeform 146">
                <a:extLst>
                  <a:ext uri="{FF2B5EF4-FFF2-40B4-BE49-F238E27FC236}">
                    <a16:creationId xmlns:a16="http://schemas.microsoft.com/office/drawing/2014/main" id="{E60689F8-43D5-58D5-A297-4BDAAC34FF52}"/>
                  </a:ext>
                </a:extLst>
              </p:cNvPr>
              <p:cNvSpPr/>
              <p:nvPr/>
            </p:nvSpPr>
            <p:spPr>
              <a:xfrm>
                <a:off x="9579963" y="3606133"/>
                <a:ext cx="168517" cy="168517"/>
              </a:xfrm>
              <a:custGeom>
                <a:avLst/>
                <a:gdLst>
                  <a:gd name="connsiteX0" fmla="*/ 84259 w 168517"/>
                  <a:gd name="connsiteY0" fmla="*/ 0 h 168517"/>
                  <a:gd name="connsiteX1" fmla="*/ 0 w 168517"/>
                  <a:gd name="connsiteY1" fmla="*/ 84259 h 168517"/>
                  <a:gd name="connsiteX2" fmla="*/ 84259 w 168517"/>
                  <a:gd name="connsiteY2" fmla="*/ 168517 h 168517"/>
                  <a:gd name="connsiteX3" fmla="*/ 168517 w 168517"/>
                  <a:gd name="connsiteY3" fmla="*/ 84259 h 168517"/>
                  <a:gd name="connsiteX4" fmla="*/ 84259 w 168517"/>
                  <a:gd name="connsiteY4" fmla="*/ 0 h 16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17" h="168517">
                    <a:moveTo>
                      <a:pt x="84259" y="0"/>
                    </a:moveTo>
                    <a:cubicBezTo>
                      <a:pt x="37869" y="0"/>
                      <a:pt x="0" y="37869"/>
                      <a:pt x="0" y="84259"/>
                    </a:cubicBezTo>
                    <a:cubicBezTo>
                      <a:pt x="0" y="130648"/>
                      <a:pt x="37869" y="168517"/>
                      <a:pt x="84259" y="168517"/>
                    </a:cubicBezTo>
                    <a:cubicBezTo>
                      <a:pt x="130648" y="168517"/>
                      <a:pt x="168517" y="130648"/>
                      <a:pt x="168517" y="84259"/>
                    </a:cubicBezTo>
                    <a:cubicBezTo>
                      <a:pt x="168517" y="37869"/>
                      <a:pt x="130648" y="0"/>
                      <a:pt x="84259" y="0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147">
                <a:extLst>
                  <a:ext uri="{FF2B5EF4-FFF2-40B4-BE49-F238E27FC236}">
                    <a16:creationId xmlns:a16="http://schemas.microsoft.com/office/drawing/2014/main" id="{09A85367-A0F1-F393-5BCC-8D97C933A28C}"/>
                  </a:ext>
                </a:extLst>
              </p:cNvPr>
              <p:cNvSpPr/>
              <p:nvPr/>
            </p:nvSpPr>
            <p:spPr>
              <a:xfrm>
                <a:off x="9809071" y="4402331"/>
                <a:ext cx="174197" cy="174197"/>
              </a:xfrm>
              <a:custGeom>
                <a:avLst/>
                <a:gdLst>
                  <a:gd name="connsiteX0" fmla="*/ 87099 w 174197"/>
                  <a:gd name="connsiteY0" fmla="*/ 0 h 174197"/>
                  <a:gd name="connsiteX1" fmla="*/ 0 w 174197"/>
                  <a:gd name="connsiteY1" fmla="*/ 87099 h 174197"/>
                  <a:gd name="connsiteX2" fmla="*/ 87099 w 174197"/>
                  <a:gd name="connsiteY2" fmla="*/ 174198 h 174197"/>
                  <a:gd name="connsiteX3" fmla="*/ 174198 w 174197"/>
                  <a:gd name="connsiteY3" fmla="*/ 87099 h 174197"/>
                  <a:gd name="connsiteX4" fmla="*/ 87099 w 174197"/>
                  <a:gd name="connsiteY4" fmla="*/ 0 h 17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97" h="174197">
                    <a:moveTo>
                      <a:pt x="87099" y="0"/>
                    </a:moveTo>
                    <a:cubicBezTo>
                      <a:pt x="38816" y="0"/>
                      <a:pt x="0" y="38816"/>
                      <a:pt x="0" y="87099"/>
                    </a:cubicBezTo>
                    <a:cubicBezTo>
                      <a:pt x="0" y="135382"/>
                      <a:pt x="38816" y="174198"/>
                      <a:pt x="87099" y="174198"/>
                    </a:cubicBezTo>
                    <a:cubicBezTo>
                      <a:pt x="135382" y="174198"/>
                      <a:pt x="174198" y="135382"/>
                      <a:pt x="174198" y="87099"/>
                    </a:cubicBezTo>
                    <a:cubicBezTo>
                      <a:pt x="174198" y="38816"/>
                      <a:pt x="135382" y="0"/>
                      <a:pt x="87099" y="0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76" name="Group 175" descr="An icon of conversation bubbles.">
            <a:extLst>
              <a:ext uri="{FF2B5EF4-FFF2-40B4-BE49-F238E27FC236}">
                <a16:creationId xmlns:a16="http://schemas.microsoft.com/office/drawing/2014/main" id="{15B60937-87C9-4E71-E79A-18E9485CAEE3}"/>
              </a:ext>
            </a:extLst>
          </p:cNvPr>
          <p:cNvGrpSpPr/>
          <p:nvPr/>
        </p:nvGrpSpPr>
        <p:grpSpPr>
          <a:xfrm>
            <a:off x="10456339" y="2677385"/>
            <a:ext cx="932039" cy="780075"/>
            <a:chOff x="10990741" y="2732628"/>
            <a:chExt cx="932039" cy="780075"/>
          </a:xfrm>
        </p:grpSpPr>
        <p:sp>
          <p:nvSpPr>
            <p:cNvPr id="177" name="Freeform 151">
              <a:extLst>
                <a:ext uri="{FF2B5EF4-FFF2-40B4-BE49-F238E27FC236}">
                  <a16:creationId xmlns:a16="http://schemas.microsoft.com/office/drawing/2014/main" id="{0092123D-F66D-158E-F408-8E9732934D62}"/>
                </a:ext>
              </a:extLst>
            </p:cNvPr>
            <p:cNvSpPr/>
            <p:nvPr/>
          </p:nvSpPr>
          <p:spPr>
            <a:xfrm>
              <a:off x="11204331" y="2909861"/>
              <a:ext cx="38839" cy="39382"/>
            </a:xfrm>
            <a:custGeom>
              <a:avLst/>
              <a:gdLst>
                <a:gd name="connsiteX0" fmla="*/ 38839 w 38839"/>
                <a:gd name="connsiteY0" fmla="*/ 0 h 39382"/>
                <a:gd name="connsiteX1" fmla="*/ 0 w 38839"/>
                <a:gd name="connsiteY1" fmla="*/ 0 h 39382"/>
                <a:gd name="connsiteX2" fmla="*/ 0 w 38839"/>
                <a:gd name="connsiteY2" fmla="*/ 39383 h 39382"/>
                <a:gd name="connsiteX3" fmla="*/ 38839 w 38839"/>
                <a:gd name="connsiteY3" fmla="*/ 39383 h 39382"/>
                <a:gd name="connsiteX4" fmla="*/ 38839 w 38839"/>
                <a:gd name="connsiteY4" fmla="*/ 0 h 3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9" h="39382">
                  <a:moveTo>
                    <a:pt x="38839" y="0"/>
                  </a:moveTo>
                  <a:lnTo>
                    <a:pt x="0" y="0"/>
                  </a:lnTo>
                  <a:lnTo>
                    <a:pt x="0" y="39383"/>
                  </a:lnTo>
                  <a:lnTo>
                    <a:pt x="38839" y="39383"/>
                  </a:lnTo>
                  <a:lnTo>
                    <a:pt x="38839" y="0"/>
                  </a:ln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Freeform 152">
              <a:extLst>
                <a:ext uri="{FF2B5EF4-FFF2-40B4-BE49-F238E27FC236}">
                  <a16:creationId xmlns:a16="http://schemas.microsoft.com/office/drawing/2014/main" id="{1B148552-05C2-F749-C74B-E74AC5DB28AD}"/>
                </a:ext>
              </a:extLst>
            </p:cNvPr>
            <p:cNvSpPr/>
            <p:nvPr/>
          </p:nvSpPr>
          <p:spPr>
            <a:xfrm>
              <a:off x="11398507" y="2909861"/>
              <a:ext cx="38831" cy="39382"/>
            </a:xfrm>
            <a:custGeom>
              <a:avLst/>
              <a:gdLst>
                <a:gd name="connsiteX0" fmla="*/ 38832 w 38831"/>
                <a:gd name="connsiteY0" fmla="*/ 0 h 39382"/>
                <a:gd name="connsiteX1" fmla="*/ 0 w 38831"/>
                <a:gd name="connsiteY1" fmla="*/ 0 h 39382"/>
                <a:gd name="connsiteX2" fmla="*/ 0 w 38831"/>
                <a:gd name="connsiteY2" fmla="*/ 39383 h 39382"/>
                <a:gd name="connsiteX3" fmla="*/ 38832 w 38831"/>
                <a:gd name="connsiteY3" fmla="*/ 39383 h 39382"/>
                <a:gd name="connsiteX4" fmla="*/ 38832 w 38831"/>
                <a:gd name="connsiteY4" fmla="*/ 0 h 3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1" h="39382">
                  <a:moveTo>
                    <a:pt x="38832" y="0"/>
                  </a:moveTo>
                  <a:lnTo>
                    <a:pt x="0" y="0"/>
                  </a:lnTo>
                  <a:lnTo>
                    <a:pt x="0" y="39383"/>
                  </a:lnTo>
                  <a:lnTo>
                    <a:pt x="38832" y="39383"/>
                  </a:lnTo>
                  <a:lnTo>
                    <a:pt x="38832" y="0"/>
                  </a:ln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9" name="Group 178" descr="An icon of two conversation bubbles.">
              <a:extLst>
                <a:ext uri="{FF2B5EF4-FFF2-40B4-BE49-F238E27FC236}">
                  <a16:creationId xmlns:a16="http://schemas.microsoft.com/office/drawing/2014/main" id="{72B48BA2-E67C-74B2-B098-2855396965CA}"/>
                </a:ext>
              </a:extLst>
            </p:cNvPr>
            <p:cNvGrpSpPr/>
            <p:nvPr/>
          </p:nvGrpSpPr>
          <p:grpSpPr>
            <a:xfrm>
              <a:off x="10990741" y="2732628"/>
              <a:ext cx="932039" cy="780075"/>
              <a:chOff x="10990741" y="3695154"/>
              <a:chExt cx="932039" cy="780075"/>
            </a:xfrm>
          </p:grpSpPr>
          <p:sp>
            <p:nvSpPr>
              <p:cNvPr id="180" name="Freeform 153">
                <a:extLst>
                  <a:ext uri="{FF2B5EF4-FFF2-40B4-BE49-F238E27FC236}">
                    <a16:creationId xmlns:a16="http://schemas.microsoft.com/office/drawing/2014/main" id="{B3E5E7AA-90E4-40F9-3F6F-1C341453BE8F}"/>
                  </a:ext>
                </a:extLst>
              </p:cNvPr>
              <p:cNvSpPr/>
              <p:nvPr/>
            </p:nvSpPr>
            <p:spPr>
              <a:xfrm>
                <a:off x="10990741" y="3695154"/>
                <a:ext cx="660195" cy="602841"/>
              </a:xfrm>
              <a:custGeom>
                <a:avLst/>
                <a:gdLst>
                  <a:gd name="connsiteX0" fmla="*/ 116505 w 660195"/>
                  <a:gd name="connsiteY0" fmla="*/ 602842 h 602841"/>
                  <a:gd name="connsiteX1" fmla="*/ 116505 w 660195"/>
                  <a:gd name="connsiteY1" fmla="*/ 485912 h 602841"/>
                  <a:gd name="connsiteX2" fmla="*/ 0 w 660195"/>
                  <a:gd name="connsiteY2" fmla="*/ 275694 h 602841"/>
                  <a:gd name="connsiteX3" fmla="*/ 330094 w 660195"/>
                  <a:gd name="connsiteY3" fmla="*/ 0 h 602841"/>
                  <a:gd name="connsiteX4" fmla="*/ 660195 w 660195"/>
                  <a:gd name="connsiteY4" fmla="*/ 275694 h 602841"/>
                  <a:gd name="connsiteX5" fmla="*/ 621356 w 660195"/>
                  <a:gd name="connsiteY5" fmla="*/ 276437 h 602841"/>
                  <a:gd name="connsiteX6" fmla="*/ 621356 w 660195"/>
                  <a:gd name="connsiteY6" fmla="*/ 275694 h 602841"/>
                  <a:gd name="connsiteX7" fmla="*/ 330094 w 660195"/>
                  <a:gd name="connsiteY7" fmla="*/ 39383 h 602841"/>
                  <a:gd name="connsiteX8" fmla="*/ 38833 w 660195"/>
                  <a:gd name="connsiteY8" fmla="*/ 275694 h 602841"/>
                  <a:gd name="connsiteX9" fmla="*/ 146605 w 660195"/>
                  <a:gd name="connsiteY9" fmla="*/ 458840 h 602841"/>
                  <a:gd name="connsiteX10" fmla="*/ 155337 w 660195"/>
                  <a:gd name="connsiteY10" fmla="*/ 464747 h 602841"/>
                  <a:gd name="connsiteX11" fmla="*/ 155337 w 660195"/>
                  <a:gd name="connsiteY11" fmla="*/ 539329 h 602841"/>
                  <a:gd name="connsiteX12" fmla="*/ 234709 w 660195"/>
                  <a:gd name="connsiteY12" fmla="*/ 499204 h 602841"/>
                  <a:gd name="connsiteX13" fmla="*/ 241749 w 660195"/>
                  <a:gd name="connsiteY13" fmla="*/ 500928 h 602841"/>
                  <a:gd name="connsiteX14" fmla="*/ 406309 w 660195"/>
                  <a:gd name="connsiteY14" fmla="*/ 503884 h 602841"/>
                  <a:gd name="connsiteX15" fmla="*/ 414564 w 660195"/>
                  <a:gd name="connsiteY15" fmla="*/ 542286 h 602841"/>
                  <a:gd name="connsiteX16" fmla="*/ 239316 w 660195"/>
                  <a:gd name="connsiteY16" fmla="*/ 540808 h 602841"/>
                  <a:gd name="connsiteX17" fmla="*/ 116505 w 660195"/>
                  <a:gd name="connsiteY17" fmla="*/ 602842 h 6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0195" h="602841">
                    <a:moveTo>
                      <a:pt x="116505" y="602842"/>
                    </a:moveTo>
                    <a:lnTo>
                      <a:pt x="116505" y="485912"/>
                    </a:lnTo>
                    <a:cubicBezTo>
                      <a:pt x="42232" y="433239"/>
                      <a:pt x="0" y="357171"/>
                      <a:pt x="0" y="275694"/>
                    </a:cubicBezTo>
                    <a:cubicBezTo>
                      <a:pt x="0" y="123572"/>
                      <a:pt x="148056" y="0"/>
                      <a:pt x="330094" y="0"/>
                    </a:cubicBezTo>
                    <a:cubicBezTo>
                      <a:pt x="512133" y="0"/>
                      <a:pt x="660195" y="123572"/>
                      <a:pt x="660195" y="275694"/>
                    </a:cubicBezTo>
                    <a:lnTo>
                      <a:pt x="621356" y="276437"/>
                    </a:lnTo>
                    <a:lnTo>
                      <a:pt x="621356" y="275694"/>
                    </a:lnTo>
                    <a:cubicBezTo>
                      <a:pt x="621356" y="145481"/>
                      <a:pt x="490779" y="39383"/>
                      <a:pt x="330094" y="39383"/>
                    </a:cubicBezTo>
                    <a:cubicBezTo>
                      <a:pt x="169417" y="39383"/>
                      <a:pt x="38833" y="145481"/>
                      <a:pt x="38833" y="275694"/>
                    </a:cubicBezTo>
                    <a:cubicBezTo>
                      <a:pt x="38833" y="346836"/>
                      <a:pt x="78156" y="413544"/>
                      <a:pt x="146605" y="458840"/>
                    </a:cubicBezTo>
                    <a:lnTo>
                      <a:pt x="155337" y="464747"/>
                    </a:lnTo>
                    <a:lnTo>
                      <a:pt x="155337" y="539329"/>
                    </a:lnTo>
                    <a:lnTo>
                      <a:pt x="234709" y="499204"/>
                    </a:lnTo>
                    <a:lnTo>
                      <a:pt x="241749" y="500928"/>
                    </a:lnTo>
                    <a:cubicBezTo>
                      <a:pt x="295656" y="514651"/>
                      <a:pt x="351953" y="515661"/>
                      <a:pt x="406309" y="503884"/>
                    </a:cubicBezTo>
                    <a:lnTo>
                      <a:pt x="414564" y="542286"/>
                    </a:lnTo>
                    <a:cubicBezTo>
                      <a:pt x="356746" y="554813"/>
                      <a:pt x="296922" y="554308"/>
                      <a:pt x="239316" y="540808"/>
                    </a:cubicBezTo>
                    <a:lnTo>
                      <a:pt x="116505" y="602842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3456F56-A004-C72F-52BF-F7D95D3EBFDD}"/>
                  </a:ext>
                </a:extLst>
              </p:cNvPr>
              <p:cNvGrpSpPr/>
              <p:nvPr/>
            </p:nvGrpSpPr>
            <p:grpSpPr>
              <a:xfrm>
                <a:off x="11379086" y="3951160"/>
                <a:ext cx="543694" cy="524069"/>
                <a:chOff x="11379086" y="3951160"/>
                <a:chExt cx="543694" cy="524069"/>
              </a:xfrm>
            </p:grpSpPr>
            <p:sp>
              <p:nvSpPr>
                <p:cNvPr id="182" name="Freeform 154">
                  <a:extLst>
                    <a:ext uri="{FF2B5EF4-FFF2-40B4-BE49-F238E27FC236}">
                      <a16:creationId xmlns:a16="http://schemas.microsoft.com/office/drawing/2014/main" id="{8FFC1E60-C3D3-A391-6CA3-79BC7078FAA8}"/>
                    </a:ext>
                  </a:extLst>
                </p:cNvPr>
                <p:cNvSpPr/>
                <p:nvPr/>
              </p:nvSpPr>
              <p:spPr>
                <a:xfrm>
                  <a:off x="11534432" y="4108698"/>
                  <a:ext cx="38832" cy="39381"/>
                </a:xfrm>
                <a:custGeom>
                  <a:avLst/>
                  <a:gdLst>
                    <a:gd name="connsiteX0" fmla="*/ 38833 w 38832"/>
                    <a:gd name="connsiteY0" fmla="*/ 0 h 39381"/>
                    <a:gd name="connsiteX1" fmla="*/ 0 w 38832"/>
                    <a:gd name="connsiteY1" fmla="*/ 0 h 39381"/>
                    <a:gd name="connsiteX2" fmla="*/ 0 w 38832"/>
                    <a:gd name="connsiteY2" fmla="*/ 39382 h 39381"/>
                    <a:gd name="connsiteX3" fmla="*/ 38833 w 38832"/>
                    <a:gd name="connsiteY3" fmla="*/ 39382 h 39381"/>
                    <a:gd name="connsiteX4" fmla="*/ 38833 w 38832"/>
                    <a:gd name="connsiteY4" fmla="*/ 0 h 3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32" h="39381">
                      <a:moveTo>
                        <a:pt x="38833" y="0"/>
                      </a:moveTo>
                      <a:lnTo>
                        <a:pt x="0" y="0"/>
                      </a:lnTo>
                      <a:lnTo>
                        <a:pt x="0" y="39382"/>
                      </a:lnTo>
                      <a:lnTo>
                        <a:pt x="38833" y="39382"/>
                      </a:lnTo>
                      <a:lnTo>
                        <a:pt x="38833" y="0"/>
                      </a:lnTo>
                      <a:close/>
                    </a:path>
                  </a:pathLst>
                </a:custGeom>
                <a:solidFill>
                  <a:srgbClr val="79003C"/>
                </a:solidFill>
                <a:ln w="9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3" name="Freeform 155">
                  <a:extLst>
                    <a:ext uri="{FF2B5EF4-FFF2-40B4-BE49-F238E27FC236}">
                      <a16:creationId xmlns:a16="http://schemas.microsoft.com/office/drawing/2014/main" id="{77404568-DA20-446A-A87A-098B84ABAFF7}"/>
                    </a:ext>
                  </a:extLst>
                </p:cNvPr>
                <p:cNvSpPr/>
                <p:nvPr/>
              </p:nvSpPr>
              <p:spPr>
                <a:xfrm>
                  <a:off x="11728602" y="4108698"/>
                  <a:ext cx="38839" cy="39381"/>
                </a:xfrm>
                <a:custGeom>
                  <a:avLst/>
                  <a:gdLst>
                    <a:gd name="connsiteX0" fmla="*/ 38839 w 38839"/>
                    <a:gd name="connsiteY0" fmla="*/ 0 h 39381"/>
                    <a:gd name="connsiteX1" fmla="*/ 0 w 38839"/>
                    <a:gd name="connsiteY1" fmla="*/ 0 h 39381"/>
                    <a:gd name="connsiteX2" fmla="*/ 0 w 38839"/>
                    <a:gd name="connsiteY2" fmla="*/ 39382 h 39381"/>
                    <a:gd name="connsiteX3" fmla="*/ 38839 w 38839"/>
                    <a:gd name="connsiteY3" fmla="*/ 39382 h 39381"/>
                    <a:gd name="connsiteX4" fmla="*/ 38839 w 38839"/>
                    <a:gd name="connsiteY4" fmla="*/ 0 h 3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39" h="39381">
                      <a:moveTo>
                        <a:pt x="38839" y="0"/>
                      </a:moveTo>
                      <a:lnTo>
                        <a:pt x="0" y="0"/>
                      </a:lnTo>
                      <a:lnTo>
                        <a:pt x="0" y="39382"/>
                      </a:lnTo>
                      <a:lnTo>
                        <a:pt x="38839" y="39382"/>
                      </a:lnTo>
                      <a:lnTo>
                        <a:pt x="38839" y="0"/>
                      </a:lnTo>
                      <a:close/>
                    </a:path>
                  </a:pathLst>
                </a:custGeom>
                <a:solidFill>
                  <a:srgbClr val="79003C"/>
                </a:solidFill>
                <a:ln w="9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4" name="Freeform 156">
                  <a:extLst>
                    <a:ext uri="{FF2B5EF4-FFF2-40B4-BE49-F238E27FC236}">
                      <a16:creationId xmlns:a16="http://schemas.microsoft.com/office/drawing/2014/main" id="{974669FF-6AAB-8613-95F6-AE57840B8E83}"/>
                    </a:ext>
                  </a:extLst>
                </p:cNvPr>
                <p:cNvSpPr/>
                <p:nvPr/>
              </p:nvSpPr>
              <p:spPr>
                <a:xfrm>
                  <a:off x="11379086" y="3951160"/>
                  <a:ext cx="543694" cy="524069"/>
                </a:xfrm>
                <a:custGeom>
                  <a:avLst/>
                  <a:gdLst>
                    <a:gd name="connsiteX0" fmla="*/ 346364 w 543694"/>
                    <a:gd name="connsiteY0" fmla="*/ 463513 h 524069"/>
                    <a:gd name="connsiteX1" fmla="*/ 466018 w 543694"/>
                    <a:gd name="connsiteY1" fmla="*/ 524069 h 524069"/>
                    <a:gd name="connsiteX2" fmla="*/ 466018 w 543694"/>
                    <a:gd name="connsiteY2" fmla="*/ 401479 h 524069"/>
                    <a:gd name="connsiteX3" fmla="*/ 543694 w 543694"/>
                    <a:gd name="connsiteY3" fmla="*/ 236311 h 524069"/>
                    <a:gd name="connsiteX4" fmla="*/ 271849 w 543694"/>
                    <a:gd name="connsiteY4" fmla="*/ 0 h 524069"/>
                    <a:gd name="connsiteX5" fmla="*/ 0 w 543694"/>
                    <a:gd name="connsiteY5" fmla="*/ 236311 h 524069"/>
                    <a:gd name="connsiteX6" fmla="*/ 271849 w 543694"/>
                    <a:gd name="connsiteY6" fmla="*/ 472621 h 524069"/>
                    <a:gd name="connsiteX7" fmla="*/ 346364 w 543694"/>
                    <a:gd name="connsiteY7" fmla="*/ 463513 h 524069"/>
                    <a:gd name="connsiteX8" fmla="*/ 427189 w 543694"/>
                    <a:gd name="connsiteY8" fmla="*/ 460555 h 524069"/>
                    <a:gd name="connsiteX9" fmla="*/ 350733 w 543694"/>
                    <a:gd name="connsiteY9" fmla="*/ 421664 h 524069"/>
                    <a:gd name="connsiteX10" fmla="*/ 343693 w 543694"/>
                    <a:gd name="connsiteY10" fmla="*/ 423632 h 524069"/>
                    <a:gd name="connsiteX11" fmla="*/ 271852 w 543694"/>
                    <a:gd name="connsiteY11" fmla="*/ 433231 h 524069"/>
                    <a:gd name="connsiteX12" fmla="*/ 38842 w 543694"/>
                    <a:gd name="connsiteY12" fmla="*/ 236310 h 524069"/>
                    <a:gd name="connsiteX13" fmla="*/ 271852 w 543694"/>
                    <a:gd name="connsiteY13" fmla="*/ 39382 h 524069"/>
                    <a:gd name="connsiteX14" fmla="*/ 504859 w 543694"/>
                    <a:gd name="connsiteY14" fmla="*/ 236310 h 524069"/>
                    <a:gd name="connsiteX15" fmla="*/ 434470 w 543694"/>
                    <a:gd name="connsiteY15" fmla="*/ 377110 h 524069"/>
                    <a:gd name="connsiteX16" fmla="*/ 427189 w 543694"/>
                    <a:gd name="connsiteY16" fmla="*/ 383017 h 524069"/>
                    <a:gd name="connsiteX17" fmla="*/ 427189 w 543694"/>
                    <a:gd name="connsiteY17" fmla="*/ 460555 h 524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43694" h="524069">
                      <a:moveTo>
                        <a:pt x="346364" y="463513"/>
                      </a:moveTo>
                      <a:lnTo>
                        <a:pt x="466018" y="524069"/>
                      </a:lnTo>
                      <a:lnTo>
                        <a:pt x="466018" y="401479"/>
                      </a:lnTo>
                      <a:cubicBezTo>
                        <a:pt x="516267" y="357170"/>
                        <a:pt x="543694" y="298835"/>
                        <a:pt x="543694" y="236311"/>
                      </a:cubicBezTo>
                      <a:cubicBezTo>
                        <a:pt x="543694" y="106090"/>
                        <a:pt x="421846" y="0"/>
                        <a:pt x="271849" y="0"/>
                      </a:cubicBezTo>
                      <a:cubicBezTo>
                        <a:pt x="121845" y="0"/>
                        <a:pt x="0" y="106090"/>
                        <a:pt x="0" y="236311"/>
                      </a:cubicBezTo>
                      <a:cubicBezTo>
                        <a:pt x="0" y="366524"/>
                        <a:pt x="121845" y="472621"/>
                        <a:pt x="271849" y="472621"/>
                      </a:cubicBezTo>
                      <a:cubicBezTo>
                        <a:pt x="296957" y="472607"/>
                        <a:pt x="321973" y="469549"/>
                        <a:pt x="346364" y="463513"/>
                      </a:cubicBezTo>
                      <a:close/>
                      <a:moveTo>
                        <a:pt x="427189" y="460555"/>
                      </a:moveTo>
                      <a:lnTo>
                        <a:pt x="350733" y="421664"/>
                      </a:lnTo>
                      <a:lnTo>
                        <a:pt x="343693" y="423632"/>
                      </a:lnTo>
                      <a:cubicBezTo>
                        <a:pt x="320269" y="430036"/>
                        <a:pt x="296107" y="433267"/>
                        <a:pt x="271852" y="433231"/>
                      </a:cubicBezTo>
                      <a:cubicBezTo>
                        <a:pt x="143451" y="433231"/>
                        <a:pt x="38842" y="344860"/>
                        <a:pt x="38842" y="236310"/>
                      </a:cubicBezTo>
                      <a:cubicBezTo>
                        <a:pt x="38842" y="127753"/>
                        <a:pt x="143451" y="39382"/>
                        <a:pt x="271852" y="39382"/>
                      </a:cubicBezTo>
                      <a:cubicBezTo>
                        <a:pt x="400246" y="39382"/>
                        <a:pt x="504859" y="127753"/>
                        <a:pt x="504859" y="236310"/>
                      </a:cubicBezTo>
                      <a:cubicBezTo>
                        <a:pt x="504859" y="289727"/>
                        <a:pt x="479859" y="339696"/>
                        <a:pt x="434470" y="377110"/>
                      </a:cubicBezTo>
                      <a:lnTo>
                        <a:pt x="427189" y="383017"/>
                      </a:lnTo>
                      <a:lnTo>
                        <a:pt x="427189" y="460555"/>
                      </a:lnTo>
                      <a:close/>
                    </a:path>
                  </a:pathLst>
                </a:custGeom>
                <a:solidFill>
                  <a:srgbClr val="79003C"/>
                </a:solidFill>
                <a:ln w="9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185" name="Group 184" descr="An icon of a world with arrows surrounding.">
            <a:extLst>
              <a:ext uri="{FF2B5EF4-FFF2-40B4-BE49-F238E27FC236}">
                <a16:creationId xmlns:a16="http://schemas.microsoft.com/office/drawing/2014/main" id="{75237173-A91A-E3A7-A716-3C79CA94BEEA}"/>
              </a:ext>
            </a:extLst>
          </p:cNvPr>
          <p:cNvGrpSpPr/>
          <p:nvPr/>
        </p:nvGrpSpPr>
        <p:grpSpPr>
          <a:xfrm>
            <a:off x="11854590" y="2564696"/>
            <a:ext cx="977100" cy="1009211"/>
            <a:chOff x="12388992" y="3582465"/>
            <a:chExt cx="977100" cy="1009211"/>
          </a:xfrm>
        </p:grpSpPr>
        <p:sp>
          <p:nvSpPr>
            <p:cNvPr id="186" name="Freeform 160">
              <a:extLst>
                <a:ext uri="{FF2B5EF4-FFF2-40B4-BE49-F238E27FC236}">
                  <a16:creationId xmlns:a16="http://schemas.microsoft.com/office/drawing/2014/main" id="{39CDC0A0-26B1-3591-4070-E655B8B2A799}"/>
                </a:ext>
              </a:extLst>
            </p:cNvPr>
            <p:cNvSpPr/>
            <p:nvPr/>
          </p:nvSpPr>
          <p:spPr>
            <a:xfrm>
              <a:off x="12796597" y="4110031"/>
              <a:ext cx="569495" cy="481645"/>
            </a:xfrm>
            <a:custGeom>
              <a:avLst/>
              <a:gdLst>
                <a:gd name="connsiteX0" fmla="*/ 568036 w 569495"/>
                <a:gd name="connsiteY0" fmla="*/ 122836 h 481645"/>
                <a:gd name="connsiteX1" fmla="*/ 503659 w 569495"/>
                <a:gd name="connsiteY1" fmla="*/ 5441 h 481645"/>
                <a:gd name="connsiteX2" fmla="*/ 484724 w 569495"/>
                <a:gd name="connsiteY2" fmla="*/ 8282 h 481645"/>
                <a:gd name="connsiteX3" fmla="*/ 458216 w 569495"/>
                <a:gd name="connsiteY3" fmla="*/ 113368 h 481645"/>
                <a:gd name="connsiteX4" fmla="*/ 459163 w 569495"/>
                <a:gd name="connsiteY4" fmla="*/ 113368 h 481645"/>
                <a:gd name="connsiteX5" fmla="*/ 236682 w 569495"/>
                <a:gd name="connsiteY5" fmla="*/ 349103 h 481645"/>
                <a:gd name="connsiteX6" fmla="*/ 150530 w 569495"/>
                <a:gd name="connsiteY6" fmla="*/ 370878 h 481645"/>
                <a:gd name="connsiteX7" fmla="*/ 78578 w 569495"/>
                <a:gd name="connsiteY7" fmla="*/ 324488 h 481645"/>
                <a:gd name="connsiteX8" fmla="*/ 0 w 569495"/>
                <a:gd name="connsiteY8" fmla="*/ 403067 h 481645"/>
                <a:gd name="connsiteX9" fmla="*/ 78578 w 569495"/>
                <a:gd name="connsiteY9" fmla="*/ 481645 h 481645"/>
                <a:gd name="connsiteX10" fmla="*/ 156210 w 569495"/>
                <a:gd name="connsiteY10" fmla="*/ 414428 h 481645"/>
                <a:gd name="connsiteX11" fmla="*/ 252776 w 569495"/>
                <a:gd name="connsiteY11" fmla="*/ 389813 h 481645"/>
                <a:gd name="connsiteX12" fmla="*/ 501765 w 569495"/>
                <a:gd name="connsiteY12" fmla="*/ 124729 h 481645"/>
                <a:gd name="connsiteX13" fmla="*/ 556676 w 569495"/>
                <a:gd name="connsiteY13" fmla="*/ 137983 h 481645"/>
                <a:gd name="connsiteX14" fmla="*/ 568036 w 569495"/>
                <a:gd name="connsiteY14" fmla="*/ 122836 h 481645"/>
                <a:gd name="connsiteX15" fmla="*/ 78578 w 569495"/>
                <a:gd name="connsiteY15" fmla="*/ 438096 h 481645"/>
                <a:gd name="connsiteX16" fmla="*/ 43549 w 569495"/>
                <a:gd name="connsiteY16" fmla="*/ 403067 h 481645"/>
                <a:gd name="connsiteX17" fmla="*/ 78578 w 569495"/>
                <a:gd name="connsiteY17" fmla="*/ 368038 h 481645"/>
                <a:gd name="connsiteX18" fmla="*/ 113607 w 569495"/>
                <a:gd name="connsiteY18" fmla="*/ 403067 h 481645"/>
                <a:gd name="connsiteX19" fmla="*/ 78578 w 569495"/>
                <a:gd name="connsiteY19" fmla="*/ 438096 h 48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9495" h="481645">
                  <a:moveTo>
                    <a:pt x="568036" y="122836"/>
                  </a:moveTo>
                  <a:lnTo>
                    <a:pt x="503659" y="5441"/>
                  </a:lnTo>
                  <a:cubicBezTo>
                    <a:pt x="498925" y="-3079"/>
                    <a:pt x="486618" y="-1186"/>
                    <a:pt x="484724" y="8282"/>
                  </a:cubicBezTo>
                  <a:lnTo>
                    <a:pt x="458216" y="113368"/>
                  </a:lnTo>
                  <a:lnTo>
                    <a:pt x="459163" y="113368"/>
                  </a:lnTo>
                  <a:cubicBezTo>
                    <a:pt x="426027" y="219402"/>
                    <a:pt x="343662" y="308394"/>
                    <a:pt x="236682" y="349103"/>
                  </a:cubicBezTo>
                  <a:cubicBezTo>
                    <a:pt x="209227" y="359517"/>
                    <a:pt x="180825" y="367091"/>
                    <a:pt x="150530" y="370878"/>
                  </a:cubicBezTo>
                  <a:cubicBezTo>
                    <a:pt x="138222" y="343423"/>
                    <a:pt x="110767" y="324488"/>
                    <a:pt x="78578" y="324488"/>
                  </a:cubicBezTo>
                  <a:cubicBezTo>
                    <a:pt x="35029" y="324488"/>
                    <a:pt x="0" y="359517"/>
                    <a:pt x="0" y="403067"/>
                  </a:cubicBezTo>
                  <a:cubicBezTo>
                    <a:pt x="0" y="446616"/>
                    <a:pt x="35029" y="481645"/>
                    <a:pt x="78578" y="481645"/>
                  </a:cubicBezTo>
                  <a:cubicBezTo>
                    <a:pt x="118341" y="481645"/>
                    <a:pt x="150530" y="452297"/>
                    <a:pt x="156210" y="414428"/>
                  </a:cubicBezTo>
                  <a:cubicBezTo>
                    <a:pt x="189345" y="409694"/>
                    <a:pt x="221534" y="402120"/>
                    <a:pt x="252776" y="389813"/>
                  </a:cubicBezTo>
                  <a:cubicBezTo>
                    <a:pt x="372064" y="344370"/>
                    <a:pt x="464843" y="244017"/>
                    <a:pt x="501765" y="124729"/>
                  </a:cubicBezTo>
                  <a:lnTo>
                    <a:pt x="556676" y="137983"/>
                  </a:lnTo>
                  <a:cubicBezTo>
                    <a:pt x="565196" y="140823"/>
                    <a:pt x="572770" y="131356"/>
                    <a:pt x="568036" y="122836"/>
                  </a:cubicBezTo>
                  <a:close/>
                  <a:moveTo>
                    <a:pt x="78578" y="438096"/>
                  </a:moveTo>
                  <a:cubicBezTo>
                    <a:pt x="59644" y="438096"/>
                    <a:pt x="43549" y="422948"/>
                    <a:pt x="43549" y="403067"/>
                  </a:cubicBezTo>
                  <a:cubicBezTo>
                    <a:pt x="43549" y="383186"/>
                    <a:pt x="58697" y="368038"/>
                    <a:pt x="78578" y="368038"/>
                  </a:cubicBezTo>
                  <a:cubicBezTo>
                    <a:pt x="98460" y="368038"/>
                    <a:pt x="113607" y="383186"/>
                    <a:pt x="113607" y="403067"/>
                  </a:cubicBezTo>
                  <a:cubicBezTo>
                    <a:pt x="113607" y="422948"/>
                    <a:pt x="97513" y="438096"/>
                    <a:pt x="78578" y="438096"/>
                  </a:cubicBez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7749BB2-7093-7850-F8E1-B6B3D992370F}"/>
                </a:ext>
              </a:extLst>
            </p:cNvPr>
            <p:cNvGrpSpPr/>
            <p:nvPr/>
          </p:nvGrpSpPr>
          <p:grpSpPr>
            <a:xfrm>
              <a:off x="12388992" y="3582465"/>
              <a:ext cx="803336" cy="812291"/>
              <a:chOff x="12388992" y="3582465"/>
              <a:chExt cx="803336" cy="812291"/>
            </a:xfrm>
          </p:grpSpPr>
          <p:sp>
            <p:nvSpPr>
              <p:cNvPr id="188" name="Freeform 161">
                <a:extLst>
                  <a:ext uri="{FF2B5EF4-FFF2-40B4-BE49-F238E27FC236}">
                    <a16:creationId xmlns:a16="http://schemas.microsoft.com/office/drawing/2014/main" id="{7BD51C0C-E3BE-F1DF-B660-2B43EE293BC7}"/>
                  </a:ext>
                </a:extLst>
              </p:cNvPr>
              <p:cNvSpPr/>
              <p:nvPr/>
            </p:nvSpPr>
            <p:spPr>
              <a:xfrm>
                <a:off x="12388992" y="3582465"/>
                <a:ext cx="564762" cy="480698"/>
              </a:xfrm>
              <a:custGeom>
                <a:avLst/>
                <a:gdLst>
                  <a:gd name="connsiteX0" fmla="*/ 486184 w 564762"/>
                  <a:gd name="connsiteY0" fmla="*/ 0 h 480698"/>
                  <a:gd name="connsiteX1" fmla="*/ 408552 w 564762"/>
                  <a:gd name="connsiteY1" fmla="*/ 67218 h 480698"/>
                  <a:gd name="connsiteX2" fmla="*/ 317666 w 564762"/>
                  <a:gd name="connsiteY2" fmla="*/ 90886 h 480698"/>
                  <a:gd name="connsiteX3" fmla="*/ 68677 w 564762"/>
                  <a:gd name="connsiteY3" fmla="*/ 356916 h 480698"/>
                  <a:gd name="connsiteX4" fmla="*/ 12820 w 564762"/>
                  <a:gd name="connsiteY4" fmla="*/ 342715 h 480698"/>
                  <a:gd name="connsiteX5" fmla="*/ 1459 w 564762"/>
                  <a:gd name="connsiteY5" fmla="*/ 357863 h 480698"/>
                  <a:gd name="connsiteX6" fmla="*/ 65837 w 564762"/>
                  <a:gd name="connsiteY6" fmla="*/ 475257 h 480698"/>
                  <a:gd name="connsiteX7" fmla="*/ 84771 w 564762"/>
                  <a:gd name="connsiteY7" fmla="*/ 472417 h 480698"/>
                  <a:gd name="connsiteX8" fmla="*/ 111280 w 564762"/>
                  <a:gd name="connsiteY8" fmla="*/ 367330 h 480698"/>
                  <a:gd name="connsiteX9" fmla="*/ 110333 w 564762"/>
                  <a:gd name="connsiteY9" fmla="*/ 367330 h 480698"/>
                  <a:gd name="connsiteX10" fmla="*/ 332814 w 564762"/>
                  <a:gd name="connsiteY10" fmla="*/ 131595 h 480698"/>
                  <a:gd name="connsiteX11" fmla="*/ 414233 w 564762"/>
                  <a:gd name="connsiteY11" fmla="*/ 110767 h 480698"/>
                  <a:gd name="connsiteX12" fmla="*/ 486184 w 564762"/>
                  <a:gd name="connsiteY12" fmla="*/ 157157 h 480698"/>
                  <a:gd name="connsiteX13" fmla="*/ 564762 w 564762"/>
                  <a:gd name="connsiteY13" fmla="*/ 78578 h 480698"/>
                  <a:gd name="connsiteX14" fmla="*/ 486184 w 564762"/>
                  <a:gd name="connsiteY14" fmla="*/ 0 h 480698"/>
                  <a:gd name="connsiteX15" fmla="*/ 486184 w 564762"/>
                  <a:gd name="connsiteY15" fmla="*/ 113607 h 480698"/>
                  <a:gd name="connsiteX16" fmla="*/ 451155 w 564762"/>
                  <a:gd name="connsiteY16" fmla="*/ 78578 h 480698"/>
                  <a:gd name="connsiteX17" fmla="*/ 486184 w 564762"/>
                  <a:gd name="connsiteY17" fmla="*/ 43549 h 480698"/>
                  <a:gd name="connsiteX18" fmla="*/ 521213 w 564762"/>
                  <a:gd name="connsiteY18" fmla="*/ 78578 h 480698"/>
                  <a:gd name="connsiteX19" fmla="*/ 486184 w 564762"/>
                  <a:gd name="connsiteY19" fmla="*/ 113607 h 48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4762" h="480698">
                    <a:moveTo>
                      <a:pt x="486184" y="0"/>
                    </a:moveTo>
                    <a:cubicBezTo>
                      <a:pt x="446421" y="0"/>
                      <a:pt x="414233" y="29349"/>
                      <a:pt x="408552" y="67218"/>
                    </a:cubicBezTo>
                    <a:cubicBezTo>
                      <a:pt x="377310" y="71951"/>
                      <a:pt x="346068" y="79525"/>
                      <a:pt x="317666" y="90886"/>
                    </a:cubicBezTo>
                    <a:cubicBezTo>
                      <a:pt x="197432" y="137275"/>
                      <a:pt x="105599" y="236682"/>
                      <a:pt x="68677" y="356916"/>
                    </a:cubicBezTo>
                    <a:lnTo>
                      <a:pt x="12820" y="342715"/>
                    </a:lnTo>
                    <a:cubicBezTo>
                      <a:pt x="4300" y="340822"/>
                      <a:pt x="-3274" y="350289"/>
                      <a:pt x="1459" y="357863"/>
                    </a:cubicBezTo>
                    <a:lnTo>
                      <a:pt x="65837" y="475257"/>
                    </a:lnTo>
                    <a:cubicBezTo>
                      <a:pt x="70571" y="483778"/>
                      <a:pt x="82878" y="481884"/>
                      <a:pt x="84771" y="472417"/>
                    </a:cubicBezTo>
                    <a:lnTo>
                      <a:pt x="111280" y="367330"/>
                    </a:lnTo>
                    <a:lnTo>
                      <a:pt x="110333" y="367330"/>
                    </a:lnTo>
                    <a:cubicBezTo>
                      <a:pt x="143469" y="261297"/>
                      <a:pt x="225834" y="173251"/>
                      <a:pt x="332814" y="131595"/>
                    </a:cubicBezTo>
                    <a:cubicBezTo>
                      <a:pt x="358376" y="121181"/>
                      <a:pt x="385831" y="114554"/>
                      <a:pt x="414233" y="110767"/>
                    </a:cubicBezTo>
                    <a:cubicBezTo>
                      <a:pt x="426540" y="138222"/>
                      <a:pt x="453995" y="157157"/>
                      <a:pt x="486184" y="157157"/>
                    </a:cubicBezTo>
                    <a:cubicBezTo>
                      <a:pt x="529733" y="157157"/>
                      <a:pt x="564762" y="122128"/>
                      <a:pt x="564762" y="78578"/>
                    </a:cubicBezTo>
                    <a:cubicBezTo>
                      <a:pt x="564762" y="35029"/>
                      <a:pt x="529733" y="0"/>
                      <a:pt x="486184" y="0"/>
                    </a:cubicBezTo>
                    <a:close/>
                    <a:moveTo>
                      <a:pt x="486184" y="113607"/>
                    </a:moveTo>
                    <a:cubicBezTo>
                      <a:pt x="467249" y="113607"/>
                      <a:pt x="451155" y="98460"/>
                      <a:pt x="451155" y="78578"/>
                    </a:cubicBezTo>
                    <a:cubicBezTo>
                      <a:pt x="451155" y="58697"/>
                      <a:pt x="467249" y="43549"/>
                      <a:pt x="486184" y="43549"/>
                    </a:cubicBezTo>
                    <a:cubicBezTo>
                      <a:pt x="505118" y="43549"/>
                      <a:pt x="521213" y="59644"/>
                      <a:pt x="521213" y="78578"/>
                    </a:cubicBezTo>
                    <a:cubicBezTo>
                      <a:pt x="521213" y="97513"/>
                      <a:pt x="505118" y="113607"/>
                      <a:pt x="486184" y="113607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162">
                <a:extLst>
                  <a:ext uri="{FF2B5EF4-FFF2-40B4-BE49-F238E27FC236}">
                    <a16:creationId xmlns:a16="http://schemas.microsoft.com/office/drawing/2014/main" id="{D9603F38-7636-9785-87E4-E05C6AD02D39}"/>
                  </a:ext>
                </a:extLst>
              </p:cNvPr>
              <p:cNvSpPr/>
              <p:nvPr/>
            </p:nvSpPr>
            <p:spPr>
              <a:xfrm>
                <a:off x="12559915" y="3764236"/>
                <a:ext cx="632413" cy="630520"/>
              </a:xfrm>
              <a:custGeom>
                <a:avLst/>
                <a:gdLst>
                  <a:gd name="connsiteX0" fmla="*/ 609692 w 632413"/>
                  <a:gd name="connsiteY0" fmla="*/ 195026 h 630520"/>
                  <a:gd name="connsiteX1" fmla="*/ 609692 w 632413"/>
                  <a:gd name="connsiteY1" fmla="*/ 195026 h 630520"/>
                  <a:gd name="connsiteX2" fmla="*/ 378691 w 632413"/>
                  <a:gd name="connsiteY2" fmla="*/ 4734 h 630520"/>
                  <a:gd name="connsiteX3" fmla="*/ 376797 w 632413"/>
                  <a:gd name="connsiteY3" fmla="*/ 4734 h 630520"/>
                  <a:gd name="connsiteX4" fmla="*/ 315260 w 632413"/>
                  <a:gd name="connsiteY4" fmla="*/ 0 h 630520"/>
                  <a:gd name="connsiteX5" fmla="*/ 248989 w 632413"/>
                  <a:gd name="connsiteY5" fmla="*/ 6627 h 630520"/>
                  <a:gd name="connsiteX6" fmla="*/ 238575 w 632413"/>
                  <a:gd name="connsiteY6" fmla="*/ 9467 h 630520"/>
                  <a:gd name="connsiteX7" fmla="*/ 239522 w 632413"/>
                  <a:gd name="connsiteY7" fmla="*/ 8521 h 630520"/>
                  <a:gd name="connsiteX8" fmla="*/ 238575 w 632413"/>
                  <a:gd name="connsiteY8" fmla="*/ 9467 h 630520"/>
                  <a:gd name="connsiteX9" fmla="*/ 21775 w 632413"/>
                  <a:gd name="connsiteY9" fmla="*/ 198813 h 630520"/>
                  <a:gd name="connsiteX10" fmla="*/ 0 w 632413"/>
                  <a:gd name="connsiteY10" fmla="*/ 315260 h 630520"/>
                  <a:gd name="connsiteX11" fmla="*/ 21775 w 632413"/>
                  <a:gd name="connsiteY11" fmla="*/ 428867 h 630520"/>
                  <a:gd name="connsiteX12" fmla="*/ 251829 w 632413"/>
                  <a:gd name="connsiteY12" fmla="*/ 622947 h 630520"/>
                  <a:gd name="connsiteX13" fmla="*/ 316207 w 632413"/>
                  <a:gd name="connsiteY13" fmla="*/ 630520 h 630520"/>
                  <a:gd name="connsiteX14" fmla="*/ 378691 w 632413"/>
                  <a:gd name="connsiteY14" fmla="*/ 622947 h 630520"/>
                  <a:gd name="connsiteX15" fmla="*/ 610639 w 632413"/>
                  <a:gd name="connsiteY15" fmla="*/ 428867 h 630520"/>
                  <a:gd name="connsiteX16" fmla="*/ 632414 w 632413"/>
                  <a:gd name="connsiteY16" fmla="*/ 312420 h 630520"/>
                  <a:gd name="connsiteX17" fmla="*/ 609692 w 632413"/>
                  <a:gd name="connsiteY17" fmla="*/ 195026 h 630520"/>
                  <a:gd name="connsiteX18" fmla="*/ 556676 w 632413"/>
                  <a:gd name="connsiteY18" fmla="*/ 185559 h 630520"/>
                  <a:gd name="connsiteX19" fmla="*/ 444962 w 632413"/>
                  <a:gd name="connsiteY19" fmla="*/ 185559 h 630520"/>
                  <a:gd name="connsiteX20" fmla="*/ 414667 w 632413"/>
                  <a:gd name="connsiteY20" fmla="*/ 59644 h 630520"/>
                  <a:gd name="connsiteX21" fmla="*/ 556676 w 632413"/>
                  <a:gd name="connsiteY21" fmla="*/ 185559 h 630520"/>
                  <a:gd name="connsiteX22" fmla="*/ 587918 w 632413"/>
                  <a:gd name="connsiteY22" fmla="*/ 313367 h 630520"/>
                  <a:gd name="connsiteX23" fmla="*/ 575610 w 632413"/>
                  <a:gd name="connsiteY23" fmla="*/ 395732 h 630520"/>
                  <a:gd name="connsiteX24" fmla="*/ 450642 w 632413"/>
                  <a:gd name="connsiteY24" fmla="*/ 395732 h 630520"/>
                  <a:gd name="connsiteX25" fmla="*/ 454429 w 632413"/>
                  <a:gd name="connsiteY25" fmla="*/ 311473 h 630520"/>
                  <a:gd name="connsiteX26" fmla="*/ 450642 w 632413"/>
                  <a:gd name="connsiteY26" fmla="*/ 229108 h 630520"/>
                  <a:gd name="connsiteX27" fmla="*/ 575610 w 632413"/>
                  <a:gd name="connsiteY27" fmla="*/ 229108 h 630520"/>
                  <a:gd name="connsiteX28" fmla="*/ 587918 w 632413"/>
                  <a:gd name="connsiteY28" fmla="*/ 313367 h 630520"/>
                  <a:gd name="connsiteX29" fmla="*/ 222481 w 632413"/>
                  <a:gd name="connsiteY29" fmla="*/ 395732 h 630520"/>
                  <a:gd name="connsiteX30" fmla="*/ 217747 w 632413"/>
                  <a:gd name="connsiteY30" fmla="*/ 311473 h 630520"/>
                  <a:gd name="connsiteX31" fmla="*/ 221534 w 632413"/>
                  <a:gd name="connsiteY31" fmla="*/ 229108 h 630520"/>
                  <a:gd name="connsiteX32" fmla="*/ 406146 w 632413"/>
                  <a:gd name="connsiteY32" fmla="*/ 229108 h 630520"/>
                  <a:gd name="connsiteX33" fmla="*/ 409933 w 632413"/>
                  <a:gd name="connsiteY33" fmla="*/ 311473 h 630520"/>
                  <a:gd name="connsiteX34" fmla="*/ 405199 w 632413"/>
                  <a:gd name="connsiteY34" fmla="*/ 395732 h 630520"/>
                  <a:gd name="connsiteX35" fmla="*/ 222481 w 632413"/>
                  <a:gd name="connsiteY35" fmla="*/ 395732 h 630520"/>
                  <a:gd name="connsiteX36" fmla="*/ 55857 w 632413"/>
                  <a:gd name="connsiteY36" fmla="*/ 395732 h 630520"/>
                  <a:gd name="connsiteX37" fmla="*/ 43549 w 632413"/>
                  <a:gd name="connsiteY37" fmla="*/ 316207 h 630520"/>
                  <a:gd name="connsiteX38" fmla="*/ 56804 w 632413"/>
                  <a:gd name="connsiteY38" fmla="*/ 230055 h 630520"/>
                  <a:gd name="connsiteX39" fmla="*/ 177985 w 632413"/>
                  <a:gd name="connsiteY39" fmla="*/ 230055 h 630520"/>
                  <a:gd name="connsiteX40" fmla="*/ 174198 w 632413"/>
                  <a:gd name="connsiteY40" fmla="*/ 312420 h 630520"/>
                  <a:gd name="connsiteX41" fmla="*/ 177985 w 632413"/>
                  <a:gd name="connsiteY41" fmla="*/ 396679 h 630520"/>
                  <a:gd name="connsiteX42" fmla="*/ 55857 w 632413"/>
                  <a:gd name="connsiteY42" fmla="*/ 396679 h 630520"/>
                  <a:gd name="connsiteX43" fmla="*/ 361650 w 632413"/>
                  <a:gd name="connsiteY43" fmla="*/ 47336 h 630520"/>
                  <a:gd name="connsiteX44" fmla="*/ 401412 w 632413"/>
                  <a:gd name="connsiteY44" fmla="*/ 186505 h 630520"/>
                  <a:gd name="connsiteX45" fmla="*/ 228161 w 632413"/>
                  <a:gd name="connsiteY45" fmla="*/ 186505 h 630520"/>
                  <a:gd name="connsiteX46" fmla="*/ 266977 w 632413"/>
                  <a:gd name="connsiteY46" fmla="*/ 49230 h 630520"/>
                  <a:gd name="connsiteX47" fmla="*/ 315260 w 632413"/>
                  <a:gd name="connsiteY47" fmla="*/ 44496 h 630520"/>
                  <a:gd name="connsiteX48" fmla="*/ 361650 w 632413"/>
                  <a:gd name="connsiteY48" fmla="*/ 47336 h 630520"/>
                  <a:gd name="connsiteX49" fmla="*/ 213014 w 632413"/>
                  <a:gd name="connsiteY49" fmla="*/ 63431 h 630520"/>
                  <a:gd name="connsiteX50" fmla="*/ 183665 w 632413"/>
                  <a:gd name="connsiteY50" fmla="*/ 185559 h 630520"/>
                  <a:gd name="connsiteX51" fmla="*/ 75738 w 632413"/>
                  <a:gd name="connsiteY51" fmla="*/ 185559 h 630520"/>
                  <a:gd name="connsiteX52" fmla="*/ 213014 w 632413"/>
                  <a:gd name="connsiteY52" fmla="*/ 63431 h 630520"/>
                  <a:gd name="connsiteX53" fmla="*/ 73845 w 632413"/>
                  <a:gd name="connsiteY53" fmla="*/ 439282 h 630520"/>
                  <a:gd name="connsiteX54" fmla="*/ 183665 w 632413"/>
                  <a:gd name="connsiteY54" fmla="*/ 439282 h 630520"/>
                  <a:gd name="connsiteX55" fmla="*/ 214907 w 632413"/>
                  <a:gd name="connsiteY55" fmla="*/ 568036 h 630520"/>
                  <a:gd name="connsiteX56" fmla="*/ 73845 w 632413"/>
                  <a:gd name="connsiteY56" fmla="*/ 439282 h 630520"/>
                  <a:gd name="connsiteX57" fmla="*/ 271711 w 632413"/>
                  <a:gd name="connsiteY57" fmla="*/ 584131 h 630520"/>
                  <a:gd name="connsiteX58" fmla="*/ 228161 w 632413"/>
                  <a:gd name="connsiteY58" fmla="*/ 439282 h 630520"/>
                  <a:gd name="connsiteX59" fmla="*/ 401412 w 632413"/>
                  <a:gd name="connsiteY59" fmla="*/ 439282 h 630520"/>
                  <a:gd name="connsiteX60" fmla="*/ 357863 w 632413"/>
                  <a:gd name="connsiteY60" fmla="*/ 584131 h 630520"/>
                  <a:gd name="connsiteX61" fmla="*/ 315260 w 632413"/>
                  <a:gd name="connsiteY61" fmla="*/ 587918 h 630520"/>
                  <a:gd name="connsiteX62" fmla="*/ 271711 w 632413"/>
                  <a:gd name="connsiteY62" fmla="*/ 584131 h 630520"/>
                  <a:gd name="connsiteX63" fmla="*/ 412773 w 632413"/>
                  <a:gd name="connsiteY63" fmla="*/ 568983 h 630520"/>
                  <a:gd name="connsiteX64" fmla="*/ 444962 w 632413"/>
                  <a:gd name="connsiteY64" fmla="*/ 439282 h 630520"/>
                  <a:gd name="connsiteX65" fmla="*/ 557622 w 632413"/>
                  <a:gd name="connsiteY65" fmla="*/ 439282 h 630520"/>
                  <a:gd name="connsiteX66" fmla="*/ 412773 w 632413"/>
                  <a:gd name="connsiteY66" fmla="*/ 568983 h 63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32413" h="630520">
                    <a:moveTo>
                      <a:pt x="609692" y="195026"/>
                    </a:moveTo>
                    <a:lnTo>
                      <a:pt x="609692" y="195026"/>
                    </a:lnTo>
                    <a:cubicBezTo>
                      <a:pt x="568036" y="94673"/>
                      <a:pt x="481884" y="23668"/>
                      <a:pt x="378691" y="4734"/>
                    </a:cubicBezTo>
                    <a:lnTo>
                      <a:pt x="376797" y="4734"/>
                    </a:lnTo>
                    <a:cubicBezTo>
                      <a:pt x="356916" y="2840"/>
                      <a:pt x="336088" y="0"/>
                      <a:pt x="315260" y="0"/>
                    </a:cubicBezTo>
                    <a:cubicBezTo>
                      <a:pt x="293485" y="0"/>
                      <a:pt x="269817" y="2840"/>
                      <a:pt x="248989" y="6627"/>
                    </a:cubicBezTo>
                    <a:cubicBezTo>
                      <a:pt x="245202" y="7574"/>
                      <a:pt x="241415" y="8521"/>
                      <a:pt x="238575" y="9467"/>
                    </a:cubicBezTo>
                    <a:cubicBezTo>
                      <a:pt x="238575" y="9467"/>
                      <a:pt x="239522" y="8521"/>
                      <a:pt x="239522" y="8521"/>
                    </a:cubicBezTo>
                    <a:cubicBezTo>
                      <a:pt x="239522" y="8521"/>
                      <a:pt x="238575" y="9467"/>
                      <a:pt x="238575" y="9467"/>
                    </a:cubicBezTo>
                    <a:cubicBezTo>
                      <a:pt x="139169" y="33135"/>
                      <a:pt x="58697" y="103193"/>
                      <a:pt x="21775" y="198813"/>
                    </a:cubicBezTo>
                    <a:cubicBezTo>
                      <a:pt x="7574" y="233842"/>
                      <a:pt x="0" y="274551"/>
                      <a:pt x="0" y="315260"/>
                    </a:cubicBezTo>
                    <a:cubicBezTo>
                      <a:pt x="0" y="355023"/>
                      <a:pt x="7574" y="393839"/>
                      <a:pt x="21775" y="428867"/>
                    </a:cubicBezTo>
                    <a:cubicBezTo>
                      <a:pt x="60591" y="528274"/>
                      <a:pt x="148636" y="603065"/>
                      <a:pt x="251829" y="622947"/>
                    </a:cubicBezTo>
                    <a:cubicBezTo>
                      <a:pt x="273604" y="627680"/>
                      <a:pt x="294432" y="630520"/>
                      <a:pt x="316207" y="630520"/>
                    </a:cubicBezTo>
                    <a:cubicBezTo>
                      <a:pt x="337982" y="630520"/>
                      <a:pt x="359756" y="627680"/>
                      <a:pt x="378691" y="622947"/>
                    </a:cubicBezTo>
                    <a:cubicBezTo>
                      <a:pt x="485671" y="601172"/>
                      <a:pt x="572770" y="528274"/>
                      <a:pt x="610639" y="428867"/>
                    </a:cubicBezTo>
                    <a:cubicBezTo>
                      <a:pt x="624840" y="393839"/>
                      <a:pt x="632414" y="353129"/>
                      <a:pt x="632414" y="312420"/>
                    </a:cubicBezTo>
                    <a:cubicBezTo>
                      <a:pt x="631467" y="270764"/>
                      <a:pt x="623893" y="231001"/>
                      <a:pt x="609692" y="195026"/>
                    </a:cubicBezTo>
                    <a:close/>
                    <a:moveTo>
                      <a:pt x="556676" y="185559"/>
                    </a:moveTo>
                    <a:lnTo>
                      <a:pt x="444962" y="185559"/>
                    </a:lnTo>
                    <a:cubicBezTo>
                      <a:pt x="438335" y="137275"/>
                      <a:pt x="427921" y="94673"/>
                      <a:pt x="414667" y="59644"/>
                    </a:cubicBezTo>
                    <a:cubicBezTo>
                      <a:pt x="475257" y="82365"/>
                      <a:pt x="525434" y="126861"/>
                      <a:pt x="556676" y="185559"/>
                    </a:cubicBezTo>
                    <a:close/>
                    <a:moveTo>
                      <a:pt x="587918" y="313367"/>
                    </a:moveTo>
                    <a:cubicBezTo>
                      <a:pt x="587918" y="341769"/>
                      <a:pt x="584131" y="370170"/>
                      <a:pt x="575610" y="395732"/>
                    </a:cubicBezTo>
                    <a:lnTo>
                      <a:pt x="450642" y="395732"/>
                    </a:lnTo>
                    <a:cubicBezTo>
                      <a:pt x="453482" y="369224"/>
                      <a:pt x="454429" y="340822"/>
                      <a:pt x="454429" y="311473"/>
                    </a:cubicBezTo>
                    <a:cubicBezTo>
                      <a:pt x="454429" y="283071"/>
                      <a:pt x="453482" y="255616"/>
                      <a:pt x="450642" y="229108"/>
                    </a:cubicBezTo>
                    <a:lnTo>
                      <a:pt x="575610" y="229108"/>
                    </a:lnTo>
                    <a:cubicBezTo>
                      <a:pt x="583184" y="255616"/>
                      <a:pt x="587918" y="283071"/>
                      <a:pt x="587918" y="313367"/>
                    </a:cubicBezTo>
                    <a:close/>
                    <a:moveTo>
                      <a:pt x="222481" y="395732"/>
                    </a:moveTo>
                    <a:cubicBezTo>
                      <a:pt x="219641" y="369224"/>
                      <a:pt x="217747" y="340822"/>
                      <a:pt x="217747" y="311473"/>
                    </a:cubicBezTo>
                    <a:cubicBezTo>
                      <a:pt x="217747" y="282125"/>
                      <a:pt x="218694" y="255616"/>
                      <a:pt x="221534" y="229108"/>
                    </a:cubicBezTo>
                    <a:lnTo>
                      <a:pt x="406146" y="229108"/>
                    </a:lnTo>
                    <a:cubicBezTo>
                      <a:pt x="408986" y="255616"/>
                      <a:pt x="409933" y="283071"/>
                      <a:pt x="409933" y="311473"/>
                    </a:cubicBezTo>
                    <a:cubicBezTo>
                      <a:pt x="409933" y="340822"/>
                      <a:pt x="408039" y="369224"/>
                      <a:pt x="405199" y="395732"/>
                    </a:cubicBezTo>
                    <a:lnTo>
                      <a:pt x="222481" y="395732"/>
                    </a:lnTo>
                    <a:close/>
                    <a:moveTo>
                      <a:pt x="55857" y="395732"/>
                    </a:moveTo>
                    <a:cubicBezTo>
                      <a:pt x="48283" y="370170"/>
                      <a:pt x="43549" y="343662"/>
                      <a:pt x="43549" y="316207"/>
                    </a:cubicBezTo>
                    <a:cubicBezTo>
                      <a:pt x="43549" y="285912"/>
                      <a:pt x="48283" y="256563"/>
                      <a:pt x="56804" y="230055"/>
                    </a:cubicBezTo>
                    <a:lnTo>
                      <a:pt x="177985" y="230055"/>
                    </a:lnTo>
                    <a:cubicBezTo>
                      <a:pt x="175145" y="256563"/>
                      <a:pt x="174198" y="283071"/>
                      <a:pt x="174198" y="312420"/>
                    </a:cubicBezTo>
                    <a:cubicBezTo>
                      <a:pt x="174198" y="341769"/>
                      <a:pt x="175145" y="370170"/>
                      <a:pt x="177985" y="396679"/>
                    </a:cubicBezTo>
                    <a:lnTo>
                      <a:pt x="55857" y="396679"/>
                    </a:lnTo>
                    <a:close/>
                    <a:moveTo>
                      <a:pt x="361650" y="47336"/>
                    </a:moveTo>
                    <a:cubicBezTo>
                      <a:pt x="378691" y="79525"/>
                      <a:pt x="392892" y="128755"/>
                      <a:pt x="401412" y="186505"/>
                    </a:cubicBezTo>
                    <a:lnTo>
                      <a:pt x="228161" y="186505"/>
                    </a:lnTo>
                    <a:cubicBezTo>
                      <a:pt x="236682" y="130648"/>
                      <a:pt x="249936" y="83312"/>
                      <a:pt x="266977" y="49230"/>
                    </a:cubicBezTo>
                    <a:cubicBezTo>
                      <a:pt x="282125" y="46390"/>
                      <a:pt x="299166" y="44496"/>
                      <a:pt x="315260" y="44496"/>
                    </a:cubicBezTo>
                    <a:cubicBezTo>
                      <a:pt x="330408" y="43549"/>
                      <a:pt x="345555" y="45443"/>
                      <a:pt x="361650" y="47336"/>
                    </a:cubicBezTo>
                    <a:close/>
                    <a:moveTo>
                      <a:pt x="213014" y="63431"/>
                    </a:moveTo>
                    <a:cubicBezTo>
                      <a:pt x="200706" y="97513"/>
                      <a:pt x="190292" y="139169"/>
                      <a:pt x="183665" y="185559"/>
                    </a:cubicBezTo>
                    <a:lnTo>
                      <a:pt x="75738" y="185559"/>
                    </a:lnTo>
                    <a:cubicBezTo>
                      <a:pt x="106033" y="129702"/>
                      <a:pt x="154317" y="87099"/>
                      <a:pt x="213014" y="63431"/>
                    </a:cubicBezTo>
                    <a:close/>
                    <a:moveTo>
                      <a:pt x="73845" y="439282"/>
                    </a:moveTo>
                    <a:lnTo>
                      <a:pt x="183665" y="439282"/>
                    </a:lnTo>
                    <a:cubicBezTo>
                      <a:pt x="190292" y="490405"/>
                      <a:pt x="200706" y="533007"/>
                      <a:pt x="214907" y="568036"/>
                    </a:cubicBezTo>
                    <a:cubicBezTo>
                      <a:pt x="155263" y="544368"/>
                      <a:pt x="104140" y="497979"/>
                      <a:pt x="73845" y="439282"/>
                    </a:cubicBezTo>
                    <a:close/>
                    <a:moveTo>
                      <a:pt x="271711" y="584131"/>
                    </a:moveTo>
                    <a:cubicBezTo>
                      <a:pt x="251829" y="550049"/>
                      <a:pt x="236682" y="500819"/>
                      <a:pt x="228161" y="439282"/>
                    </a:cubicBezTo>
                    <a:lnTo>
                      <a:pt x="401412" y="439282"/>
                    </a:lnTo>
                    <a:cubicBezTo>
                      <a:pt x="392892" y="497979"/>
                      <a:pt x="377744" y="549102"/>
                      <a:pt x="357863" y="584131"/>
                    </a:cubicBezTo>
                    <a:cubicBezTo>
                      <a:pt x="344609" y="586971"/>
                      <a:pt x="330408" y="587918"/>
                      <a:pt x="315260" y="587918"/>
                    </a:cubicBezTo>
                    <a:cubicBezTo>
                      <a:pt x="301059" y="587918"/>
                      <a:pt x="285912" y="586024"/>
                      <a:pt x="271711" y="584131"/>
                    </a:cubicBezTo>
                    <a:close/>
                    <a:moveTo>
                      <a:pt x="412773" y="568983"/>
                    </a:moveTo>
                    <a:cubicBezTo>
                      <a:pt x="426974" y="533007"/>
                      <a:pt x="438335" y="488511"/>
                      <a:pt x="444962" y="439282"/>
                    </a:cubicBezTo>
                    <a:lnTo>
                      <a:pt x="557622" y="439282"/>
                    </a:lnTo>
                    <a:cubicBezTo>
                      <a:pt x="527327" y="498925"/>
                      <a:pt x="476204" y="545315"/>
                      <a:pt x="412773" y="568983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90" name="Group 189" descr="An icon of a monitor with a bar graph.">
            <a:extLst>
              <a:ext uri="{FF2B5EF4-FFF2-40B4-BE49-F238E27FC236}">
                <a16:creationId xmlns:a16="http://schemas.microsoft.com/office/drawing/2014/main" id="{70C07471-88E3-5A18-B8F3-86BD0A727B89}"/>
              </a:ext>
            </a:extLst>
          </p:cNvPr>
          <p:cNvGrpSpPr/>
          <p:nvPr/>
        </p:nvGrpSpPr>
        <p:grpSpPr>
          <a:xfrm>
            <a:off x="13385429" y="2588740"/>
            <a:ext cx="1010931" cy="956049"/>
            <a:chOff x="13919831" y="3606509"/>
            <a:chExt cx="1010931" cy="956049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76CC286-51B1-B5EB-920A-BF630D9305D1}"/>
                </a:ext>
              </a:extLst>
            </p:cNvPr>
            <p:cNvGrpSpPr/>
            <p:nvPr/>
          </p:nvGrpSpPr>
          <p:grpSpPr>
            <a:xfrm>
              <a:off x="14092045" y="3792506"/>
              <a:ext cx="666504" cy="459075"/>
              <a:chOff x="14092045" y="3792506"/>
              <a:chExt cx="666504" cy="459075"/>
            </a:xfrm>
          </p:grpSpPr>
          <p:sp>
            <p:nvSpPr>
              <p:cNvPr id="193" name="Freeform 166">
                <a:extLst>
                  <a:ext uri="{FF2B5EF4-FFF2-40B4-BE49-F238E27FC236}">
                    <a16:creationId xmlns:a16="http://schemas.microsoft.com/office/drawing/2014/main" id="{DCB3F8CA-E76B-5492-FEF9-1820B60509CB}"/>
                  </a:ext>
                </a:extLst>
              </p:cNvPr>
              <p:cNvSpPr/>
              <p:nvPr/>
            </p:nvSpPr>
            <p:spPr>
              <a:xfrm>
                <a:off x="14092045" y="3953085"/>
                <a:ext cx="164699" cy="298496"/>
              </a:xfrm>
              <a:custGeom>
                <a:avLst/>
                <a:gdLst>
                  <a:gd name="connsiteX0" fmla="*/ 142981 w 164699"/>
                  <a:gd name="connsiteY0" fmla="*/ 298497 h 298496"/>
                  <a:gd name="connsiteX1" fmla="*/ 21720 w 164699"/>
                  <a:gd name="connsiteY1" fmla="*/ 298497 h 298496"/>
                  <a:gd name="connsiteX2" fmla="*/ 0 w 164699"/>
                  <a:gd name="connsiteY2" fmla="*/ 276777 h 298496"/>
                  <a:gd name="connsiteX3" fmla="*/ 0 w 164699"/>
                  <a:gd name="connsiteY3" fmla="*/ 21719 h 298496"/>
                  <a:gd name="connsiteX4" fmla="*/ 21720 w 164699"/>
                  <a:gd name="connsiteY4" fmla="*/ 0 h 298496"/>
                  <a:gd name="connsiteX5" fmla="*/ 142981 w 164699"/>
                  <a:gd name="connsiteY5" fmla="*/ 0 h 298496"/>
                  <a:gd name="connsiteX6" fmla="*/ 164699 w 164699"/>
                  <a:gd name="connsiteY6" fmla="*/ 21719 h 298496"/>
                  <a:gd name="connsiteX7" fmla="*/ 164699 w 164699"/>
                  <a:gd name="connsiteY7" fmla="*/ 276777 h 298496"/>
                  <a:gd name="connsiteX8" fmla="*/ 142981 w 164699"/>
                  <a:gd name="connsiteY8" fmla="*/ 298497 h 298496"/>
                  <a:gd name="connsiteX9" fmla="*/ 43438 w 164699"/>
                  <a:gd name="connsiteY9" fmla="*/ 255059 h 298496"/>
                  <a:gd name="connsiteX10" fmla="*/ 121261 w 164699"/>
                  <a:gd name="connsiteY10" fmla="*/ 255059 h 298496"/>
                  <a:gd name="connsiteX11" fmla="*/ 121261 w 164699"/>
                  <a:gd name="connsiteY11" fmla="*/ 43437 h 298496"/>
                  <a:gd name="connsiteX12" fmla="*/ 43438 w 164699"/>
                  <a:gd name="connsiteY12" fmla="*/ 43437 h 298496"/>
                  <a:gd name="connsiteX13" fmla="*/ 43438 w 164699"/>
                  <a:gd name="connsiteY13" fmla="*/ 255059 h 2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9" h="298496">
                    <a:moveTo>
                      <a:pt x="142981" y="298497"/>
                    </a:moveTo>
                    <a:lnTo>
                      <a:pt x="21720" y="298497"/>
                    </a:lnTo>
                    <a:cubicBezTo>
                      <a:pt x="9724" y="298497"/>
                      <a:pt x="0" y="288773"/>
                      <a:pt x="0" y="27677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20" y="0"/>
                    </a:cubicBezTo>
                    <a:lnTo>
                      <a:pt x="142981" y="0"/>
                    </a:lnTo>
                    <a:cubicBezTo>
                      <a:pt x="154975" y="0"/>
                      <a:pt x="164699" y="9724"/>
                      <a:pt x="164699" y="21719"/>
                    </a:cubicBezTo>
                    <a:lnTo>
                      <a:pt x="164699" y="276777"/>
                    </a:lnTo>
                    <a:cubicBezTo>
                      <a:pt x="164699" y="288773"/>
                      <a:pt x="154975" y="298497"/>
                      <a:pt x="142981" y="298497"/>
                    </a:cubicBezTo>
                    <a:close/>
                    <a:moveTo>
                      <a:pt x="43438" y="255059"/>
                    </a:moveTo>
                    <a:lnTo>
                      <a:pt x="121261" y="255059"/>
                    </a:lnTo>
                    <a:lnTo>
                      <a:pt x="121261" y="43437"/>
                    </a:lnTo>
                    <a:lnTo>
                      <a:pt x="43438" y="43437"/>
                    </a:lnTo>
                    <a:lnTo>
                      <a:pt x="43438" y="255059"/>
                    </a:lnTo>
                    <a:close/>
                  </a:path>
                </a:pathLst>
              </a:custGeom>
              <a:solidFill>
                <a:srgbClr val="79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4" name="Freeform 167">
                <a:extLst>
                  <a:ext uri="{FF2B5EF4-FFF2-40B4-BE49-F238E27FC236}">
                    <a16:creationId xmlns:a16="http://schemas.microsoft.com/office/drawing/2014/main" id="{ABB294C6-8E28-FE8F-F5B8-077E67034C33}"/>
                  </a:ext>
                </a:extLst>
              </p:cNvPr>
              <p:cNvSpPr/>
              <p:nvPr/>
            </p:nvSpPr>
            <p:spPr>
              <a:xfrm>
                <a:off x="14342949" y="3872795"/>
                <a:ext cx="164696" cy="378786"/>
              </a:xfrm>
              <a:custGeom>
                <a:avLst/>
                <a:gdLst>
                  <a:gd name="connsiteX0" fmla="*/ 142978 w 164696"/>
                  <a:gd name="connsiteY0" fmla="*/ 378787 h 378786"/>
                  <a:gd name="connsiteX1" fmla="*/ 21719 w 164696"/>
                  <a:gd name="connsiteY1" fmla="*/ 378787 h 378786"/>
                  <a:gd name="connsiteX2" fmla="*/ 0 w 164696"/>
                  <a:gd name="connsiteY2" fmla="*/ 357067 h 378786"/>
                  <a:gd name="connsiteX3" fmla="*/ 0 w 164696"/>
                  <a:gd name="connsiteY3" fmla="*/ 21719 h 378786"/>
                  <a:gd name="connsiteX4" fmla="*/ 21719 w 164696"/>
                  <a:gd name="connsiteY4" fmla="*/ 0 h 378786"/>
                  <a:gd name="connsiteX5" fmla="*/ 142978 w 164696"/>
                  <a:gd name="connsiteY5" fmla="*/ 0 h 378786"/>
                  <a:gd name="connsiteX6" fmla="*/ 164696 w 164696"/>
                  <a:gd name="connsiteY6" fmla="*/ 21719 h 378786"/>
                  <a:gd name="connsiteX7" fmla="*/ 164696 w 164696"/>
                  <a:gd name="connsiteY7" fmla="*/ 357067 h 378786"/>
                  <a:gd name="connsiteX8" fmla="*/ 142978 w 164696"/>
                  <a:gd name="connsiteY8" fmla="*/ 378787 h 378786"/>
                  <a:gd name="connsiteX9" fmla="*/ 43438 w 164696"/>
                  <a:gd name="connsiteY9" fmla="*/ 335348 h 378786"/>
                  <a:gd name="connsiteX10" fmla="*/ 121259 w 164696"/>
                  <a:gd name="connsiteY10" fmla="*/ 335348 h 378786"/>
                  <a:gd name="connsiteX11" fmla="*/ 121259 w 164696"/>
                  <a:gd name="connsiteY11" fmla="*/ 43438 h 378786"/>
                  <a:gd name="connsiteX12" fmla="*/ 43438 w 164696"/>
                  <a:gd name="connsiteY12" fmla="*/ 43438 h 378786"/>
                  <a:gd name="connsiteX13" fmla="*/ 43438 w 164696"/>
                  <a:gd name="connsiteY13" fmla="*/ 335348 h 37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6" h="378786">
                    <a:moveTo>
                      <a:pt x="142978" y="378787"/>
                    </a:moveTo>
                    <a:lnTo>
                      <a:pt x="21719" y="378787"/>
                    </a:lnTo>
                    <a:cubicBezTo>
                      <a:pt x="9724" y="378787"/>
                      <a:pt x="0" y="369062"/>
                      <a:pt x="0" y="35706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19" y="0"/>
                    </a:cubicBezTo>
                    <a:lnTo>
                      <a:pt x="142978" y="0"/>
                    </a:lnTo>
                    <a:cubicBezTo>
                      <a:pt x="154972" y="0"/>
                      <a:pt x="164696" y="9724"/>
                      <a:pt x="164696" y="21719"/>
                    </a:cubicBezTo>
                    <a:lnTo>
                      <a:pt x="164696" y="357067"/>
                    </a:lnTo>
                    <a:cubicBezTo>
                      <a:pt x="164696" y="369062"/>
                      <a:pt x="154972" y="378787"/>
                      <a:pt x="142978" y="378787"/>
                    </a:cubicBezTo>
                    <a:close/>
                    <a:moveTo>
                      <a:pt x="43438" y="335348"/>
                    </a:moveTo>
                    <a:lnTo>
                      <a:pt x="121259" y="335348"/>
                    </a:lnTo>
                    <a:lnTo>
                      <a:pt x="121259" y="43438"/>
                    </a:lnTo>
                    <a:lnTo>
                      <a:pt x="43438" y="43438"/>
                    </a:lnTo>
                    <a:lnTo>
                      <a:pt x="43438" y="335348"/>
                    </a:lnTo>
                    <a:close/>
                  </a:path>
                </a:pathLst>
              </a:custGeom>
              <a:solidFill>
                <a:srgbClr val="79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5" name="Freeform 168">
                <a:extLst>
                  <a:ext uri="{FF2B5EF4-FFF2-40B4-BE49-F238E27FC236}">
                    <a16:creationId xmlns:a16="http://schemas.microsoft.com/office/drawing/2014/main" id="{4449184E-15F4-0F80-2633-2DA3CB267F62}"/>
                  </a:ext>
                </a:extLst>
              </p:cNvPr>
              <p:cNvSpPr/>
              <p:nvPr/>
            </p:nvSpPr>
            <p:spPr>
              <a:xfrm>
                <a:off x="14593850" y="3792506"/>
                <a:ext cx="164699" cy="459075"/>
              </a:xfrm>
              <a:custGeom>
                <a:avLst/>
                <a:gdLst>
                  <a:gd name="connsiteX0" fmla="*/ 142981 w 164699"/>
                  <a:gd name="connsiteY0" fmla="*/ 459075 h 459075"/>
                  <a:gd name="connsiteX1" fmla="*/ 21720 w 164699"/>
                  <a:gd name="connsiteY1" fmla="*/ 459075 h 459075"/>
                  <a:gd name="connsiteX2" fmla="*/ 0 w 164699"/>
                  <a:gd name="connsiteY2" fmla="*/ 437357 h 459075"/>
                  <a:gd name="connsiteX3" fmla="*/ 0 w 164699"/>
                  <a:gd name="connsiteY3" fmla="*/ 21719 h 459075"/>
                  <a:gd name="connsiteX4" fmla="*/ 21720 w 164699"/>
                  <a:gd name="connsiteY4" fmla="*/ 0 h 459075"/>
                  <a:gd name="connsiteX5" fmla="*/ 142981 w 164699"/>
                  <a:gd name="connsiteY5" fmla="*/ 0 h 459075"/>
                  <a:gd name="connsiteX6" fmla="*/ 164699 w 164699"/>
                  <a:gd name="connsiteY6" fmla="*/ 21719 h 459075"/>
                  <a:gd name="connsiteX7" fmla="*/ 164699 w 164699"/>
                  <a:gd name="connsiteY7" fmla="*/ 437357 h 459075"/>
                  <a:gd name="connsiteX8" fmla="*/ 142981 w 164699"/>
                  <a:gd name="connsiteY8" fmla="*/ 459075 h 459075"/>
                  <a:gd name="connsiteX9" fmla="*/ 43438 w 164699"/>
                  <a:gd name="connsiteY9" fmla="*/ 415637 h 459075"/>
                  <a:gd name="connsiteX10" fmla="*/ 121261 w 164699"/>
                  <a:gd name="connsiteY10" fmla="*/ 415637 h 459075"/>
                  <a:gd name="connsiteX11" fmla="*/ 121261 w 164699"/>
                  <a:gd name="connsiteY11" fmla="*/ 43438 h 459075"/>
                  <a:gd name="connsiteX12" fmla="*/ 43438 w 164699"/>
                  <a:gd name="connsiteY12" fmla="*/ 43438 h 459075"/>
                  <a:gd name="connsiteX13" fmla="*/ 43438 w 164699"/>
                  <a:gd name="connsiteY13" fmla="*/ 415637 h 45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699" h="459075">
                    <a:moveTo>
                      <a:pt x="142981" y="459075"/>
                    </a:moveTo>
                    <a:lnTo>
                      <a:pt x="21720" y="459075"/>
                    </a:lnTo>
                    <a:cubicBezTo>
                      <a:pt x="9724" y="459075"/>
                      <a:pt x="0" y="449351"/>
                      <a:pt x="0" y="437357"/>
                    </a:cubicBezTo>
                    <a:lnTo>
                      <a:pt x="0" y="21719"/>
                    </a:lnTo>
                    <a:cubicBezTo>
                      <a:pt x="0" y="9724"/>
                      <a:pt x="9724" y="0"/>
                      <a:pt x="21720" y="0"/>
                    </a:cubicBezTo>
                    <a:lnTo>
                      <a:pt x="142981" y="0"/>
                    </a:lnTo>
                    <a:cubicBezTo>
                      <a:pt x="154975" y="0"/>
                      <a:pt x="164699" y="9724"/>
                      <a:pt x="164699" y="21719"/>
                    </a:cubicBezTo>
                    <a:lnTo>
                      <a:pt x="164699" y="437357"/>
                    </a:lnTo>
                    <a:cubicBezTo>
                      <a:pt x="164699" y="449351"/>
                      <a:pt x="154975" y="459075"/>
                      <a:pt x="142981" y="459075"/>
                    </a:cubicBezTo>
                    <a:close/>
                    <a:moveTo>
                      <a:pt x="43438" y="415637"/>
                    </a:moveTo>
                    <a:lnTo>
                      <a:pt x="121261" y="415637"/>
                    </a:lnTo>
                    <a:lnTo>
                      <a:pt x="121261" y="43438"/>
                    </a:lnTo>
                    <a:lnTo>
                      <a:pt x="43438" y="43438"/>
                    </a:lnTo>
                    <a:lnTo>
                      <a:pt x="43438" y="415637"/>
                    </a:lnTo>
                    <a:close/>
                  </a:path>
                </a:pathLst>
              </a:custGeom>
              <a:solidFill>
                <a:srgbClr val="79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92" name="Freeform 169">
              <a:extLst>
                <a:ext uri="{FF2B5EF4-FFF2-40B4-BE49-F238E27FC236}">
                  <a16:creationId xmlns:a16="http://schemas.microsoft.com/office/drawing/2014/main" id="{3616455A-4354-C284-95C3-99275E498C0E}"/>
                </a:ext>
              </a:extLst>
            </p:cNvPr>
            <p:cNvSpPr/>
            <p:nvPr/>
          </p:nvSpPr>
          <p:spPr>
            <a:xfrm>
              <a:off x="13919831" y="3606509"/>
              <a:ext cx="1010931" cy="956049"/>
            </a:xfrm>
            <a:custGeom>
              <a:avLst/>
              <a:gdLst>
                <a:gd name="connsiteX0" fmla="*/ 989204 w 1010931"/>
                <a:gd name="connsiteY0" fmla="*/ 0 h 956049"/>
                <a:gd name="connsiteX1" fmla="*/ 21726 w 1010931"/>
                <a:gd name="connsiteY1" fmla="*/ 0 h 956049"/>
                <a:gd name="connsiteX2" fmla="*/ 8 w 1010931"/>
                <a:gd name="connsiteY2" fmla="*/ 21719 h 956049"/>
                <a:gd name="connsiteX3" fmla="*/ 8 w 1010931"/>
                <a:gd name="connsiteY3" fmla="*/ 780038 h 956049"/>
                <a:gd name="connsiteX4" fmla="*/ 21726 w 1010931"/>
                <a:gd name="connsiteY4" fmla="*/ 801757 h 956049"/>
                <a:gd name="connsiteX5" fmla="*/ 396656 w 1010931"/>
                <a:gd name="connsiteY5" fmla="*/ 801757 h 956049"/>
                <a:gd name="connsiteX6" fmla="*/ 396656 w 1010931"/>
                <a:gd name="connsiteY6" fmla="*/ 912610 h 956049"/>
                <a:gd name="connsiteX7" fmla="*/ 379591 w 1010931"/>
                <a:gd name="connsiteY7" fmla="*/ 912610 h 956049"/>
                <a:gd name="connsiteX8" fmla="*/ 379591 w 1010931"/>
                <a:gd name="connsiteY8" fmla="*/ 956049 h 956049"/>
                <a:gd name="connsiteX9" fmla="*/ 631342 w 1010931"/>
                <a:gd name="connsiteY9" fmla="*/ 956049 h 956049"/>
                <a:gd name="connsiteX10" fmla="*/ 631342 w 1010931"/>
                <a:gd name="connsiteY10" fmla="*/ 912610 h 956049"/>
                <a:gd name="connsiteX11" fmla="*/ 614278 w 1010931"/>
                <a:gd name="connsiteY11" fmla="*/ 912610 h 956049"/>
                <a:gd name="connsiteX12" fmla="*/ 614278 w 1010931"/>
                <a:gd name="connsiteY12" fmla="*/ 801757 h 956049"/>
                <a:gd name="connsiteX13" fmla="*/ 989204 w 1010931"/>
                <a:gd name="connsiteY13" fmla="*/ 801757 h 956049"/>
                <a:gd name="connsiteX14" fmla="*/ 1010929 w 1010931"/>
                <a:gd name="connsiteY14" fmla="*/ 780038 h 956049"/>
                <a:gd name="connsiteX15" fmla="*/ 1010929 w 1010931"/>
                <a:gd name="connsiteY15" fmla="*/ 21719 h 956049"/>
                <a:gd name="connsiteX16" fmla="*/ 989204 w 1010931"/>
                <a:gd name="connsiteY16" fmla="*/ 0 h 956049"/>
                <a:gd name="connsiteX17" fmla="*/ 43445 w 1010931"/>
                <a:gd name="connsiteY17" fmla="*/ 43438 h 956049"/>
                <a:gd name="connsiteX18" fmla="*/ 967488 w 1010931"/>
                <a:gd name="connsiteY18" fmla="*/ 43438 h 956049"/>
                <a:gd name="connsiteX19" fmla="*/ 967488 w 1010931"/>
                <a:gd name="connsiteY19" fmla="*/ 601634 h 956049"/>
                <a:gd name="connsiteX20" fmla="*/ 43445 w 1010931"/>
                <a:gd name="connsiteY20" fmla="*/ 601634 h 956049"/>
                <a:gd name="connsiteX21" fmla="*/ 43445 w 1010931"/>
                <a:gd name="connsiteY21" fmla="*/ 43438 h 956049"/>
                <a:gd name="connsiteX22" fmla="*/ 570839 w 1010931"/>
                <a:gd name="connsiteY22" fmla="*/ 912610 h 956049"/>
                <a:gd name="connsiteX23" fmla="*/ 440093 w 1010931"/>
                <a:gd name="connsiteY23" fmla="*/ 912610 h 956049"/>
                <a:gd name="connsiteX24" fmla="*/ 440093 w 1010931"/>
                <a:gd name="connsiteY24" fmla="*/ 801757 h 956049"/>
                <a:gd name="connsiteX25" fmla="*/ 570839 w 1010931"/>
                <a:gd name="connsiteY25" fmla="*/ 801757 h 956049"/>
                <a:gd name="connsiteX26" fmla="*/ 570839 w 1010931"/>
                <a:gd name="connsiteY26" fmla="*/ 912610 h 956049"/>
                <a:gd name="connsiteX27" fmla="*/ 967488 w 1010931"/>
                <a:gd name="connsiteY27" fmla="*/ 758319 h 956049"/>
                <a:gd name="connsiteX28" fmla="*/ 43445 w 1010931"/>
                <a:gd name="connsiteY28" fmla="*/ 758319 h 956049"/>
                <a:gd name="connsiteX29" fmla="*/ 43445 w 1010931"/>
                <a:gd name="connsiteY29" fmla="*/ 645073 h 956049"/>
                <a:gd name="connsiteX30" fmla="*/ 967488 w 1010931"/>
                <a:gd name="connsiteY30" fmla="*/ 645073 h 956049"/>
                <a:gd name="connsiteX31" fmla="*/ 967488 w 1010931"/>
                <a:gd name="connsiteY31" fmla="*/ 758319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0931" h="956049">
                  <a:moveTo>
                    <a:pt x="989204" y="0"/>
                  </a:moveTo>
                  <a:lnTo>
                    <a:pt x="21726" y="0"/>
                  </a:lnTo>
                  <a:cubicBezTo>
                    <a:pt x="9732" y="0"/>
                    <a:pt x="8" y="9724"/>
                    <a:pt x="8" y="21719"/>
                  </a:cubicBezTo>
                  <a:cubicBezTo>
                    <a:pt x="-16" y="137887"/>
                    <a:pt x="25" y="675742"/>
                    <a:pt x="8" y="780038"/>
                  </a:cubicBezTo>
                  <a:cubicBezTo>
                    <a:pt x="8" y="792033"/>
                    <a:pt x="9732" y="801757"/>
                    <a:pt x="21726" y="801757"/>
                  </a:cubicBezTo>
                  <a:lnTo>
                    <a:pt x="396656" y="801757"/>
                  </a:lnTo>
                  <a:lnTo>
                    <a:pt x="396656" y="912610"/>
                  </a:lnTo>
                  <a:lnTo>
                    <a:pt x="379591" y="912610"/>
                  </a:lnTo>
                  <a:cubicBezTo>
                    <a:pt x="350849" y="913722"/>
                    <a:pt x="350725" y="954881"/>
                    <a:pt x="379591" y="956049"/>
                  </a:cubicBezTo>
                  <a:cubicBezTo>
                    <a:pt x="432498" y="956049"/>
                    <a:pt x="578425" y="956049"/>
                    <a:pt x="631342" y="956049"/>
                  </a:cubicBezTo>
                  <a:cubicBezTo>
                    <a:pt x="660082" y="954938"/>
                    <a:pt x="660208" y="913777"/>
                    <a:pt x="631342" y="912610"/>
                  </a:cubicBezTo>
                  <a:lnTo>
                    <a:pt x="614278" y="912610"/>
                  </a:lnTo>
                  <a:lnTo>
                    <a:pt x="614278" y="801757"/>
                  </a:lnTo>
                  <a:lnTo>
                    <a:pt x="989204" y="801757"/>
                  </a:lnTo>
                  <a:cubicBezTo>
                    <a:pt x="1001206" y="801757"/>
                    <a:pt x="1010929" y="792033"/>
                    <a:pt x="1010929" y="780038"/>
                  </a:cubicBezTo>
                  <a:cubicBezTo>
                    <a:pt x="1010920" y="678434"/>
                    <a:pt x="1010939" y="134989"/>
                    <a:pt x="1010929" y="21719"/>
                  </a:cubicBezTo>
                  <a:cubicBezTo>
                    <a:pt x="1010929" y="9724"/>
                    <a:pt x="1001206" y="0"/>
                    <a:pt x="989204" y="0"/>
                  </a:cubicBezTo>
                  <a:close/>
                  <a:moveTo>
                    <a:pt x="43445" y="43438"/>
                  </a:moveTo>
                  <a:lnTo>
                    <a:pt x="967488" y="43438"/>
                  </a:lnTo>
                  <a:lnTo>
                    <a:pt x="967488" y="601634"/>
                  </a:lnTo>
                  <a:lnTo>
                    <a:pt x="43445" y="601634"/>
                  </a:lnTo>
                  <a:lnTo>
                    <a:pt x="43445" y="43438"/>
                  </a:lnTo>
                  <a:close/>
                  <a:moveTo>
                    <a:pt x="570839" y="912610"/>
                  </a:moveTo>
                  <a:lnTo>
                    <a:pt x="440093" y="912610"/>
                  </a:lnTo>
                  <a:lnTo>
                    <a:pt x="440093" y="801757"/>
                  </a:lnTo>
                  <a:lnTo>
                    <a:pt x="570839" y="801757"/>
                  </a:lnTo>
                  <a:lnTo>
                    <a:pt x="570839" y="912610"/>
                  </a:lnTo>
                  <a:close/>
                  <a:moveTo>
                    <a:pt x="967488" y="758319"/>
                  </a:moveTo>
                  <a:cubicBezTo>
                    <a:pt x="701645" y="758319"/>
                    <a:pt x="309245" y="758319"/>
                    <a:pt x="43445" y="758319"/>
                  </a:cubicBezTo>
                  <a:lnTo>
                    <a:pt x="43445" y="645073"/>
                  </a:lnTo>
                  <a:lnTo>
                    <a:pt x="967488" y="645073"/>
                  </a:lnTo>
                  <a:lnTo>
                    <a:pt x="967488" y="758319"/>
                  </a:lnTo>
                  <a:close/>
                </a:path>
              </a:pathLst>
            </a:custGeom>
            <a:solidFill>
              <a:srgbClr val="0F0F0F"/>
            </a:solidFill>
            <a:ln w="94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96" name="Group 195" descr="An icon of a piece of paper.">
            <a:extLst>
              <a:ext uri="{FF2B5EF4-FFF2-40B4-BE49-F238E27FC236}">
                <a16:creationId xmlns:a16="http://schemas.microsoft.com/office/drawing/2014/main" id="{0F536CF2-0130-2DDD-B9B5-0B6C8A045303}"/>
              </a:ext>
            </a:extLst>
          </p:cNvPr>
          <p:cNvGrpSpPr/>
          <p:nvPr/>
        </p:nvGrpSpPr>
        <p:grpSpPr>
          <a:xfrm>
            <a:off x="15021623" y="2608753"/>
            <a:ext cx="974905" cy="917378"/>
            <a:chOff x="15713753" y="3627908"/>
            <a:chExt cx="974905" cy="917378"/>
          </a:xfrm>
        </p:grpSpPr>
        <p:sp>
          <p:nvSpPr>
            <p:cNvPr id="197" name="Freeform 176">
              <a:extLst>
                <a:ext uri="{FF2B5EF4-FFF2-40B4-BE49-F238E27FC236}">
                  <a16:creationId xmlns:a16="http://schemas.microsoft.com/office/drawing/2014/main" id="{8FB6D33E-04BE-8D41-9D35-6FCEC8CD8FFD}"/>
                </a:ext>
              </a:extLst>
            </p:cNvPr>
            <p:cNvSpPr/>
            <p:nvPr/>
          </p:nvSpPr>
          <p:spPr>
            <a:xfrm>
              <a:off x="15713753" y="3627908"/>
              <a:ext cx="974905" cy="917378"/>
            </a:xfrm>
            <a:custGeom>
              <a:avLst/>
              <a:gdLst>
                <a:gd name="connsiteX0" fmla="*/ 872036 w 974905"/>
                <a:gd name="connsiteY0" fmla="*/ 756435 h 917378"/>
                <a:gd name="connsiteX1" fmla="*/ 872036 w 974905"/>
                <a:gd name="connsiteY1" fmla="*/ 150530 h 917378"/>
                <a:gd name="connsiteX2" fmla="*/ 733303 w 974905"/>
                <a:gd name="connsiteY2" fmla="*/ 1893 h 917378"/>
                <a:gd name="connsiteX3" fmla="*/ 350136 w 974905"/>
                <a:gd name="connsiteY3" fmla="*/ 0 h 917378"/>
                <a:gd name="connsiteX4" fmla="*/ 124577 w 974905"/>
                <a:gd name="connsiteY4" fmla="*/ 0 h 917378"/>
                <a:gd name="connsiteX5" fmla="*/ 0 w 974905"/>
                <a:gd name="connsiteY5" fmla="*/ 139169 h 917378"/>
                <a:gd name="connsiteX6" fmla="*/ 0 w 974905"/>
                <a:gd name="connsiteY6" fmla="*/ 160944 h 917378"/>
                <a:gd name="connsiteX7" fmla="*/ 204796 w 974905"/>
                <a:gd name="connsiteY7" fmla="*/ 160944 h 917378"/>
                <a:gd name="connsiteX8" fmla="*/ 204796 w 974905"/>
                <a:gd name="connsiteY8" fmla="*/ 769689 h 917378"/>
                <a:gd name="connsiteX9" fmla="*/ 234053 w 974905"/>
                <a:gd name="connsiteY9" fmla="*/ 855842 h 917378"/>
                <a:gd name="connsiteX10" fmla="*/ 275578 w 974905"/>
                <a:gd name="connsiteY10" fmla="*/ 894657 h 917378"/>
                <a:gd name="connsiteX11" fmla="*/ 281241 w 974905"/>
                <a:gd name="connsiteY11" fmla="*/ 897498 h 917378"/>
                <a:gd name="connsiteX12" fmla="*/ 294454 w 974905"/>
                <a:gd name="connsiteY12" fmla="*/ 904125 h 917378"/>
                <a:gd name="connsiteX13" fmla="*/ 297285 w 974905"/>
                <a:gd name="connsiteY13" fmla="*/ 905071 h 917378"/>
                <a:gd name="connsiteX14" fmla="*/ 299172 w 974905"/>
                <a:gd name="connsiteY14" fmla="*/ 906018 h 917378"/>
                <a:gd name="connsiteX15" fmla="*/ 341642 w 974905"/>
                <a:gd name="connsiteY15" fmla="*/ 914539 h 917378"/>
                <a:gd name="connsiteX16" fmla="*/ 350136 w 974905"/>
                <a:gd name="connsiteY16" fmla="*/ 914539 h 917378"/>
                <a:gd name="connsiteX17" fmla="*/ 350136 w 974905"/>
                <a:gd name="connsiteY17" fmla="*/ 914539 h 917378"/>
                <a:gd name="connsiteX18" fmla="*/ 836173 w 974905"/>
                <a:gd name="connsiteY18" fmla="*/ 917379 h 917378"/>
                <a:gd name="connsiteX19" fmla="*/ 974906 w 974905"/>
                <a:gd name="connsiteY19" fmla="*/ 778210 h 917378"/>
                <a:gd name="connsiteX20" fmla="*/ 974906 w 974905"/>
                <a:gd name="connsiteY20" fmla="*/ 756435 h 917378"/>
                <a:gd name="connsiteX21" fmla="*/ 872036 w 974905"/>
                <a:gd name="connsiteY21" fmla="*/ 756435 h 917378"/>
                <a:gd name="connsiteX22" fmla="*/ 47188 w 974905"/>
                <a:gd name="connsiteY22" fmla="*/ 116447 h 917378"/>
                <a:gd name="connsiteX23" fmla="*/ 125520 w 974905"/>
                <a:gd name="connsiteY23" fmla="*/ 42603 h 917378"/>
                <a:gd name="connsiteX24" fmla="*/ 204796 w 974905"/>
                <a:gd name="connsiteY24" fmla="*/ 116447 h 917378"/>
                <a:gd name="connsiteX25" fmla="*/ 47188 w 974905"/>
                <a:gd name="connsiteY25" fmla="*/ 116447 h 917378"/>
                <a:gd name="connsiteX26" fmla="*/ 427524 w 974905"/>
                <a:gd name="connsiteY26" fmla="*/ 778210 h 917378"/>
                <a:gd name="connsiteX27" fmla="*/ 341642 w 974905"/>
                <a:gd name="connsiteY27" fmla="*/ 870989 h 917378"/>
                <a:gd name="connsiteX28" fmla="*/ 314273 w 974905"/>
                <a:gd name="connsiteY28" fmla="*/ 864362 h 917378"/>
                <a:gd name="connsiteX29" fmla="*/ 299172 w 974905"/>
                <a:gd name="connsiteY29" fmla="*/ 856788 h 917378"/>
                <a:gd name="connsiteX30" fmla="*/ 298229 w 974905"/>
                <a:gd name="connsiteY30" fmla="*/ 855842 h 917378"/>
                <a:gd name="connsiteX31" fmla="*/ 249153 w 974905"/>
                <a:gd name="connsiteY31" fmla="*/ 768743 h 917378"/>
                <a:gd name="connsiteX32" fmla="*/ 249153 w 974905"/>
                <a:gd name="connsiteY32" fmla="*/ 139169 h 917378"/>
                <a:gd name="connsiteX33" fmla="*/ 219896 w 974905"/>
                <a:gd name="connsiteY33" fmla="*/ 43549 h 917378"/>
                <a:gd name="connsiteX34" fmla="*/ 350136 w 974905"/>
                <a:gd name="connsiteY34" fmla="*/ 43549 h 917378"/>
                <a:gd name="connsiteX35" fmla="*/ 733303 w 974905"/>
                <a:gd name="connsiteY35" fmla="*/ 46390 h 917378"/>
                <a:gd name="connsiteX36" fmla="*/ 828623 w 974905"/>
                <a:gd name="connsiteY36" fmla="*/ 150530 h 917378"/>
                <a:gd name="connsiteX37" fmla="*/ 828623 w 974905"/>
                <a:gd name="connsiteY37" fmla="*/ 756435 h 917378"/>
                <a:gd name="connsiteX38" fmla="*/ 427524 w 974905"/>
                <a:gd name="connsiteY38" fmla="*/ 756435 h 917378"/>
                <a:gd name="connsiteX39" fmla="*/ 427524 w 974905"/>
                <a:gd name="connsiteY39" fmla="*/ 778210 h 917378"/>
                <a:gd name="connsiteX40" fmla="*/ 836173 w 974905"/>
                <a:gd name="connsiteY40" fmla="*/ 873829 h 917378"/>
                <a:gd name="connsiteX41" fmla="*/ 436962 w 974905"/>
                <a:gd name="connsiteY41" fmla="*/ 871936 h 917378"/>
                <a:gd name="connsiteX42" fmla="*/ 469993 w 974905"/>
                <a:gd name="connsiteY42" fmla="*/ 800931 h 917378"/>
                <a:gd name="connsiteX43" fmla="*/ 928661 w 974905"/>
                <a:gd name="connsiteY43" fmla="*/ 800931 h 917378"/>
                <a:gd name="connsiteX44" fmla="*/ 836173 w 974905"/>
                <a:gd name="connsiteY44" fmla="*/ 873829 h 91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74905" h="917378">
                  <a:moveTo>
                    <a:pt x="872036" y="756435"/>
                  </a:moveTo>
                  <a:lnTo>
                    <a:pt x="872036" y="150530"/>
                  </a:lnTo>
                  <a:cubicBezTo>
                    <a:pt x="872036" y="69111"/>
                    <a:pt x="809747" y="1893"/>
                    <a:pt x="733303" y="1893"/>
                  </a:cubicBezTo>
                  <a:lnTo>
                    <a:pt x="350136" y="0"/>
                  </a:lnTo>
                  <a:lnTo>
                    <a:pt x="124577" y="0"/>
                  </a:lnTo>
                  <a:cubicBezTo>
                    <a:pt x="57569" y="0"/>
                    <a:pt x="0" y="63431"/>
                    <a:pt x="0" y="139169"/>
                  </a:cubicBezTo>
                  <a:lnTo>
                    <a:pt x="0" y="160944"/>
                  </a:lnTo>
                  <a:lnTo>
                    <a:pt x="204796" y="160944"/>
                  </a:lnTo>
                  <a:lnTo>
                    <a:pt x="204796" y="769689"/>
                  </a:lnTo>
                  <a:cubicBezTo>
                    <a:pt x="204796" y="799985"/>
                    <a:pt x="216121" y="830280"/>
                    <a:pt x="234053" y="855842"/>
                  </a:cubicBezTo>
                  <a:cubicBezTo>
                    <a:pt x="245378" y="870989"/>
                    <a:pt x="259534" y="884243"/>
                    <a:pt x="275578" y="894657"/>
                  </a:cubicBezTo>
                  <a:cubicBezTo>
                    <a:pt x="277466" y="895604"/>
                    <a:pt x="279353" y="896551"/>
                    <a:pt x="281241" y="897498"/>
                  </a:cubicBezTo>
                  <a:cubicBezTo>
                    <a:pt x="285016" y="899391"/>
                    <a:pt x="289735" y="902231"/>
                    <a:pt x="294454" y="904125"/>
                  </a:cubicBezTo>
                  <a:cubicBezTo>
                    <a:pt x="295397" y="904125"/>
                    <a:pt x="296341" y="905071"/>
                    <a:pt x="297285" y="905071"/>
                  </a:cubicBezTo>
                  <a:lnTo>
                    <a:pt x="299172" y="906018"/>
                  </a:lnTo>
                  <a:cubicBezTo>
                    <a:pt x="312385" y="910752"/>
                    <a:pt x="327485" y="914539"/>
                    <a:pt x="341642" y="914539"/>
                  </a:cubicBezTo>
                  <a:cubicBezTo>
                    <a:pt x="344473" y="914539"/>
                    <a:pt x="347304" y="914539"/>
                    <a:pt x="350136" y="914539"/>
                  </a:cubicBezTo>
                  <a:lnTo>
                    <a:pt x="350136" y="914539"/>
                  </a:lnTo>
                  <a:lnTo>
                    <a:pt x="836173" y="917379"/>
                  </a:lnTo>
                  <a:cubicBezTo>
                    <a:pt x="915449" y="917379"/>
                    <a:pt x="974906" y="857735"/>
                    <a:pt x="974906" y="778210"/>
                  </a:cubicBezTo>
                  <a:lnTo>
                    <a:pt x="974906" y="756435"/>
                  </a:lnTo>
                  <a:lnTo>
                    <a:pt x="872036" y="756435"/>
                  </a:lnTo>
                  <a:close/>
                  <a:moveTo>
                    <a:pt x="47188" y="116447"/>
                  </a:moveTo>
                  <a:cubicBezTo>
                    <a:pt x="56626" y="75738"/>
                    <a:pt x="89657" y="42603"/>
                    <a:pt x="125520" y="42603"/>
                  </a:cubicBezTo>
                  <a:cubicBezTo>
                    <a:pt x="168933" y="42603"/>
                    <a:pt x="197246" y="70058"/>
                    <a:pt x="204796" y="116447"/>
                  </a:cubicBezTo>
                  <a:lnTo>
                    <a:pt x="47188" y="116447"/>
                  </a:lnTo>
                  <a:close/>
                  <a:moveTo>
                    <a:pt x="427524" y="778210"/>
                  </a:moveTo>
                  <a:cubicBezTo>
                    <a:pt x="427524" y="829333"/>
                    <a:pt x="388830" y="870989"/>
                    <a:pt x="341642" y="870989"/>
                  </a:cubicBezTo>
                  <a:cubicBezTo>
                    <a:pt x="333148" y="870989"/>
                    <a:pt x="320879" y="867202"/>
                    <a:pt x="314273" y="864362"/>
                  </a:cubicBezTo>
                  <a:cubicBezTo>
                    <a:pt x="308610" y="861522"/>
                    <a:pt x="303891" y="859628"/>
                    <a:pt x="299172" y="856788"/>
                  </a:cubicBezTo>
                  <a:cubicBezTo>
                    <a:pt x="299172" y="856788"/>
                    <a:pt x="298229" y="856788"/>
                    <a:pt x="298229" y="855842"/>
                  </a:cubicBezTo>
                  <a:cubicBezTo>
                    <a:pt x="269916" y="836907"/>
                    <a:pt x="249153" y="801878"/>
                    <a:pt x="249153" y="768743"/>
                  </a:cubicBezTo>
                  <a:lnTo>
                    <a:pt x="249153" y="139169"/>
                  </a:lnTo>
                  <a:cubicBezTo>
                    <a:pt x="249153" y="97513"/>
                    <a:pt x="237828" y="66271"/>
                    <a:pt x="219896" y="43549"/>
                  </a:cubicBezTo>
                  <a:lnTo>
                    <a:pt x="350136" y="43549"/>
                  </a:lnTo>
                  <a:lnTo>
                    <a:pt x="733303" y="46390"/>
                  </a:lnTo>
                  <a:cubicBezTo>
                    <a:pt x="786153" y="46390"/>
                    <a:pt x="828623" y="92779"/>
                    <a:pt x="828623" y="150530"/>
                  </a:cubicBezTo>
                  <a:lnTo>
                    <a:pt x="828623" y="756435"/>
                  </a:lnTo>
                  <a:lnTo>
                    <a:pt x="427524" y="756435"/>
                  </a:lnTo>
                  <a:lnTo>
                    <a:pt x="427524" y="778210"/>
                  </a:lnTo>
                  <a:close/>
                  <a:moveTo>
                    <a:pt x="836173" y="873829"/>
                  </a:moveTo>
                  <a:lnTo>
                    <a:pt x="436962" y="871936"/>
                  </a:lnTo>
                  <a:cubicBezTo>
                    <a:pt x="453949" y="853001"/>
                    <a:pt x="466218" y="828386"/>
                    <a:pt x="469993" y="800931"/>
                  </a:cubicBezTo>
                  <a:lnTo>
                    <a:pt x="928661" y="800931"/>
                  </a:lnTo>
                  <a:cubicBezTo>
                    <a:pt x="919224" y="844481"/>
                    <a:pt x="883361" y="873829"/>
                    <a:pt x="836173" y="873829"/>
                  </a:cubicBez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3E25EE6-F654-3139-274A-08B902BF922E}"/>
                </a:ext>
              </a:extLst>
            </p:cNvPr>
            <p:cNvGrpSpPr/>
            <p:nvPr/>
          </p:nvGrpSpPr>
          <p:grpSpPr>
            <a:xfrm>
              <a:off x="15868530" y="3655363"/>
              <a:ext cx="609669" cy="876669"/>
              <a:chOff x="15868530" y="3655363"/>
              <a:chExt cx="609669" cy="876669"/>
            </a:xfrm>
          </p:grpSpPr>
          <p:sp>
            <p:nvSpPr>
              <p:cNvPr id="199" name="Freeform 173">
                <a:extLst>
                  <a:ext uri="{FF2B5EF4-FFF2-40B4-BE49-F238E27FC236}">
                    <a16:creationId xmlns:a16="http://schemas.microsoft.com/office/drawing/2014/main" id="{7F961193-AA99-53E0-4A96-3B71CB1372F1}"/>
                  </a:ext>
                </a:extLst>
              </p:cNvPr>
              <p:cNvSpPr/>
              <p:nvPr/>
            </p:nvSpPr>
            <p:spPr>
              <a:xfrm>
                <a:off x="15874193" y="3658203"/>
                <a:ext cx="20762" cy="11360"/>
              </a:xfrm>
              <a:custGeom>
                <a:avLst/>
                <a:gdLst>
                  <a:gd name="connsiteX0" fmla="*/ 0 w 20762"/>
                  <a:gd name="connsiteY0" fmla="*/ 0 h 11360"/>
                  <a:gd name="connsiteX1" fmla="*/ 20763 w 20762"/>
                  <a:gd name="connsiteY1" fmla="*/ 11361 h 11360"/>
                  <a:gd name="connsiteX2" fmla="*/ 0 w 20762"/>
                  <a:gd name="connsiteY2" fmla="*/ 0 h 1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62" h="11360">
                    <a:moveTo>
                      <a:pt x="0" y="0"/>
                    </a:moveTo>
                    <a:cubicBezTo>
                      <a:pt x="5663" y="2840"/>
                      <a:pt x="11325" y="5680"/>
                      <a:pt x="20763" y="11361"/>
                    </a:cubicBezTo>
                    <a:cubicBezTo>
                      <a:pt x="11325" y="5680"/>
                      <a:pt x="5663" y="284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Freeform 174">
                <a:extLst>
                  <a:ext uri="{FF2B5EF4-FFF2-40B4-BE49-F238E27FC236}">
                    <a16:creationId xmlns:a16="http://schemas.microsoft.com/office/drawing/2014/main" id="{F48BB9D4-B2BC-75D2-1209-12E0E1943CEA}"/>
                  </a:ext>
                </a:extLst>
              </p:cNvPr>
              <p:cNvSpPr/>
              <p:nvPr/>
            </p:nvSpPr>
            <p:spPr>
              <a:xfrm>
                <a:off x="15868530" y="3655363"/>
                <a:ext cx="5662" cy="2840"/>
              </a:xfrm>
              <a:custGeom>
                <a:avLst/>
                <a:gdLst>
                  <a:gd name="connsiteX0" fmla="*/ 5663 w 5662"/>
                  <a:gd name="connsiteY0" fmla="*/ 2840 h 2840"/>
                  <a:gd name="connsiteX1" fmla="*/ 0 w 5662"/>
                  <a:gd name="connsiteY1" fmla="*/ 0 h 2840"/>
                  <a:gd name="connsiteX2" fmla="*/ 5663 w 5662"/>
                  <a:gd name="connsiteY2" fmla="*/ 2840 h 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62" h="2840">
                    <a:moveTo>
                      <a:pt x="5663" y="2840"/>
                    </a:moveTo>
                    <a:cubicBezTo>
                      <a:pt x="2831" y="2840"/>
                      <a:pt x="2831" y="2840"/>
                      <a:pt x="0" y="0"/>
                    </a:cubicBezTo>
                    <a:cubicBezTo>
                      <a:pt x="2831" y="2840"/>
                      <a:pt x="2831" y="2840"/>
                      <a:pt x="5663" y="28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1" name="Freeform 175">
                <a:extLst>
                  <a:ext uri="{FF2B5EF4-FFF2-40B4-BE49-F238E27FC236}">
                    <a16:creationId xmlns:a16="http://schemas.microsoft.com/office/drawing/2014/main" id="{4E11DAAA-7508-AF57-5B90-D24D2735617E}"/>
                  </a:ext>
                </a:extLst>
              </p:cNvPr>
              <p:cNvSpPr/>
              <p:nvPr/>
            </p:nvSpPr>
            <p:spPr>
              <a:xfrm>
                <a:off x="15948750" y="4483749"/>
                <a:ext cx="59456" cy="48283"/>
              </a:xfrm>
              <a:custGeom>
                <a:avLst/>
                <a:gdLst>
                  <a:gd name="connsiteX0" fmla="*/ 46244 w 59456"/>
                  <a:gd name="connsiteY0" fmla="*/ 41656 h 48283"/>
                  <a:gd name="connsiteX1" fmla="*/ 59457 w 59456"/>
                  <a:gd name="connsiteY1" fmla="*/ 48283 h 48283"/>
                  <a:gd name="connsiteX2" fmla="*/ 59457 w 59456"/>
                  <a:gd name="connsiteY2" fmla="*/ 48283 h 48283"/>
                  <a:gd name="connsiteX3" fmla="*/ 46244 w 59456"/>
                  <a:gd name="connsiteY3" fmla="*/ 41656 h 48283"/>
                  <a:gd name="connsiteX4" fmla="*/ 0 w 59456"/>
                  <a:gd name="connsiteY4" fmla="*/ 0 h 48283"/>
                  <a:gd name="connsiteX5" fmla="*/ 41526 w 59456"/>
                  <a:gd name="connsiteY5" fmla="*/ 38816 h 48283"/>
                  <a:gd name="connsiteX6" fmla="*/ 0 w 59456"/>
                  <a:gd name="connsiteY6" fmla="*/ 0 h 4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6" h="48283">
                    <a:moveTo>
                      <a:pt x="46244" y="41656"/>
                    </a:moveTo>
                    <a:cubicBezTo>
                      <a:pt x="50963" y="44496"/>
                      <a:pt x="54738" y="46390"/>
                      <a:pt x="59457" y="48283"/>
                    </a:cubicBezTo>
                    <a:lnTo>
                      <a:pt x="59457" y="48283"/>
                    </a:lnTo>
                    <a:cubicBezTo>
                      <a:pt x="54738" y="46390"/>
                      <a:pt x="50963" y="44496"/>
                      <a:pt x="46244" y="41656"/>
                    </a:cubicBezTo>
                    <a:close/>
                    <a:moveTo>
                      <a:pt x="0" y="0"/>
                    </a:moveTo>
                    <a:cubicBezTo>
                      <a:pt x="3775" y="5680"/>
                      <a:pt x="15100" y="22721"/>
                      <a:pt x="41526" y="38816"/>
                    </a:cubicBezTo>
                    <a:cubicBezTo>
                      <a:pt x="25482" y="28402"/>
                      <a:pt x="11325" y="1514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2" name="Freeform 177">
                <a:extLst>
                  <a:ext uri="{FF2B5EF4-FFF2-40B4-BE49-F238E27FC236}">
                    <a16:creationId xmlns:a16="http://schemas.microsoft.com/office/drawing/2014/main" id="{C276A757-2865-25C7-D7F3-CB588E69BE35}"/>
                  </a:ext>
                </a:extLst>
              </p:cNvPr>
              <p:cNvSpPr/>
              <p:nvPr/>
            </p:nvSpPr>
            <p:spPr>
              <a:xfrm>
                <a:off x="16033688" y="4249908"/>
                <a:ext cx="242546" cy="37869"/>
              </a:xfrm>
              <a:custGeom>
                <a:avLst/>
                <a:gdLst>
                  <a:gd name="connsiteX0" fmla="*/ 223671 w 242546"/>
                  <a:gd name="connsiteY0" fmla="*/ 37869 h 37869"/>
                  <a:gd name="connsiteX1" fmla="*/ 18875 w 242546"/>
                  <a:gd name="connsiteY1" fmla="*/ 37869 h 37869"/>
                  <a:gd name="connsiteX2" fmla="*/ 0 w 242546"/>
                  <a:gd name="connsiteY2" fmla="*/ 18935 h 37869"/>
                  <a:gd name="connsiteX3" fmla="*/ 18875 w 242546"/>
                  <a:gd name="connsiteY3" fmla="*/ 0 h 37869"/>
                  <a:gd name="connsiteX4" fmla="*/ 223671 w 242546"/>
                  <a:gd name="connsiteY4" fmla="*/ 0 h 37869"/>
                  <a:gd name="connsiteX5" fmla="*/ 242547 w 242546"/>
                  <a:gd name="connsiteY5" fmla="*/ 18935 h 37869"/>
                  <a:gd name="connsiteX6" fmla="*/ 223671 w 242546"/>
                  <a:gd name="connsiteY6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546" h="37869">
                    <a:moveTo>
                      <a:pt x="223671" y="37869"/>
                    </a:moveTo>
                    <a:lnTo>
                      <a:pt x="18875" y="37869"/>
                    </a:lnTo>
                    <a:cubicBezTo>
                      <a:pt x="8494" y="37869"/>
                      <a:pt x="0" y="29349"/>
                      <a:pt x="0" y="18935"/>
                    </a:cubicBezTo>
                    <a:cubicBezTo>
                      <a:pt x="0" y="8521"/>
                      <a:pt x="8494" y="0"/>
                      <a:pt x="18875" y="0"/>
                    </a:cubicBezTo>
                    <a:lnTo>
                      <a:pt x="223671" y="0"/>
                    </a:lnTo>
                    <a:cubicBezTo>
                      <a:pt x="234053" y="0"/>
                      <a:pt x="242547" y="8521"/>
                      <a:pt x="242547" y="18935"/>
                    </a:cubicBezTo>
                    <a:cubicBezTo>
                      <a:pt x="242547" y="29349"/>
                      <a:pt x="234053" y="37869"/>
                      <a:pt x="223671" y="37869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3" name="Freeform 178">
                <a:extLst>
                  <a:ext uri="{FF2B5EF4-FFF2-40B4-BE49-F238E27FC236}">
                    <a16:creationId xmlns:a16="http://schemas.microsoft.com/office/drawing/2014/main" id="{C8BC35CB-789D-FDEC-C191-19321927FD85}"/>
                  </a:ext>
                </a:extLst>
              </p:cNvPr>
              <p:cNvSpPr/>
              <p:nvPr/>
            </p:nvSpPr>
            <p:spPr>
              <a:xfrm>
                <a:off x="16033688" y="3953582"/>
                <a:ext cx="444511" cy="37869"/>
              </a:xfrm>
              <a:custGeom>
                <a:avLst/>
                <a:gdLst>
                  <a:gd name="connsiteX0" fmla="*/ 425636 w 444511"/>
                  <a:gd name="connsiteY0" fmla="*/ 37869 h 37869"/>
                  <a:gd name="connsiteX1" fmla="*/ 18875 w 444511"/>
                  <a:gd name="connsiteY1" fmla="*/ 37869 h 37869"/>
                  <a:gd name="connsiteX2" fmla="*/ 0 w 444511"/>
                  <a:gd name="connsiteY2" fmla="*/ 18935 h 37869"/>
                  <a:gd name="connsiteX3" fmla="*/ 18875 w 444511"/>
                  <a:gd name="connsiteY3" fmla="*/ 0 h 37869"/>
                  <a:gd name="connsiteX4" fmla="*/ 425636 w 444511"/>
                  <a:gd name="connsiteY4" fmla="*/ 0 h 37869"/>
                  <a:gd name="connsiteX5" fmla="*/ 444512 w 444511"/>
                  <a:gd name="connsiteY5" fmla="*/ 18935 h 37869"/>
                  <a:gd name="connsiteX6" fmla="*/ 425636 w 444511"/>
                  <a:gd name="connsiteY6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511" h="37869">
                    <a:moveTo>
                      <a:pt x="425636" y="37869"/>
                    </a:moveTo>
                    <a:lnTo>
                      <a:pt x="18875" y="37869"/>
                    </a:lnTo>
                    <a:cubicBezTo>
                      <a:pt x="8494" y="37869"/>
                      <a:pt x="0" y="29349"/>
                      <a:pt x="0" y="18935"/>
                    </a:cubicBezTo>
                    <a:cubicBezTo>
                      <a:pt x="0" y="8521"/>
                      <a:pt x="8494" y="0"/>
                      <a:pt x="18875" y="0"/>
                    </a:cubicBezTo>
                    <a:lnTo>
                      <a:pt x="425636" y="0"/>
                    </a:lnTo>
                    <a:cubicBezTo>
                      <a:pt x="436018" y="0"/>
                      <a:pt x="444512" y="8521"/>
                      <a:pt x="444512" y="18935"/>
                    </a:cubicBezTo>
                    <a:cubicBezTo>
                      <a:pt x="444512" y="29349"/>
                      <a:pt x="436018" y="37869"/>
                      <a:pt x="425636" y="37869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4" name="Freeform 179">
                <a:extLst>
                  <a:ext uri="{FF2B5EF4-FFF2-40B4-BE49-F238E27FC236}">
                    <a16:creationId xmlns:a16="http://schemas.microsoft.com/office/drawing/2014/main" id="{4476F43E-1ADA-6EAE-8E77-290BE315529B}"/>
                  </a:ext>
                </a:extLst>
              </p:cNvPr>
              <p:cNvSpPr/>
              <p:nvPr/>
            </p:nvSpPr>
            <p:spPr>
              <a:xfrm>
                <a:off x="16033688" y="4103165"/>
                <a:ext cx="444511" cy="37869"/>
              </a:xfrm>
              <a:custGeom>
                <a:avLst/>
                <a:gdLst>
                  <a:gd name="connsiteX0" fmla="*/ 425636 w 444511"/>
                  <a:gd name="connsiteY0" fmla="*/ 37869 h 37869"/>
                  <a:gd name="connsiteX1" fmla="*/ 18875 w 444511"/>
                  <a:gd name="connsiteY1" fmla="*/ 37869 h 37869"/>
                  <a:gd name="connsiteX2" fmla="*/ 0 w 444511"/>
                  <a:gd name="connsiteY2" fmla="*/ 18935 h 37869"/>
                  <a:gd name="connsiteX3" fmla="*/ 18875 w 444511"/>
                  <a:gd name="connsiteY3" fmla="*/ 0 h 37869"/>
                  <a:gd name="connsiteX4" fmla="*/ 425636 w 444511"/>
                  <a:gd name="connsiteY4" fmla="*/ 0 h 37869"/>
                  <a:gd name="connsiteX5" fmla="*/ 444512 w 444511"/>
                  <a:gd name="connsiteY5" fmla="*/ 18935 h 37869"/>
                  <a:gd name="connsiteX6" fmla="*/ 425636 w 444511"/>
                  <a:gd name="connsiteY6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511" h="37869">
                    <a:moveTo>
                      <a:pt x="425636" y="37869"/>
                    </a:moveTo>
                    <a:lnTo>
                      <a:pt x="18875" y="37869"/>
                    </a:lnTo>
                    <a:cubicBezTo>
                      <a:pt x="8494" y="37869"/>
                      <a:pt x="0" y="29349"/>
                      <a:pt x="0" y="18935"/>
                    </a:cubicBezTo>
                    <a:cubicBezTo>
                      <a:pt x="0" y="8521"/>
                      <a:pt x="8494" y="0"/>
                      <a:pt x="18875" y="0"/>
                    </a:cubicBezTo>
                    <a:lnTo>
                      <a:pt x="425636" y="0"/>
                    </a:lnTo>
                    <a:cubicBezTo>
                      <a:pt x="436018" y="0"/>
                      <a:pt x="444512" y="8521"/>
                      <a:pt x="444512" y="18935"/>
                    </a:cubicBezTo>
                    <a:cubicBezTo>
                      <a:pt x="444512" y="29349"/>
                      <a:pt x="436018" y="37869"/>
                      <a:pt x="425636" y="37869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5" name="Freeform 180">
                <a:extLst>
                  <a:ext uri="{FF2B5EF4-FFF2-40B4-BE49-F238E27FC236}">
                    <a16:creationId xmlns:a16="http://schemas.microsoft.com/office/drawing/2014/main" id="{87EE5702-0066-A825-D764-674F74F74561}"/>
                  </a:ext>
                </a:extLst>
              </p:cNvPr>
              <p:cNvSpPr/>
              <p:nvPr/>
            </p:nvSpPr>
            <p:spPr>
              <a:xfrm>
                <a:off x="16033688" y="3806839"/>
                <a:ext cx="318991" cy="37869"/>
              </a:xfrm>
              <a:custGeom>
                <a:avLst/>
                <a:gdLst>
                  <a:gd name="connsiteX0" fmla="*/ 299172 w 318991"/>
                  <a:gd name="connsiteY0" fmla="*/ 37869 h 37869"/>
                  <a:gd name="connsiteX1" fmla="*/ 18875 w 318991"/>
                  <a:gd name="connsiteY1" fmla="*/ 37869 h 37869"/>
                  <a:gd name="connsiteX2" fmla="*/ 0 w 318991"/>
                  <a:gd name="connsiteY2" fmla="*/ 18935 h 37869"/>
                  <a:gd name="connsiteX3" fmla="*/ 18875 w 318991"/>
                  <a:gd name="connsiteY3" fmla="*/ 0 h 37869"/>
                  <a:gd name="connsiteX4" fmla="*/ 300116 w 318991"/>
                  <a:gd name="connsiteY4" fmla="*/ 0 h 37869"/>
                  <a:gd name="connsiteX5" fmla="*/ 318991 w 318991"/>
                  <a:gd name="connsiteY5" fmla="*/ 18935 h 37869"/>
                  <a:gd name="connsiteX6" fmla="*/ 299172 w 318991"/>
                  <a:gd name="connsiteY6" fmla="*/ 37869 h 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991" h="37869">
                    <a:moveTo>
                      <a:pt x="299172" y="37869"/>
                    </a:moveTo>
                    <a:lnTo>
                      <a:pt x="18875" y="37869"/>
                    </a:lnTo>
                    <a:cubicBezTo>
                      <a:pt x="8494" y="37869"/>
                      <a:pt x="0" y="29349"/>
                      <a:pt x="0" y="18935"/>
                    </a:cubicBezTo>
                    <a:cubicBezTo>
                      <a:pt x="0" y="8521"/>
                      <a:pt x="8494" y="0"/>
                      <a:pt x="18875" y="0"/>
                    </a:cubicBezTo>
                    <a:lnTo>
                      <a:pt x="300116" y="0"/>
                    </a:lnTo>
                    <a:cubicBezTo>
                      <a:pt x="310498" y="0"/>
                      <a:pt x="318991" y="8521"/>
                      <a:pt x="318991" y="18935"/>
                    </a:cubicBezTo>
                    <a:cubicBezTo>
                      <a:pt x="318991" y="29349"/>
                      <a:pt x="309554" y="37869"/>
                      <a:pt x="299172" y="37869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06" name="Group 205" descr="An icon of a person with a gear.">
            <a:extLst>
              <a:ext uri="{FF2B5EF4-FFF2-40B4-BE49-F238E27FC236}">
                <a16:creationId xmlns:a16="http://schemas.microsoft.com/office/drawing/2014/main" id="{399995FC-5264-27D4-E6AA-F87F9FA111FE}"/>
              </a:ext>
            </a:extLst>
          </p:cNvPr>
          <p:cNvGrpSpPr/>
          <p:nvPr/>
        </p:nvGrpSpPr>
        <p:grpSpPr>
          <a:xfrm>
            <a:off x="2343016" y="4537256"/>
            <a:ext cx="816871" cy="887083"/>
            <a:chOff x="2877418" y="4592499"/>
            <a:chExt cx="816871" cy="887083"/>
          </a:xfrm>
        </p:grpSpPr>
        <p:sp>
          <p:nvSpPr>
            <p:cNvPr id="207" name="Freeform 188">
              <a:extLst>
                <a:ext uri="{FF2B5EF4-FFF2-40B4-BE49-F238E27FC236}">
                  <a16:creationId xmlns:a16="http://schemas.microsoft.com/office/drawing/2014/main" id="{9601FE1F-850A-FA4E-6EE0-6D37644D50C7}"/>
                </a:ext>
              </a:extLst>
            </p:cNvPr>
            <p:cNvSpPr/>
            <p:nvPr/>
          </p:nvSpPr>
          <p:spPr>
            <a:xfrm>
              <a:off x="3340403" y="5118879"/>
              <a:ext cx="204493" cy="200706"/>
            </a:xfrm>
            <a:custGeom>
              <a:avLst/>
              <a:gdLst>
                <a:gd name="connsiteX0" fmla="*/ 0 w 204493"/>
                <a:gd name="connsiteY0" fmla="*/ 100353 h 200706"/>
                <a:gd name="connsiteX1" fmla="*/ 102247 w 204493"/>
                <a:gd name="connsiteY1" fmla="*/ 200706 h 200706"/>
                <a:gd name="connsiteX2" fmla="*/ 204493 w 204493"/>
                <a:gd name="connsiteY2" fmla="*/ 100353 h 200706"/>
                <a:gd name="connsiteX3" fmla="*/ 102247 w 204493"/>
                <a:gd name="connsiteY3" fmla="*/ 0 h 200706"/>
                <a:gd name="connsiteX4" fmla="*/ 0 w 204493"/>
                <a:gd name="connsiteY4" fmla="*/ 100353 h 200706"/>
                <a:gd name="connsiteX5" fmla="*/ 41656 w 204493"/>
                <a:gd name="connsiteY5" fmla="*/ 100353 h 200706"/>
                <a:gd name="connsiteX6" fmla="*/ 103193 w 204493"/>
                <a:gd name="connsiteY6" fmla="*/ 40709 h 200706"/>
                <a:gd name="connsiteX7" fmla="*/ 164731 w 204493"/>
                <a:gd name="connsiteY7" fmla="*/ 100353 h 200706"/>
                <a:gd name="connsiteX8" fmla="*/ 103193 w 204493"/>
                <a:gd name="connsiteY8" fmla="*/ 159997 h 200706"/>
                <a:gd name="connsiteX9" fmla="*/ 41656 w 204493"/>
                <a:gd name="connsiteY9" fmla="*/ 100353 h 2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493" h="200706">
                  <a:moveTo>
                    <a:pt x="0" y="100353"/>
                  </a:moveTo>
                  <a:cubicBezTo>
                    <a:pt x="0" y="155263"/>
                    <a:pt x="45443" y="200706"/>
                    <a:pt x="102247" y="200706"/>
                  </a:cubicBezTo>
                  <a:cubicBezTo>
                    <a:pt x="158103" y="200706"/>
                    <a:pt x="204493" y="156210"/>
                    <a:pt x="204493" y="100353"/>
                  </a:cubicBezTo>
                  <a:cubicBezTo>
                    <a:pt x="204493" y="45443"/>
                    <a:pt x="159050" y="0"/>
                    <a:pt x="102247" y="0"/>
                  </a:cubicBezTo>
                  <a:cubicBezTo>
                    <a:pt x="46390" y="0"/>
                    <a:pt x="0" y="45443"/>
                    <a:pt x="0" y="100353"/>
                  </a:cubicBezTo>
                  <a:close/>
                  <a:moveTo>
                    <a:pt x="41656" y="100353"/>
                  </a:moveTo>
                  <a:cubicBezTo>
                    <a:pt x="41656" y="67218"/>
                    <a:pt x="69111" y="40709"/>
                    <a:pt x="103193" y="40709"/>
                  </a:cubicBezTo>
                  <a:cubicBezTo>
                    <a:pt x="137275" y="40709"/>
                    <a:pt x="164731" y="67218"/>
                    <a:pt x="164731" y="100353"/>
                  </a:cubicBezTo>
                  <a:cubicBezTo>
                    <a:pt x="164731" y="133489"/>
                    <a:pt x="137275" y="159997"/>
                    <a:pt x="103193" y="159997"/>
                  </a:cubicBezTo>
                  <a:cubicBezTo>
                    <a:pt x="68164" y="159997"/>
                    <a:pt x="41656" y="133489"/>
                    <a:pt x="41656" y="100353"/>
                  </a:cubicBezTo>
                  <a:close/>
                </a:path>
              </a:pathLst>
            </a:custGeom>
            <a:solidFill>
              <a:srgbClr val="7A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08" name="Group 207" descr="An icon with a person outline and a gear.">
              <a:extLst>
                <a:ext uri="{FF2B5EF4-FFF2-40B4-BE49-F238E27FC236}">
                  <a16:creationId xmlns:a16="http://schemas.microsoft.com/office/drawing/2014/main" id="{6C1D6FA6-D5ED-374E-0D30-8D9C25D148F5}"/>
                </a:ext>
              </a:extLst>
            </p:cNvPr>
            <p:cNvGrpSpPr/>
            <p:nvPr/>
          </p:nvGrpSpPr>
          <p:grpSpPr>
            <a:xfrm>
              <a:off x="2877418" y="4592499"/>
              <a:ext cx="816871" cy="887083"/>
              <a:chOff x="2877418" y="5555025"/>
              <a:chExt cx="816871" cy="887083"/>
            </a:xfrm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9832D8FB-4F7F-DEB1-7B97-CEE147B82E42}"/>
                  </a:ext>
                </a:extLst>
              </p:cNvPr>
              <p:cNvGrpSpPr/>
              <p:nvPr/>
            </p:nvGrpSpPr>
            <p:grpSpPr>
              <a:xfrm>
                <a:off x="2877418" y="5555025"/>
                <a:ext cx="531149" cy="672176"/>
                <a:chOff x="2877418" y="5555025"/>
                <a:chExt cx="531149" cy="672176"/>
              </a:xfrm>
            </p:grpSpPr>
            <p:grpSp>
              <p:nvGrpSpPr>
                <p:cNvPr id="211" name="Graphic 112">
                  <a:extLst>
                    <a:ext uri="{FF2B5EF4-FFF2-40B4-BE49-F238E27FC236}">
                      <a16:creationId xmlns:a16="http://schemas.microsoft.com/office/drawing/2014/main" id="{F161AD2B-FD1D-EB30-4AD9-F299774B8FE8}"/>
                    </a:ext>
                  </a:extLst>
                </p:cNvPr>
                <p:cNvGrpSpPr/>
                <p:nvPr/>
              </p:nvGrpSpPr>
              <p:grpSpPr>
                <a:xfrm>
                  <a:off x="2988221" y="5555025"/>
                  <a:ext cx="361649" cy="361649"/>
                  <a:chOff x="2988221" y="5555025"/>
                  <a:chExt cx="361649" cy="361649"/>
                </a:xfrm>
              </p:grpSpPr>
              <p:sp>
                <p:nvSpPr>
                  <p:cNvPr id="213" name="Freeform 185">
                    <a:extLst>
                      <a:ext uri="{FF2B5EF4-FFF2-40B4-BE49-F238E27FC236}">
                        <a16:creationId xmlns:a16="http://schemas.microsoft.com/office/drawing/2014/main" id="{849ACB15-38BF-3856-C754-7DECBF12537A}"/>
                      </a:ext>
                    </a:extLst>
                  </p:cNvPr>
                  <p:cNvSpPr/>
                  <p:nvPr/>
                </p:nvSpPr>
                <p:spPr>
                  <a:xfrm>
                    <a:off x="3009995" y="5576800"/>
                    <a:ext cx="318100" cy="318100"/>
                  </a:xfrm>
                  <a:custGeom>
                    <a:avLst/>
                    <a:gdLst>
                      <a:gd name="connsiteX0" fmla="*/ 318100 w 318100"/>
                      <a:gd name="connsiteY0" fmla="*/ 159050 h 318100"/>
                      <a:gd name="connsiteX1" fmla="*/ 159050 w 318100"/>
                      <a:gd name="connsiteY1" fmla="*/ 318100 h 318100"/>
                      <a:gd name="connsiteX2" fmla="*/ 0 w 318100"/>
                      <a:gd name="connsiteY2" fmla="*/ 159050 h 318100"/>
                      <a:gd name="connsiteX3" fmla="*/ 159050 w 318100"/>
                      <a:gd name="connsiteY3" fmla="*/ 0 h 318100"/>
                      <a:gd name="connsiteX4" fmla="*/ 318100 w 318100"/>
                      <a:gd name="connsiteY4" fmla="*/ 159050 h 31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100" h="318100">
                        <a:moveTo>
                          <a:pt x="318100" y="159050"/>
                        </a:moveTo>
                        <a:cubicBezTo>
                          <a:pt x="318100" y="246891"/>
                          <a:pt x="246891" y="318100"/>
                          <a:pt x="159050" y="318100"/>
                        </a:cubicBezTo>
                        <a:cubicBezTo>
                          <a:pt x="71209" y="318100"/>
                          <a:pt x="0" y="246891"/>
                          <a:pt x="0" y="159050"/>
                        </a:cubicBezTo>
                        <a:cubicBezTo>
                          <a:pt x="0" y="71209"/>
                          <a:pt x="71209" y="0"/>
                          <a:pt x="159050" y="0"/>
                        </a:cubicBezTo>
                        <a:cubicBezTo>
                          <a:pt x="246891" y="0"/>
                          <a:pt x="318100" y="71209"/>
                          <a:pt x="318100" y="1590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43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F0F0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4" name="Freeform 186">
                    <a:extLst>
                      <a:ext uri="{FF2B5EF4-FFF2-40B4-BE49-F238E27FC236}">
                        <a16:creationId xmlns:a16="http://schemas.microsoft.com/office/drawing/2014/main" id="{33E6A7E5-EF9C-F755-0CE8-31772626B8C4}"/>
                      </a:ext>
                    </a:extLst>
                  </p:cNvPr>
                  <p:cNvSpPr/>
                  <p:nvPr/>
                </p:nvSpPr>
                <p:spPr>
                  <a:xfrm>
                    <a:off x="2988221" y="5555025"/>
                    <a:ext cx="361649" cy="361649"/>
                  </a:xfrm>
                  <a:custGeom>
                    <a:avLst/>
                    <a:gdLst>
                      <a:gd name="connsiteX0" fmla="*/ 180825 w 361649"/>
                      <a:gd name="connsiteY0" fmla="*/ 361650 h 361649"/>
                      <a:gd name="connsiteX1" fmla="*/ 0 w 361649"/>
                      <a:gd name="connsiteY1" fmla="*/ 180825 h 361649"/>
                      <a:gd name="connsiteX2" fmla="*/ 180825 w 361649"/>
                      <a:gd name="connsiteY2" fmla="*/ 0 h 361649"/>
                      <a:gd name="connsiteX3" fmla="*/ 361650 w 361649"/>
                      <a:gd name="connsiteY3" fmla="*/ 180825 h 361649"/>
                      <a:gd name="connsiteX4" fmla="*/ 180825 w 361649"/>
                      <a:gd name="connsiteY4" fmla="*/ 361650 h 361649"/>
                      <a:gd name="connsiteX5" fmla="*/ 180825 w 361649"/>
                      <a:gd name="connsiteY5" fmla="*/ 44496 h 361649"/>
                      <a:gd name="connsiteX6" fmla="*/ 44496 w 361649"/>
                      <a:gd name="connsiteY6" fmla="*/ 180825 h 361649"/>
                      <a:gd name="connsiteX7" fmla="*/ 180825 w 361649"/>
                      <a:gd name="connsiteY7" fmla="*/ 317154 h 361649"/>
                      <a:gd name="connsiteX8" fmla="*/ 317154 w 361649"/>
                      <a:gd name="connsiteY8" fmla="*/ 180825 h 361649"/>
                      <a:gd name="connsiteX9" fmla="*/ 180825 w 361649"/>
                      <a:gd name="connsiteY9" fmla="*/ 44496 h 36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1649" h="361649">
                        <a:moveTo>
                          <a:pt x="180825" y="361650"/>
                        </a:moveTo>
                        <a:cubicBezTo>
                          <a:pt x="81419" y="361650"/>
                          <a:pt x="0" y="280231"/>
                          <a:pt x="0" y="180825"/>
                        </a:cubicBezTo>
                        <a:cubicBezTo>
                          <a:pt x="0" y="81419"/>
                          <a:pt x="81419" y="0"/>
                          <a:pt x="180825" y="0"/>
                        </a:cubicBezTo>
                        <a:cubicBezTo>
                          <a:pt x="280231" y="0"/>
                          <a:pt x="361650" y="81419"/>
                          <a:pt x="361650" y="180825"/>
                        </a:cubicBezTo>
                        <a:cubicBezTo>
                          <a:pt x="361650" y="280231"/>
                          <a:pt x="280231" y="361650"/>
                          <a:pt x="180825" y="361650"/>
                        </a:cubicBezTo>
                        <a:close/>
                        <a:moveTo>
                          <a:pt x="180825" y="44496"/>
                        </a:moveTo>
                        <a:cubicBezTo>
                          <a:pt x="105087" y="44496"/>
                          <a:pt x="44496" y="106033"/>
                          <a:pt x="44496" y="180825"/>
                        </a:cubicBezTo>
                        <a:cubicBezTo>
                          <a:pt x="44496" y="255616"/>
                          <a:pt x="106033" y="317154"/>
                          <a:pt x="180825" y="317154"/>
                        </a:cubicBezTo>
                        <a:cubicBezTo>
                          <a:pt x="255616" y="317154"/>
                          <a:pt x="317154" y="255616"/>
                          <a:pt x="317154" y="180825"/>
                        </a:cubicBezTo>
                        <a:cubicBezTo>
                          <a:pt x="317154" y="106033"/>
                          <a:pt x="256563" y="44496"/>
                          <a:pt x="180825" y="44496"/>
                        </a:cubicBezTo>
                        <a:close/>
                      </a:path>
                    </a:pathLst>
                  </a:custGeom>
                  <a:solidFill>
                    <a:srgbClr val="0F0F0F"/>
                  </a:solidFill>
                  <a:ln w="943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F0F0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12" name="Freeform 187">
                  <a:extLst>
                    <a:ext uri="{FF2B5EF4-FFF2-40B4-BE49-F238E27FC236}">
                      <a16:creationId xmlns:a16="http://schemas.microsoft.com/office/drawing/2014/main" id="{607E65A5-0C48-02A4-CF89-40A479C76EB9}"/>
                    </a:ext>
                  </a:extLst>
                </p:cNvPr>
                <p:cNvSpPr/>
                <p:nvPr/>
              </p:nvSpPr>
              <p:spPr>
                <a:xfrm>
                  <a:off x="2877418" y="5912888"/>
                  <a:ext cx="531149" cy="314313"/>
                </a:xfrm>
                <a:custGeom>
                  <a:avLst/>
                  <a:gdLst>
                    <a:gd name="connsiteX0" fmla="*/ 407128 w 531149"/>
                    <a:gd name="connsiteY0" fmla="*/ 314314 h 314313"/>
                    <a:gd name="connsiteX1" fmla="*/ 415649 w 531149"/>
                    <a:gd name="connsiteY1" fmla="*/ 294432 h 314313"/>
                    <a:gd name="connsiteX2" fmla="*/ 412809 w 531149"/>
                    <a:gd name="connsiteY2" fmla="*/ 270764 h 314313"/>
                    <a:gd name="connsiteX3" fmla="*/ 88081 w 531149"/>
                    <a:gd name="connsiteY3" fmla="*/ 270764 h 314313"/>
                    <a:gd name="connsiteX4" fmla="*/ 44532 w 531149"/>
                    <a:gd name="connsiteY4" fmla="*/ 227215 h 314313"/>
                    <a:gd name="connsiteX5" fmla="*/ 44532 w 531149"/>
                    <a:gd name="connsiteY5" fmla="*/ 187452 h 314313"/>
                    <a:gd name="connsiteX6" fmla="*/ 83348 w 531149"/>
                    <a:gd name="connsiteY6" fmla="*/ 88046 h 314313"/>
                    <a:gd name="connsiteX7" fmla="*/ 180860 w 531149"/>
                    <a:gd name="connsiteY7" fmla="*/ 45443 h 314313"/>
                    <a:gd name="connsiteX8" fmla="*/ 187488 w 531149"/>
                    <a:gd name="connsiteY8" fmla="*/ 45443 h 314313"/>
                    <a:gd name="connsiteX9" fmla="*/ 291628 w 531149"/>
                    <a:gd name="connsiteY9" fmla="*/ 69111 h 314313"/>
                    <a:gd name="connsiteX10" fmla="*/ 391981 w 531149"/>
                    <a:gd name="connsiteY10" fmla="*/ 45443 h 314313"/>
                    <a:gd name="connsiteX11" fmla="*/ 395768 w 531149"/>
                    <a:gd name="connsiteY11" fmla="*/ 45443 h 314313"/>
                    <a:gd name="connsiteX12" fmla="*/ 521682 w 531149"/>
                    <a:gd name="connsiteY12" fmla="*/ 121181 h 314313"/>
                    <a:gd name="connsiteX13" fmla="*/ 525469 w 531149"/>
                    <a:gd name="connsiteY13" fmla="*/ 110767 h 314313"/>
                    <a:gd name="connsiteX14" fmla="*/ 531150 w 531149"/>
                    <a:gd name="connsiteY14" fmla="*/ 58697 h 314313"/>
                    <a:gd name="connsiteX15" fmla="*/ 395768 w 531149"/>
                    <a:gd name="connsiteY15" fmla="*/ 0 h 314313"/>
                    <a:gd name="connsiteX16" fmla="*/ 381567 w 531149"/>
                    <a:gd name="connsiteY16" fmla="*/ 0 h 314313"/>
                    <a:gd name="connsiteX17" fmla="*/ 376833 w 531149"/>
                    <a:gd name="connsiteY17" fmla="*/ 2840 h 314313"/>
                    <a:gd name="connsiteX18" fmla="*/ 291628 w 531149"/>
                    <a:gd name="connsiteY18" fmla="*/ 24615 h 314313"/>
                    <a:gd name="connsiteX19" fmla="*/ 202635 w 531149"/>
                    <a:gd name="connsiteY19" fmla="*/ 2840 h 314313"/>
                    <a:gd name="connsiteX20" fmla="*/ 197902 w 531149"/>
                    <a:gd name="connsiteY20" fmla="*/ 0 h 314313"/>
                    <a:gd name="connsiteX21" fmla="*/ 179914 w 531149"/>
                    <a:gd name="connsiteY21" fmla="*/ 0 h 314313"/>
                    <a:gd name="connsiteX22" fmla="*/ 51159 w 531149"/>
                    <a:gd name="connsiteY22" fmla="*/ 55857 h 314313"/>
                    <a:gd name="connsiteX23" fmla="*/ 36 w 531149"/>
                    <a:gd name="connsiteY23" fmla="*/ 186505 h 314313"/>
                    <a:gd name="connsiteX24" fmla="*/ 36 w 531149"/>
                    <a:gd name="connsiteY24" fmla="*/ 225321 h 314313"/>
                    <a:gd name="connsiteX25" fmla="*/ 88081 w 531149"/>
                    <a:gd name="connsiteY25" fmla="*/ 313367 h 314313"/>
                    <a:gd name="connsiteX26" fmla="*/ 407128 w 531149"/>
                    <a:gd name="connsiteY26" fmla="*/ 314314 h 314313"/>
                    <a:gd name="connsiteX27" fmla="*/ 407128 w 531149"/>
                    <a:gd name="connsiteY27" fmla="*/ 314314 h 3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31149" h="314313">
                      <a:moveTo>
                        <a:pt x="407128" y="314314"/>
                      </a:moveTo>
                      <a:cubicBezTo>
                        <a:pt x="413755" y="309580"/>
                        <a:pt x="416596" y="302006"/>
                        <a:pt x="415649" y="294432"/>
                      </a:cubicBezTo>
                      <a:cubicBezTo>
                        <a:pt x="414702" y="286858"/>
                        <a:pt x="412809" y="278338"/>
                        <a:pt x="412809" y="270764"/>
                      </a:cubicBezTo>
                      <a:lnTo>
                        <a:pt x="88081" y="270764"/>
                      </a:lnTo>
                      <a:cubicBezTo>
                        <a:pt x="63466" y="270764"/>
                        <a:pt x="44532" y="250883"/>
                        <a:pt x="44532" y="227215"/>
                      </a:cubicBezTo>
                      <a:lnTo>
                        <a:pt x="44532" y="187452"/>
                      </a:lnTo>
                      <a:cubicBezTo>
                        <a:pt x="43585" y="150530"/>
                        <a:pt x="57786" y="114554"/>
                        <a:pt x="83348" y="88046"/>
                      </a:cubicBezTo>
                      <a:cubicBezTo>
                        <a:pt x="108909" y="61537"/>
                        <a:pt x="143938" y="46390"/>
                        <a:pt x="180860" y="45443"/>
                      </a:cubicBezTo>
                      <a:lnTo>
                        <a:pt x="187488" y="45443"/>
                      </a:lnTo>
                      <a:cubicBezTo>
                        <a:pt x="219676" y="60591"/>
                        <a:pt x="255652" y="69111"/>
                        <a:pt x="291628" y="69111"/>
                      </a:cubicBezTo>
                      <a:cubicBezTo>
                        <a:pt x="326656" y="68164"/>
                        <a:pt x="360739" y="60591"/>
                        <a:pt x="391981" y="45443"/>
                      </a:cubicBezTo>
                      <a:lnTo>
                        <a:pt x="395768" y="45443"/>
                      </a:lnTo>
                      <a:cubicBezTo>
                        <a:pt x="450678" y="45443"/>
                        <a:pt x="498014" y="76685"/>
                        <a:pt x="521682" y="121181"/>
                      </a:cubicBezTo>
                      <a:cubicBezTo>
                        <a:pt x="523576" y="118341"/>
                        <a:pt x="525469" y="114554"/>
                        <a:pt x="525469" y="110767"/>
                      </a:cubicBezTo>
                      <a:lnTo>
                        <a:pt x="531150" y="58697"/>
                      </a:lnTo>
                      <a:cubicBezTo>
                        <a:pt x="497067" y="22721"/>
                        <a:pt x="448784" y="0"/>
                        <a:pt x="395768" y="0"/>
                      </a:cubicBezTo>
                      <a:lnTo>
                        <a:pt x="381567" y="0"/>
                      </a:lnTo>
                      <a:lnTo>
                        <a:pt x="376833" y="2840"/>
                      </a:lnTo>
                      <a:cubicBezTo>
                        <a:pt x="350325" y="16094"/>
                        <a:pt x="320976" y="23668"/>
                        <a:pt x="291628" y="24615"/>
                      </a:cubicBezTo>
                      <a:cubicBezTo>
                        <a:pt x="261332" y="24615"/>
                        <a:pt x="230090" y="17041"/>
                        <a:pt x="202635" y="2840"/>
                      </a:cubicBezTo>
                      <a:lnTo>
                        <a:pt x="197902" y="0"/>
                      </a:lnTo>
                      <a:lnTo>
                        <a:pt x="179914" y="0"/>
                      </a:lnTo>
                      <a:cubicBezTo>
                        <a:pt x="130684" y="947"/>
                        <a:pt x="85241" y="20828"/>
                        <a:pt x="51159" y="55857"/>
                      </a:cubicBezTo>
                      <a:cubicBezTo>
                        <a:pt x="17077" y="90886"/>
                        <a:pt x="-911" y="137275"/>
                        <a:pt x="36" y="186505"/>
                      </a:cubicBezTo>
                      <a:lnTo>
                        <a:pt x="36" y="225321"/>
                      </a:lnTo>
                      <a:cubicBezTo>
                        <a:pt x="36" y="273604"/>
                        <a:pt x="39798" y="313367"/>
                        <a:pt x="88081" y="313367"/>
                      </a:cubicBezTo>
                      <a:lnTo>
                        <a:pt x="407128" y="314314"/>
                      </a:lnTo>
                      <a:lnTo>
                        <a:pt x="407128" y="314314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 w="9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10" name="Freeform 189">
                <a:extLst>
                  <a:ext uri="{FF2B5EF4-FFF2-40B4-BE49-F238E27FC236}">
                    <a16:creationId xmlns:a16="http://schemas.microsoft.com/office/drawing/2014/main" id="{F1FB8202-CBFB-7741-0D3D-FDE0972FAD4E}"/>
                  </a:ext>
                </a:extLst>
              </p:cNvPr>
              <p:cNvSpPr/>
              <p:nvPr/>
            </p:nvSpPr>
            <p:spPr>
              <a:xfrm>
                <a:off x="3191956" y="5921408"/>
                <a:ext cx="502333" cy="520700"/>
              </a:xfrm>
              <a:custGeom>
                <a:avLst/>
                <a:gdLst>
                  <a:gd name="connsiteX0" fmla="*/ 218505 w 502333"/>
                  <a:gd name="connsiteY0" fmla="*/ 520700 h 520700"/>
                  <a:gd name="connsiteX1" fmla="*/ 283829 w 502333"/>
                  <a:gd name="connsiteY1" fmla="*/ 520700 h 520700"/>
                  <a:gd name="connsiteX2" fmla="*/ 324538 w 502333"/>
                  <a:gd name="connsiteY2" fmla="*/ 484724 h 520700"/>
                  <a:gd name="connsiteX3" fmla="*/ 330219 w 502333"/>
                  <a:gd name="connsiteY3" fmla="*/ 433601 h 520700"/>
                  <a:gd name="connsiteX4" fmla="*/ 365247 w 502333"/>
                  <a:gd name="connsiteY4" fmla="*/ 413720 h 520700"/>
                  <a:gd name="connsiteX5" fmla="*/ 412584 w 502333"/>
                  <a:gd name="connsiteY5" fmla="*/ 434548 h 520700"/>
                  <a:gd name="connsiteX6" fmla="*/ 464654 w 502333"/>
                  <a:gd name="connsiteY6" fmla="*/ 418453 h 520700"/>
                  <a:gd name="connsiteX7" fmla="*/ 496843 w 502333"/>
                  <a:gd name="connsiteY7" fmla="*/ 363543 h 520700"/>
                  <a:gd name="connsiteX8" fmla="*/ 485482 w 502333"/>
                  <a:gd name="connsiteY8" fmla="*/ 310527 h 520700"/>
                  <a:gd name="connsiteX9" fmla="*/ 443826 w 502333"/>
                  <a:gd name="connsiteY9" fmla="*/ 281178 h 520700"/>
                  <a:gd name="connsiteX10" fmla="*/ 444773 w 502333"/>
                  <a:gd name="connsiteY10" fmla="*/ 261297 h 520700"/>
                  <a:gd name="connsiteX11" fmla="*/ 443826 w 502333"/>
                  <a:gd name="connsiteY11" fmla="*/ 241415 h 520700"/>
                  <a:gd name="connsiteX12" fmla="*/ 485482 w 502333"/>
                  <a:gd name="connsiteY12" fmla="*/ 212067 h 520700"/>
                  <a:gd name="connsiteX13" fmla="*/ 496843 w 502333"/>
                  <a:gd name="connsiteY13" fmla="*/ 159050 h 520700"/>
                  <a:gd name="connsiteX14" fmla="*/ 463707 w 502333"/>
                  <a:gd name="connsiteY14" fmla="*/ 102247 h 520700"/>
                  <a:gd name="connsiteX15" fmla="*/ 411637 w 502333"/>
                  <a:gd name="connsiteY15" fmla="*/ 86152 h 520700"/>
                  <a:gd name="connsiteX16" fmla="*/ 364301 w 502333"/>
                  <a:gd name="connsiteY16" fmla="*/ 106980 h 520700"/>
                  <a:gd name="connsiteX17" fmla="*/ 329272 w 502333"/>
                  <a:gd name="connsiteY17" fmla="*/ 87099 h 520700"/>
                  <a:gd name="connsiteX18" fmla="*/ 324538 w 502333"/>
                  <a:gd name="connsiteY18" fmla="*/ 35976 h 520700"/>
                  <a:gd name="connsiteX19" fmla="*/ 282882 w 502333"/>
                  <a:gd name="connsiteY19" fmla="*/ 0 h 520700"/>
                  <a:gd name="connsiteX20" fmla="*/ 217558 w 502333"/>
                  <a:gd name="connsiteY20" fmla="*/ 0 h 520700"/>
                  <a:gd name="connsiteX21" fmla="*/ 176849 w 502333"/>
                  <a:gd name="connsiteY21" fmla="*/ 35976 h 520700"/>
                  <a:gd name="connsiteX22" fmla="*/ 172115 w 502333"/>
                  <a:gd name="connsiteY22" fmla="*/ 87099 h 520700"/>
                  <a:gd name="connsiteX23" fmla="*/ 137086 w 502333"/>
                  <a:gd name="connsiteY23" fmla="*/ 106980 h 520700"/>
                  <a:gd name="connsiteX24" fmla="*/ 89750 w 502333"/>
                  <a:gd name="connsiteY24" fmla="*/ 86152 h 520700"/>
                  <a:gd name="connsiteX25" fmla="*/ 37680 w 502333"/>
                  <a:gd name="connsiteY25" fmla="*/ 102247 h 520700"/>
                  <a:gd name="connsiteX26" fmla="*/ 5491 w 502333"/>
                  <a:gd name="connsiteY26" fmla="*/ 157157 h 520700"/>
                  <a:gd name="connsiteX27" fmla="*/ 16852 w 502333"/>
                  <a:gd name="connsiteY27" fmla="*/ 210173 h 520700"/>
                  <a:gd name="connsiteX28" fmla="*/ 58508 w 502333"/>
                  <a:gd name="connsiteY28" fmla="*/ 239522 h 520700"/>
                  <a:gd name="connsiteX29" fmla="*/ 57561 w 502333"/>
                  <a:gd name="connsiteY29" fmla="*/ 259403 h 520700"/>
                  <a:gd name="connsiteX30" fmla="*/ 58508 w 502333"/>
                  <a:gd name="connsiteY30" fmla="*/ 279285 h 520700"/>
                  <a:gd name="connsiteX31" fmla="*/ 16852 w 502333"/>
                  <a:gd name="connsiteY31" fmla="*/ 308633 h 520700"/>
                  <a:gd name="connsiteX32" fmla="*/ 5491 w 502333"/>
                  <a:gd name="connsiteY32" fmla="*/ 361650 h 520700"/>
                  <a:gd name="connsiteX33" fmla="*/ 37680 w 502333"/>
                  <a:gd name="connsiteY33" fmla="*/ 416560 h 520700"/>
                  <a:gd name="connsiteX34" fmla="*/ 89750 w 502333"/>
                  <a:gd name="connsiteY34" fmla="*/ 432654 h 520700"/>
                  <a:gd name="connsiteX35" fmla="*/ 137086 w 502333"/>
                  <a:gd name="connsiteY35" fmla="*/ 411826 h 520700"/>
                  <a:gd name="connsiteX36" fmla="*/ 172115 w 502333"/>
                  <a:gd name="connsiteY36" fmla="*/ 431708 h 520700"/>
                  <a:gd name="connsiteX37" fmla="*/ 176849 w 502333"/>
                  <a:gd name="connsiteY37" fmla="*/ 482831 h 520700"/>
                  <a:gd name="connsiteX38" fmla="*/ 218505 w 502333"/>
                  <a:gd name="connsiteY38" fmla="*/ 520700 h 520700"/>
                  <a:gd name="connsiteX39" fmla="*/ 153181 w 502333"/>
                  <a:gd name="connsiteY39" fmla="*/ 374904 h 520700"/>
                  <a:gd name="connsiteX40" fmla="*/ 139926 w 502333"/>
                  <a:gd name="connsiteY40" fmla="*/ 370170 h 520700"/>
                  <a:gd name="connsiteX41" fmla="*/ 131406 w 502333"/>
                  <a:gd name="connsiteY41" fmla="*/ 372064 h 520700"/>
                  <a:gd name="connsiteX42" fmla="*/ 72709 w 502333"/>
                  <a:gd name="connsiteY42" fmla="*/ 397625 h 520700"/>
                  <a:gd name="connsiteX43" fmla="*/ 40520 w 502333"/>
                  <a:gd name="connsiteY43" fmla="*/ 342715 h 520700"/>
                  <a:gd name="connsiteX44" fmla="*/ 92590 w 502333"/>
                  <a:gd name="connsiteY44" fmla="*/ 305793 h 520700"/>
                  <a:gd name="connsiteX45" fmla="*/ 101111 w 502333"/>
                  <a:gd name="connsiteY45" fmla="*/ 285912 h 520700"/>
                  <a:gd name="connsiteX46" fmla="*/ 98270 w 502333"/>
                  <a:gd name="connsiteY46" fmla="*/ 260350 h 520700"/>
                  <a:gd name="connsiteX47" fmla="*/ 101111 w 502333"/>
                  <a:gd name="connsiteY47" fmla="*/ 234788 h 520700"/>
                  <a:gd name="connsiteX48" fmla="*/ 92590 w 502333"/>
                  <a:gd name="connsiteY48" fmla="*/ 214907 h 520700"/>
                  <a:gd name="connsiteX49" fmla="*/ 40520 w 502333"/>
                  <a:gd name="connsiteY49" fmla="*/ 177985 h 520700"/>
                  <a:gd name="connsiteX50" fmla="*/ 72709 w 502333"/>
                  <a:gd name="connsiteY50" fmla="*/ 123075 h 520700"/>
                  <a:gd name="connsiteX51" fmla="*/ 131406 w 502333"/>
                  <a:gd name="connsiteY51" fmla="*/ 149583 h 520700"/>
                  <a:gd name="connsiteX52" fmla="*/ 153181 w 502333"/>
                  <a:gd name="connsiteY52" fmla="*/ 146743 h 520700"/>
                  <a:gd name="connsiteX53" fmla="*/ 198623 w 502333"/>
                  <a:gd name="connsiteY53" fmla="*/ 121181 h 520700"/>
                  <a:gd name="connsiteX54" fmla="*/ 211878 w 502333"/>
                  <a:gd name="connsiteY54" fmla="*/ 104140 h 520700"/>
                  <a:gd name="connsiteX55" fmla="*/ 218505 w 502333"/>
                  <a:gd name="connsiteY55" fmla="*/ 41656 h 520700"/>
                  <a:gd name="connsiteX56" fmla="*/ 283829 w 502333"/>
                  <a:gd name="connsiteY56" fmla="*/ 41656 h 520700"/>
                  <a:gd name="connsiteX57" fmla="*/ 290456 w 502333"/>
                  <a:gd name="connsiteY57" fmla="*/ 105087 h 520700"/>
                  <a:gd name="connsiteX58" fmla="*/ 303710 w 502333"/>
                  <a:gd name="connsiteY58" fmla="*/ 122128 h 520700"/>
                  <a:gd name="connsiteX59" fmla="*/ 349153 w 502333"/>
                  <a:gd name="connsiteY59" fmla="*/ 147689 h 520700"/>
                  <a:gd name="connsiteX60" fmla="*/ 370928 w 502333"/>
                  <a:gd name="connsiteY60" fmla="*/ 150530 h 520700"/>
                  <a:gd name="connsiteX61" fmla="*/ 429625 w 502333"/>
                  <a:gd name="connsiteY61" fmla="*/ 124021 h 520700"/>
                  <a:gd name="connsiteX62" fmla="*/ 461814 w 502333"/>
                  <a:gd name="connsiteY62" fmla="*/ 178931 h 520700"/>
                  <a:gd name="connsiteX63" fmla="*/ 409744 w 502333"/>
                  <a:gd name="connsiteY63" fmla="*/ 215854 h 520700"/>
                  <a:gd name="connsiteX64" fmla="*/ 401223 w 502333"/>
                  <a:gd name="connsiteY64" fmla="*/ 235735 h 520700"/>
                  <a:gd name="connsiteX65" fmla="*/ 404063 w 502333"/>
                  <a:gd name="connsiteY65" fmla="*/ 261297 h 520700"/>
                  <a:gd name="connsiteX66" fmla="*/ 401223 w 502333"/>
                  <a:gd name="connsiteY66" fmla="*/ 286858 h 520700"/>
                  <a:gd name="connsiteX67" fmla="*/ 409744 w 502333"/>
                  <a:gd name="connsiteY67" fmla="*/ 306740 h 520700"/>
                  <a:gd name="connsiteX68" fmla="*/ 461814 w 502333"/>
                  <a:gd name="connsiteY68" fmla="*/ 343662 h 520700"/>
                  <a:gd name="connsiteX69" fmla="*/ 429625 w 502333"/>
                  <a:gd name="connsiteY69" fmla="*/ 398572 h 520700"/>
                  <a:gd name="connsiteX70" fmla="*/ 370928 w 502333"/>
                  <a:gd name="connsiteY70" fmla="*/ 372064 h 520700"/>
                  <a:gd name="connsiteX71" fmla="*/ 349153 w 502333"/>
                  <a:gd name="connsiteY71" fmla="*/ 374904 h 520700"/>
                  <a:gd name="connsiteX72" fmla="*/ 303710 w 502333"/>
                  <a:gd name="connsiteY72" fmla="*/ 400466 h 520700"/>
                  <a:gd name="connsiteX73" fmla="*/ 290456 w 502333"/>
                  <a:gd name="connsiteY73" fmla="*/ 417507 h 520700"/>
                  <a:gd name="connsiteX74" fmla="*/ 283829 w 502333"/>
                  <a:gd name="connsiteY74" fmla="*/ 479991 h 520700"/>
                  <a:gd name="connsiteX75" fmla="*/ 218505 w 502333"/>
                  <a:gd name="connsiteY75" fmla="*/ 479991 h 520700"/>
                  <a:gd name="connsiteX76" fmla="*/ 211878 w 502333"/>
                  <a:gd name="connsiteY76" fmla="*/ 417507 h 520700"/>
                  <a:gd name="connsiteX77" fmla="*/ 198623 w 502333"/>
                  <a:gd name="connsiteY77" fmla="*/ 400466 h 520700"/>
                  <a:gd name="connsiteX78" fmla="*/ 153181 w 502333"/>
                  <a:gd name="connsiteY78" fmla="*/ 374904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02333" h="520700">
                    <a:moveTo>
                      <a:pt x="218505" y="520700"/>
                    </a:moveTo>
                    <a:lnTo>
                      <a:pt x="283829" y="520700"/>
                    </a:lnTo>
                    <a:cubicBezTo>
                      <a:pt x="304657" y="520700"/>
                      <a:pt x="322645" y="505552"/>
                      <a:pt x="324538" y="484724"/>
                    </a:cubicBezTo>
                    <a:lnTo>
                      <a:pt x="330219" y="433601"/>
                    </a:lnTo>
                    <a:cubicBezTo>
                      <a:pt x="342526" y="427921"/>
                      <a:pt x="353887" y="421294"/>
                      <a:pt x="365247" y="413720"/>
                    </a:cubicBezTo>
                    <a:lnTo>
                      <a:pt x="412584" y="434548"/>
                    </a:lnTo>
                    <a:cubicBezTo>
                      <a:pt x="431518" y="443068"/>
                      <a:pt x="454240" y="435495"/>
                      <a:pt x="464654" y="418453"/>
                    </a:cubicBezTo>
                    <a:lnTo>
                      <a:pt x="496843" y="363543"/>
                    </a:lnTo>
                    <a:cubicBezTo>
                      <a:pt x="507257" y="345555"/>
                      <a:pt x="502523" y="322834"/>
                      <a:pt x="485482" y="310527"/>
                    </a:cubicBezTo>
                    <a:lnTo>
                      <a:pt x="443826" y="281178"/>
                    </a:lnTo>
                    <a:cubicBezTo>
                      <a:pt x="444773" y="274551"/>
                      <a:pt x="444773" y="267924"/>
                      <a:pt x="444773" y="261297"/>
                    </a:cubicBezTo>
                    <a:cubicBezTo>
                      <a:pt x="444773" y="253723"/>
                      <a:pt x="443826" y="247096"/>
                      <a:pt x="443826" y="241415"/>
                    </a:cubicBezTo>
                    <a:lnTo>
                      <a:pt x="485482" y="212067"/>
                    </a:lnTo>
                    <a:cubicBezTo>
                      <a:pt x="502523" y="199759"/>
                      <a:pt x="507257" y="177038"/>
                      <a:pt x="496843" y="159050"/>
                    </a:cubicBezTo>
                    <a:lnTo>
                      <a:pt x="463707" y="102247"/>
                    </a:lnTo>
                    <a:cubicBezTo>
                      <a:pt x="453293" y="84259"/>
                      <a:pt x="430572" y="77632"/>
                      <a:pt x="411637" y="86152"/>
                    </a:cubicBezTo>
                    <a:lnTo>
                      <a:pt x="364301" y="106980"/>
                    </a:lnTo>
                    <a:cubicBezTo>
                      <a:pt x="352940" y="99406"/>
                      <a:pt x="341579" y="91833"/>
                      <a:pt x="329272" y="87099"/>
                    </a:cubicBezTo>
                    <a:lnTo>
                      <a:pt x="324538" y="35976"/>
                    </a:lnTo>
                    <a:cubicBezTo>
                      <a:pt x="321698" y="15148"/>
                      <a:pt x="303710" y="0"/>
                      <a:pt x="282882" y="0"/>
                    </a:cubicBezTo>
                    <a:lnTo>
                      <a:pt x="217558" y="0"/>
                    </a:lnTo>
                    <a:cubicBezTo>
                      <a:pt x="196730" y="0"/>
                      <a:pt x="178742" y="15148"/>
                      <a:pt x="176849" y="35976"/>
                    </a:cubicBezTo>
                    <a:lnTo>
                      <a:pt x="172115" y="87099"/>
                    </a:lnTo>
                    <a:cubicBezTo>
                      <a:pt x="159808" y="92779"/>
                      <a:pt x="148447" y="99406"/>
                      <a:pt x="137086" y="106980"/>
                    </a:cubicBezTo>
                    <a:lnTo>
                      <a:pt x="89750" y="86152"/>
                    </a:lnTo>
                    <a:cubicBezTo>
                      <a:pt x="70815" y="77632"/>
                      <a:pt x="48094" y="85205"/>
                      <a:pt x="37680" y="102247"/>
                    </a:cubicBezTo>
                    <a:lnTo>
                      <a:pt x="5491" y="157157"/>
                    </a:lnTo>
                    <a:cubicBezTo>
                      <a:pt x="-4923" y="175145"/>
                      <a:pt x="-189" y="197866"/>
                      <a:pt x="16852" y="210173"/>
                    </a:cubicBezTo>
                    <a:lnTo>
                      <a:pt x="58508" y="239522"/>
                    </a:lnTo>
                    <a:cubicBezTo>
                      <a:pt x="57561" y="246149"/>
                      <a:pt x="57561" y="252776"/>
                      <a:pt x="57561" y="259403"/>
                    </a:cubicBezTo>
                    <a:cubicBezTo>
                      <a:pt x="57561" y="266977"/>
                      <a:pt x="58508" y="273604"/>
                      <a:pt x="58508" y="279285"/>
                    </a:cubicBezTo>
                    <a:lnTo>
                      <a:pt x="16852" y="308633"/>
                    </a:lnTo>
                    <a:cubicBezTo>
                      <a:pt x="-189" y="320941"/>
                      <a:pt x="-4923" y="343662"/>
                      <a:pt x="5491" y="361650"/>
                    </a:cubicBezTo>
                    <a:lnTo>
                      <a:pt x="37680" y="416560"/>
                    </a:lnTo>
                    <a:cubicBezTo>
                      <a:pt x="48094" y="434548"/>
                      <a:pt x="70815" y="441175"/>
                      <a:pt x="89750" y="432654"/>
                    </a:cubicBezTo>
                    <a:lnTo>
                      <a:pt x="137086" y="411826"/>
                    </a:lnTo>
                    <a:cubicBezTo>
                      <a:pt x="148447" y="419400"/>
                      <a:pt x="159808" y="426974"/>
                      <a:pt x="172115" y="431708"/>
                    </a:cubicBezTo>
                    <a:lnTo>
                      <a:pt x="176849" y="482831"/>
                    </a:lnTo>
                    <a:cubicBezTo>
                      <a:pt x="179689" y="505552"/>
                      <a:pt x="197677" y="520700"/>
                      <a:pt x="218505" y="520700"/>
                    </a:cubicBezTo>
                    <a:close/>
                    <a:moveTo>
                      <a:pt x="153181" y="374904"/>
                    </a:moveTo>
                    <a:cubicBezTo>
                      <a:pt x="149394" y="372064"/>
                      <a:pt x="144660" y="370170"/>
                      <a:pt x="139926" y="370170"/>
                    </a:cubicBezTo>
                    <a:cubicBezTo>
                      <a:pt x="137086" y="370170"/>
                      <a:pt x="134246" y="371117"/>
                      <a:pt x="131406" y="372064"/>
                    </a:cubicBezTo>
                    <a:lnTo>
                      <a:pt x="72709" y="397625"/>
                    </a:lnTo>
                    <a:lnTo>
                      <a:pt x="40520" y="342715"/>
                    </a:lnTo>
                    <a:lnTo>
                      <a:pt x="92590" y="305793"/>
                    </a:lnTo>
                    <a:cubicBezTo>
                      <a:pt x="99217" y="301059"/>
                      <a:pt x="102057" y="293485"/>
                      <a:pt x="101111" y="285912"/>
                    </a:cubicBezTo>
                    <a:cubicBezTo>
                      <a:pt x="99217" y="277391"/>
                      <a:pt x="98270" y="268871"/>
                      <a:pt x="98270" y="260350"/>
                    </a:cubicBezTo>
                    <a:cubicBezTo>
                      <a:pt x="98270" y="251829"/>
                      <a:pt x="99217" y="243309"/>
                      <a:pt x="101111" y="234788"/>
                    </a:cubicBezTo>
                    <a:cubicBezTo>
                      <a:pt x="102057" y="227215"/>
                      <a:pt x="99217" y="219641"/>
                      <a:pt x="92590" y="214907"/>
                    </a:cubicBezTo>
                    <a:lnTo>
                      <a:pt x="40520" y="177985"/>
                    </a:lnTo>
                    <a:lnTo>
                      <a:pt x="72709" y="123075"/>
                    </a:lnTo>
                    <a:lnTo>
                      <a:pt x="131406" y="149583"/>
                    </a:lnTo>
                    <a:cubicBezTo>
                      <a:pt x="138980" y="152423"/>
                      <a:pt x="146553" y="151476"/>
                      <a:pt x="153181" y="146743"/>
                    </a:cubicBezTo>
                    <a:cubicBezTo>
                      <a:pt x="167381" y="135382"/>
                      <a:pt x="182529" y="126861"/>
                      <a:pt x="198623" y="121181"/>
                    </a:cubicBezTo>
                    <a:cubicBezTo>
                      <a:pt x="206197" y="118341"/>
                      <a:pt x="210931" y="111714"/>
                      <a:pt x="211878" y="104140"/>
                    </a:cubicBezTo>
                    <a:lnTo>
                      <a:pt x="218505" y="41656"/>
                    </a:lnTo>
                    <a:lnTo>
                      <a:pt x="283829" y="41656"/>
                    </a:lnTo>
                    <a:lnTo>
                      <a:pt x="290456" y="105087"/>
                    </a:lnTo>
                    <a:cubicBezTo>
                      <a:pt x="291403" y="112661"/>
                      <a:pt x="296136" y="119288"/>
                      <a:pt x="303710" y="122128"/>
                    </a:cubicBezTo>
                    <a:cubicBezTo>
                      <a:pt x="319805" y="127808"/>
                      <a:pt x="334952" y="136329"/>
                      <a:pt x="349153" y="147689"/>
                    </a:cubicBezTo>
                    <a:cubicBezTo>
                      <a:pt x="354833" y="152423"/>
                      <a:pt x="363354" y="153370"/>
                      <a:pt x="370928" y="150530"/>
                    </a:cubicBezTo>
                    <a:lnTo>
                      <a:pt x="429625" y="124021"/>
                    </a:lnTo>
                    <a:lnTo>
                      <a:pt x="461814" y="178931"/>
                    </a:lnTo>
                    <a:lnTo>
                      <a:pt x="409744" y="215854"/>
                    </a:lnTo>
                    <a:cubicBezTo>
                      <a:pt x="403117" y="220587"/>
                      <a:pt x="400276" y="228161"/>
                      <a:pt x="401223" y="235735"/>
                    </a:cubicBezTo>
                    <a:cubicBezTo>
                      <a:pt x="403117" y="244256"/>
                      <a:pt x="404063" y="252776"/>
                      <a:pt x="404063" y="261297"/>
                    </a:cubicBezTo>
                    <a:cubicBezTo>
                      <a:pt x="404063" y="269817"/>
                      <a:pt x="403117" y="278338"/>
                      <a:pt x="401223" y="286858"/>
                    </a:cubicBezTo>
                    <a:cubicBezTo>
                      <a:pt x="400276" y="294432"/>
                      <a:pt x="403117" y="302006"/>
                      <a:pt x="409744" y="306740"/>
                    </a:cubicBezTo>
                    <a:lnTo>
                      <a:pt x="461814" y="343662"/>
                    </a:lnTo>
                    <a:lnTo>
                      <a:pt x="429625" y="398572"/>
                    </a:lnTo>
                    <a:lnTo>
                      <a:pt x="370928" y="372064"/>
                    </a:lnTo>
                    <a:cubicBezTo>
                      <a:pt x="364301" y="369224"/>
                      <a:pt x="355780" y="370170"/>
                      <a:pt x="349153" y="374904"/>
                    </a:cubicBezTo>
                    <a:cubicBezTo>
                      <a:pt x="334952" y="386265"/>
                      <a:pt x="319805" y="394785"/>
                      <a:pt x="303710" y="400466"/>
                    </a:cubicBezTo>
                    <a:cubicBezTo>
                      <a:pt x="296136" y="403306"/>
                      <a:pt x="291403" y="409933"/>
                      <a:pt x="290456" y="417507"/>
                    </a:cubicBezTo>
                    <a:lnTo>
                      <a:pt x="283829" y="479991"/>
                    </a:lnTo>
                    <a:lnTo>
                      <a:pt x="218505" y="479991"/>
                    </a:lnTo>
                    <a:lnTo>
                      <a:pt x="211878" y="417507"/>
                    </a:lnTo>
                    <a:cubicBezTo>
                      <a:pt x="210931" y="409933"/>
                      <a:pt x="206197" y="403306"/>
                      <a:pt x="198623" y="400466"/>
                    </a:cubicBezTo>
                    <a:cubicBezTo>
                      <a:pt x="182529" y="394785"/>
                      <a:pt x="167381" y="386265"/>
                      <a:pt x="153181" y="374904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15" name="Group 214" descr="An icon of an opened letter.">
            <a:extLst>
              <a:ext uri="{FF2B5EF4-FFF2-40B4-BE49-F238E27FC236}">
                <a16:creationId xmlns:a16="http://schemas.microsoft.com/office/drawing/2014/main" id="{AEE42F50-3FDD-DDD4-4AB5-EA67EB0E0681}"/>
              </a:ext>
            </a:extLst>
          </p:cNvPr>
          <p:cNvGrpSpPr/>
          <p:nvPr/>
        </p:nvGrpSpPr>
        <p:grpSpPr>
          <a:xfrm>
            <a:off x="3880004" y="4471852"/>
            <a:ext cx="1002706" cy="1010777"/>
            <a:chOff x="4414406" y="5489621"/>
            <a:chExt cx="1002706" cy="1010777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C91810E-7BAC-7ACB-3A88-4891D1FB0E9D}"/>
                </a:ext>
              </a:extLst>
            </p:cNvPr>
            <p:cNvGrpSpPr/>
            <p:nvPr/>
          </p:nvGrpSpPr>
          <p:grpSpPr>
            <a:xfrm>
              <a:off x="4773330" y="5818634"/>
              <a:ext cx="283910" cy="163319"/>
              <a:chOff x="4773330" y="5818634"/>
              <a:chExt cx="283910" cy="163319"/>
            </a:xfrm>
          </p:grpSpPr>
          <p:sp>
            <p:nvSpPr>
              <p:cNvPr id="218" name="Freeform 193">
                <a:extLst>
                  <a:ext uri="{FF2B5EF4-FFF2-40B4-BE49-F238E27FC236}">
                    <a16:creationId xmlns:a16="http://schemas.microsoft.com/office/drawing/2014/main" id="{56AB8970-2C59-647D-C20A-0C2F8E3F154D}"/>
                  </a:ext>
                </a:extLst>
              </p:cNvPr>
              <p:cNvSpPr/>
              <p:nvPr/>
            </p:nvSpPr>
            <p:spPr>
              <a:xfrm>
                <a:off x="4773330" y="5938275"/>
                <a:ext cx="283910" cy="43678"/>
              </a:xfrm>
              <a:custGeom>
                <a:avLst/>
                <a:gdLst>
                  <a:gd name="connsiteX0" fmla="*/ 262071 w 283910"/>
                  <a:gd name="connsiteY0" fmla="*/ 43679 h 43678"/>
                  <a:gd name="connsiteX1" fmla="*/ 21839 w 283910"/>
                  <a:gd name="connsiteY1" fmla="*/ 43679 h 43678"/>
                  <a:gd name="connsiteX2" fmla="*/ 0 w 283910"/>
                  <a:gd name="connsiteY2" fmla="*/ 21839 h 43678"/>
                  <a:gd name="connsiteX3" fmla="*/ 21839 w 283910"/>
                  <a:gd name="connsiteY3" fmla="*/ 0 h 43678"/>
                  <a:gd name="connsiteX4" fmla="*/ 262071 w 283910"/>
                  <a:gd name="connsiteY4" fmla="*/ 0 h 43678"/>
                  <a:gd name="connsiteX5" fmla="*/ 283910 w 283910"/>
                  <a:gd name="connsiteY5" fmla="*/ 21839 h 43678"/>
                  <a:gd name="connsiteX6" fmla="*/ 262071 w 283910"/>
                  <a:gd name="connsiteY6" fmla="*/ 43679 h 4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910" h="43678">
                    <a:moveTo>
                      <a:pt x="262071" y="43679"/>
                    </a:moveTo>
                    <a:lnTo>
                      <a:pt x="21839" y="43679"/>
                    </a:lnTo>
                    <a:cubicBezTo>
                      <a:pt x="9495" y="43679"/>
                      <a:pt x="0" y="34183"/>
                      <a:pt x="0" y="21839"/>
                    </a:cubicBezTo>
                    <a:cubicBezTo>
                      <a:pt x="0" y="9495"/>
                      <a:pt x="9495" y="0"/>
                      <a:pt x="21839" y="0"/>
                    </a:cubicBezTo>
                    <a:lnTo>
                      <a:pt x="262071" y="0"/>
                    </a:lnTo>
                    <a:cubicBezTo>
                      <a:pt x="274415" y="0"/>
                      <a:pt x="283910" y="9495"/>
                      <a:pt x="283910" y="21839"/>
                    </a:cubicBezTo>
                    <a:cubicBezTo>
                      <a:pt x="283910" y="34183"/>
                      <a:pt x="273465" y="43679"/>
                      <a:pt x="262071" y="43679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9" name="Freeform 194">
                <a:extLst>
                  <a:ext uri="{FF2B5EF4-FFF2-40B4-BE49-F238E27FC236}">
                    <a16:creationId xmlns:a16="http://schemas.microsoft.com/office/drawing/2014/main" id="{ADD4B7F9-774F-FBED-91C2-84DC5E4468C6}"/>
                  </a:ext>
                </a:extLst>
              </p:cNvPr>
              <p:cNvSpPr/>
              <p:nvPr/>
            </p:nvSpPr>
            <p:spPr>
              <a:xfrm>
                <a:off x="4773330" y="5818634"/>
                <a:ext cx="283910" cy="43678"/>
              </a:xfrm>
              <a:custGeom>
                <a:avLst/>
                <a:gdLst>
                  <a:gd name="connsiteX0" fmla="*/ 262071 w 283910"/>
                  <a:gd name="connsiteY0" fmla="*/ 43678 h 43678"/>
                  <a:gd name="connsiteX1" fmla="*/ 21839 w 283910"/>
                  <a:gd name="connsiteY1" fmla="*/ 43678 h 43678"/>
                  <a:gd name="connsiteX2" fmla="*/ 0 w 283910"/>
                  <a:gd name="connsiteY2" fmla="*/ 21839 h 43678"/>
                  <a:gd name="connsiteX3" fmla="*/ 21839 w 283910"/>
                  <a:gd name="connsiteY3" fmla="*/ 0 h 43678"/>
                  <a:gd name="connsiteX4" fmla="*/ 262071 w 283910"/>
                  <a:gd name="connsiteY4" fmla="*/ 0 h 43678"/>
                  <a:gd name="connsiteX5" fmla="*/ 283910 w 283910"/>
                  <a:gd name="connsiteY5" fmla="*/ 21839 h 43678"/>
                  <a:gd name="connsiteX6" fmla="*/ 262071 w 283910"/>
                  <a:gd name="connsiteY6" fmla="*/ 43678 h 4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910" h="43678">
                    <a:moveTo>
                      <a:pt x="262071" y="43678"/>
                    </a:moveTo>
                    <a:lnTo>
                      <a:pt x="21839" y="43678"/>
                    </a:lnTo>
                    <a:cubicBezTo>
                      <a:pt x="9495" y="43678"/>
                      <a:pt x="0" y="34183"/>
                      <a:pt x="0" y="21839"/>
                    </a:cubicBezTo>
                    <a:cubicBezTo>
                      <a:pt x="0" y="9495"/>
                      <a:pt x="9495" y="0"/>
                      <a:pt x="21839" y="0"/>
                    </a:cubicBezTo>
                    <a:lnTo>
                      <a:pt x="262071" y="0"/>
                    </a:lnTo>
                    <a:cubicBezTo>
                      <a:pt x="274415" y="0"/>
                      <a:pt x="283910" y="9495"/>
                      <a:pt x="283910" y="21839"/>
                    </a:cubicBezTo>
                    <a:cubicBezTo>
                      <a:pt x="283910" y="34183"/>
                      <a:pt x="273465" y="43678"/>
                      <a:pt x="262071" y="43678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17" name="Freeform 195">
              <a:extLst>
                <a:ext uri="{FF2B5EF4-FFF2-40B4-BE49-F238E27FC236}">
                  <a16:creationId xmlns:a16="http://schemas.microsoft.com/office/drawing/2014/main" id="{6DF37AA6-6A47-2F1A-1AC4-414C4BCF3EEE}"/>
                </a:ext>
              </a:extLst>
            </p:cNvPr>
            <p:cNvSpPr/>
            <p:nvPr/>
          </p:nvSpPr>
          <p:spPr>
            <a:xfrm>
              <a:off x="4414406" y="5489621"/>
              <a:ext cx="1002706" cy="1010777"/>
            </a:xfrm>
            <a:custGeom>
              <a:avLst/>
              <a:gdLst>
                <a:gd name="connsiteX0" fmla="*/ 1001757 w 1002706"/>
                <a:gd name="connsiteY0" fmla="*/ 379338 h 1010777"/>
                <a:gd name="connsiteX1" fmla="*/ 1001757 w 1002706"/>
                <a:gd name="connsiteY1" fmla="*/ 379338 h 1010777"/>
                <a:gd name="connsiteX2" fmla="*/ 1001757 w 1002706"/>
                <a:gd name="connsiteY2" fmla="*/ 377439 h 1010777"/>
                <a:gd name="connsiteX3" fmla="*/ 1001757 w 1002706"/>
                <a:gd name="connsiteY3" fmla="*/ 375540 h 1010777"/>
                <a:gd name="connsiteX4" fmla="*/ 1001757 w 1002706"/>
                <a:gd name="connsiteY4" fmla="*/ 374591 h 1010777"/>
                <a:gd name="connsiteX5" fmla="*/ 1001757 w 1002706"/>
                <a:gd name="connsiteY5" fmla="*/ 372692 h 1010777"/>
                <a:gd name="connsiteX6" fmla="*/ 1000808 w 1002706"/>
                <a:gd name="connsiteY6" fmla="*/ 370793 h 1010777"/>
                <a:gd name="connsiteX7" fmla="*/ 999858 w 1002706"/>
                <a:gd name="connsiteY7" fmla="*/ 369843 h 1010777"/>
                <a:gd name="connsiteX8" fmla="*/ 998908 w 1002706"/>
                <a:gd name="connsiteY8" fmla="*/ 368893 h 1010777"/>
                <a:gd name="connsiteX9" fmla="*/ 997959 w 1002706"/>
                <a:gd name="connsiteY9" fmla="*/ 367944 h 1010777"/>
                <a:gd name="connsiteX10" fmla="*/ 997009 w 1002706"/>
                <a:gd name="connsiteY10" fmla="*/ 366994 h 1010777"/>
                <a:gd name="connsiteX11" fmla="*/ 997009 w 1002706"/>
                <a:gd name="connsiteY11" fmla="*/ 366045 h 1010777"/>
                <a:gd name="connsiteX12" fmla="*/ 996060 w 1002706"/>
                <a:gd name="connsiteY12" fmla="*/ 365095 h 1010777"/>
                <a:gd name="connsiteX13" fmla="*/ 995110 w 1002706"/>
                <a:gd name="connsiteY13" fmla="*/ 364146 h 1010777"/>
                <a:gd name="connsiteX14" fmla="*/ 994161 w 1002706"/>
                <a:gd name="connsiteY14" fmla="*/ 363196 h 1010777"/>
                <a:gd name="connsiteX15" fmla="*/ 993211 w 1002706"/>
                <a:gd name="connsiteY15" fmla="*/ 362247 h 1010777"/>
                <a:gd name="connsiteX16" fmla="*/ 992262 w 1002706"/>
                <a:gd name="connsiteY16" fmla="*/ 361297 h 1010777"/>
                <a:gd name="connsiteX17" fmla="*/ 813750 w 1002706"/>
                <a:gd name="connsiteY17" fmla="*/ 228363 h 1010777"/>
                <a:gd name="connsiteX18" fmla="*/ 813750 w 1002706"/>
                <a:gd name="connsiteY18" fmla="*/ 181836 h 1010777"/>
                <a:gd name="connsiteX19" fmla="*/ 791910 w 1002706"/>
                <a:gd name="connsiteY19" fmla="*/ 159996 h 1010777"/>
                <a:gd name="connsiteX20" fmla="*/ 722594 w 1002706"/>
                <a:gd name="connsiteY20" fmla="*/ 159996 h 1010777"/>
                <a:gd name="connsiteX21" fmla="*/ 513697 w 1002706"/>
                <a:gd name="connsiteY21" fmla="*/ 4273 h 1010777"/>
                <a:gd name="connsiteX22" fmla="*/ 488060 w 1002706"/>
                <a:gd name="connsiteY22" fmla="*/ 4273 h 1010777"/>
                <a:gd name="connsiteX23" fmla="*/ 278213 w 1002706"/>
                <a:gd name="connsiteY23" fmla="*/ 160946 h 1010777"/>
                <a:gd name="connsiteX24" fmla="*/ 208897 w 1002706"/>
                <a:gd name="connsiteY24" fmla="*/ 160946 h 1010777"/>
                <a:gd name="connsiteX25" fmla="*/ 187058 w 1002706"/>
                <a:gd name="connsiteY25" fmla="*/ 182785 h 1010777"/>
                <a:gd name="connsiteX26" fmla="*/ 187058 w 1002706"/>
                <a:gd name="connsiteY26" fmla="*/ 229312 h 1010777"/>
                <a:gd name="connsiteX27" fmla="*/ 8546 w 1002706"/>
                <a:gd name="connsiteY27" fmla="*/ 362247 h 1010777"/>
                <a:gd name="connsiteX28" fmla="*/ 7596 w 1002706"/>
                <a:gd name="connsiteY28" fmla="*/ 363196 h 1010777"/>
                <a:gd name="connsiteX29" fmla="*/ 6647 w 1002706"/>
                <a:gd name="connsiteY29" fmla="*/ 364146 h 1010777"/>
                <a:gd name="connsiteX30" fmla="*/ 5697 w 1002706"/>
                <a:gd name="connsiteY30" fmla="*/ 365095 h 1010777"/>
                <a:gd name="connsiteX31" fmla="*/ 4748 w 1002706"/>
                <a:gd name="connsiteY31" fmla="*/ 366045 h 1010777"/>
                <a:gd name="connsiteX32" fmla="*/ 3798 w 1002706"/>
                <a:gd name="connsiteY32" fmla="*/ 366994 h 1010777"/>
                <a:gd name="connsiteX33" fmla="*/ 3798 w 1002706"/>
                <a:gd name="connsiteY33" fmla="*/ 367944 h 1010777"/>
                <a:gd name="connsiteX34" fmla="*/ 2849 w 1002706"/>
                <a:gd name="connsiteY34" fmla="*/ 368893 h 1010777"/>
                <a:gd name="connsiteX35" fmla="*/ 1899 w 1002706"/>
                <a:gd name="connsiteY35" fmla="*/ 369843 h 1010777"/>
                <a:gd name="connsiteX36" fmla="*/ 950 w 1002706"/>
                <a:gd name="connsiteY36" fmla="*/ 370793 h 1010777"/>
                <a:gd name="connsiteX37" fmla="*/ 950 w 1002706"/>
                <a:gd name="connsiteY37" fmla="*/ 371742 h 1010777"/>
                <a:gd name="connsiteX38" fmla="*/ 0 w 1002706"/>
                <a:gd name="connsiteY38" fmla="*/ 373641 h 1010777"/>
                <a:gd name="connsiteX39" fmla="*/ 0 w 1002706"/>
                <a:gd name="connsiteY39" fmla="*/ 374591 h 1010777"/>
                <a:gd name="connsiteX40" fmla="*/ 0 w 1002706"/>
                <a:gd name="connsiteY40" fmla="*/ 375540 h 1010777"/>
                <a:gd name="connsiteX41" fmla="*/ 0 w 1002706"/>
                <a:gd name="connsiteY41" fmla="*/ 377439 h 1010777"/>
                <a:gd name="connsiteX42" fmla="*/ 0 w 1002706"/>
                <a:gd name="connsiteY42" fmla="*/ 379338 h 1010777"/>
                <a:gd name="connsiteX43" fmla="*/ 0 w 1002706"/>
                <a:gd name="connsiteY43" fmla="*/ 380288 h 1010777"/>
                <a:gd name="connsiteX44" fmla="*/ 0 w 1002706"/>
                <a:gd name="connsiteY44" fmla="*/ 989888 h 1010777"/>
                <a:gd name="connsiteX45" fmla="*/ 0 w 1002706"/>
                <a:gd name="connsiteY45" fmla="*/ 989888 h 1010777"/>
                <a:gd name="connsiteX46" fmla="*/ 0 w 1002706"/>
                <a:gd name="connsiteY46" fmla="*/ 992736 h 1010777"/>
                <a:gd name="connsiteX47" fmla="*/ 0 w 1002706"/>
                <a:gd name="connsiteY47" fmla="*/ 994636 h 1010777"/>
                <a:gd name="connsiteX48" fmla="*/ 950 w 1002706"/>
                <a:gd name="connsiteY48" fmla="*/ 996535 h 1010777"/>
                <a:gd name="connsiteX49" fmla="*/ 1899 w 1002706"/>
                <a:gd name="connsiteY49" fmla="*/ 998434 h 1010777"/>
                <a:gd name="connsiteX50" fmla="*/ 2849 w 1002706"/>
                <a:gd name="connsiteY50" fmla="*/ 1000333 h 1010777"/>
                <a:gd name="connsiteX51" fmla="*/ 3798 w 1002706"/>
                <a:gd name="connsiteY51" fmla="*/ 1002232 h 1010777"/>
                <a:gd name="connsiteX52" fmla="*/ 4748 w 1002706"/>
                <a:gd name="connsiteY52" fmla="*/ 1004131 h 1010777"/>
                <a:gd name="connsiteX53" fmla="*/ 6647 w 1002706"/>
                <a:gd name="connsiteY53" fmla="*/ 1006030 h 1010777"/>
                <a:gd name="connsiteX54" fmla="*/ 6647 w 1002706"/>
                <a:gd name="connsiteY54" fmla="*/ 1006030 h 1010777"/>
                <a:gd name="connsiteX55" fmla="*/ 7596 w 1002706"/>
                <a:gd name="connsiteY55" fmla="*/ 1006979 h 1010777"/>
                <a:gd name="connsiteX56" fmla="*/ 9495 w 1002706"/>
                <a:gd name="connsiteY56" fmla="*/ 1007929 h 1010777"/>
                <a:gd name="connsiteX57" fmla="*/ 11394 w 1002706"/>
                <a:gd name="connsiteY57" fmla="*/ 1008879 h 1010777"/>
                <a:gd name="connsiteX58" fmla="*/ 13293 w 1002706"/>
                <a:gd name="connsiteY58" fmla="*/ 1009828 h 1010777"/>
                <a:gd name="connsiteX59" fmla="*/ 16142 w 1002706"/>
                <a:gd name="connsiteY59" fmla="*/ 1010778 h 1010777"/>
                <a:gd name="connsiteX60" fmla="*/ 18041 w 1002706"/>
                <a:gd name="connsiteY60" fmla="*/ 1010778 h 1010777"/>
                <a:gd name="connsiteX61" fmla="*/ 21839 w 1002706"/>
                <a:gd name="connsiteY61" fmla="*/ 1010778 h 1010777"/>
                <a:gd name="connsiteX62" fmla="*/ 21839 w 1002706"/>
                <a:gd name="connsiteY62" fmla="*/ 1010778 h 1010777"/>
                <a:gd name="connsiteX63" fmla="*/ 21839 w 1002706"/>
                <a:gd name="connsiteY63" fmla="*/ 1010778 h 1010777"/>
                <a:gd name="connsiteX64" fmla="*/ 980867 w 1002706"/>
                <a:gd name="connsiteY64" fmla="*/ 1010778 h 1010777"/>
                <a:gd name="connsiteX65" fmla="*/ 980867 w 1002706"/>
                <a:gd name="connsiteY65" fmla="*/ 1010778 h 1010777"/>
                <a:gd name="connsiteX66" fmla="*/ 980867 w 1002706"/>
                <a:gd name="connsiteY66" fmla="*/ 1010778 h 1010777"/>
                <a:gd name="connsiteX67" fmla="*/ 984665 w 1002706"/>
                <a:gd name="connsiteY67" fmla="*/ 1010778 h 1010777"/>
                <a:gd name="connsiteX68" fmla="*/ 986565 w 1002706"/>
                <a:gd name="connsiteY68" fmla="*/ 1010778 h 1010777"/>
                <a:gd name="connsiteX69" fmla="*/ 989413 w 1002706"/>
                <a:gd name="connsiteY69" fmla="*/ 1009828 h 1010777"/>
                <a:gd name="connsiteX70" fmla="*/ 991312 w 1002706"/>
                <a:gd name="connsiteY70" fmla="*/ 1008879 h 1010777"/>
                <a:gd name="connsiteX71" fmla="*/ 993211 w 1002706"/>
                <a:gd name="connsiteY71" fmla="*/ 1007929 h 1010777"/>
                <a:gd name="connsiteX72" fmla="*/ 995110 w 1002706"/>
                <a:gd name="connsiteY72" fmla="*/ 1006979 h 1010777"/>
                <a:gd name="connsiteX73" fmla="*/ 996060 w 1002706"/>
                <a:gd name="connsiteY73" fmla="*/ 1006030 h 1010777"/>
                <a:gd name="connsiteX74" fmla="*/ 996060 w 1002706"/>
                <a:gd name="connsiteY74" fmla="*/ 1006030 h 1010777"/>
                <a:gd name="connsiteX75" fmla="*/ 997959 w 1002706"/>
                <a:gd name="connsiteY75" fmla="*/ 1004131 h 1010777"/>
                <a:gd name="connsiteX76" fmla="*/ 998908 w 1002706"/>
                <a:gd name="connsiteY76" fmla="*/ 1003181 h 1010777"/>
                <a:gd name="connsiteX77" fmla="*/ 999858 w 1002706"/>
                <a:gd name="connsiteY77" fmla="*/ 1001282 h 1010777"/>
                <a:gd name="connsiteX78" fmla="*/ 1000808 w 1002706"/>
                <a:gd name="connsiteY78" fmla="*/ 999383 h 1010777"/>
                <a:gd name="connsiteX79" fmla="*/ 1001757 w 1002706"/>
                <a:gd name="connsiteY79" fmla="*/ 997484 h 1010777"/>
                <a:gd name="connsiteX80" fmla="*/ 1002707 w 1002706"/>
                <a:gd name="connsiteY80" fmla="*/ 995585 h 1010777"/>
                <a:gd name="connsiteX81" fmla="*/ 1002707 w 1002706"/>
                <a:gd name="connsiteY81" fmla="*/ 993686 h 1010777"/>
                <a:gd name="connsiteX82" fmla="*/ 1002707 w 1002706"/>
                <a:gd name="connsiteY82" fmla="*/ 990837 h 1010777"/>
                <a:gd name="connsiteX83" fmla="*/ 1002707 w 1002706"/>
                <a:gd name="connsiteY83" fmla="*/ 990837 h 1010777"/>
                <a:gd name="connsiteX84" fmla="*/ 1002707 w 1002706"/>
                <a:gd name="connsiteY84" fmla="*/ 379338 h 1010777"/>
                <a:gd name="connsiteX85" fmla="*/ 42729 w 1002706"/>
                <a:gd name="connsiteY85" fmla="*/ 423017 h 1010777"/>
                <a:gd name="connsiteX86" fmla="*/ 317144 w 1002706"/>
                <a:gd name="connsiteY86" fmla="*/ 633813 h 1010777"/>
                <a:gd name="connsiteX87" fmla="*/ 42729 w 1002706"/>
                <a:gd name="connsiteY87" fmla="*/ 932916 h 1010777"/>
                <a:gd name="connsiteX88" fmla="*/ 42729 w 1002706"/>
                <a:gd name="connsiteY88" fmla="*/ 423017 h 1010777"/>
                <a:gd name="connsiteX89" fmla="*/ 351327 w 1002706"/>
                <a:gd name="connsiteY89" fmla="*/ 660400 h 1010777"/>
                <a:gd name="connsiteX90" fmla="*/ 446280 w 1002706"/>
                <a:gd name="connsiteY90" fmla="*/ 733514 h 1010777"/>
                <a:gd name="connsiteX91" fmla="*/ 500404 w 1002706"/>
                <a:gd name="connsiteY91" fmla="*/ 751555 h 1010777"/>
                <a:gd name="connsiteX92" fmla="*/ 554527 w 1002706"/>
                <a:gd name="connsiteY92" fmla="*/ 733514 h 1010777"/>
                <a:gd name="connsiteX93" fmla="*/ 649480 w 1002706"/>
                <a:gd name="connsiteY93" fmla="*/ 660400 h 1010777"/>
                <a:gd name="connsiteX94" fmla="*/ 930542 w 1002706"/>
                <a:gd name="connsiteY94" fmla="*/ 967099 h 1010777"/>
                <a:gd name="connsiteX95" fmla="*/ 70265 w 1002706"/>
                <a:gd name="connsiteY95" fmla="*/ 967099 h 1010777"/>
                <a:gd name="connsiteX96" fmla="*/ 351327 w 1002706"/>
                <a:gd name="connsiteY96" fmla="*/ 660400 h 1010777"/>
                <a:gd name="connsiteX97" fmla="*/ 684613 w 1002706"/>
                <a:gd name="connsiteY97" fmla="*/ 633813 h 1010777"/>
                <a:gd name="connsiteX98" fmla="*/ 959028 w 1002706"/>
                <a:gd name="connsiteY98" fmla="*/ 423017 h 1010777"/>
                <a:gd name="connsiteX99" fmla="*/ 959028 w 1002706"/>
                <a:gd name="connsiteY99" fmla="*/ 932916 h 1010777"/>
                <a:gd name="connsiteX100" fmla="*/ 684613 w 1002706"/>
                <a:gd name="connsiteY100" fmla="*/ 633813 h 1010777"/>
                <a:gd name="connsiteX101" fmla="*/ 943836 w 1002706"/>
                <a:gd name="connsiteY101" fmla="*/ 379338 h 1010777"/>
                <a:gd name="connsiteX102" fmla="*/ 814699 w 1002706"/>
                <a:gd name="connsiteY102" fmla="*/ 479039 h 1010777"/>
                <a:gd name="connsiteX103" fmla="*/ 814699 w 1002706"/>
                <a:gd name="connsiteY103" fmla="*/ 282486 h 1010777"/>
                <a:gd name="connsiteX104" fmla="*/ 943836 w 1002706"/>
                <a:gd name="connsiteY104" fmla="*/ 379338 h 1010777"/>
                <a:gd name="connsiteX105" fmla="*/ 500404 w 1002706"/>
                <a:gd name="connsiteY105" fmla="*/ 47951 h 1010777"/>
                <a:gd name="connsiteX106" fmla="*/ 651379 w 1002706"/>
                <a:gd name="connsiteY106" fmla="*/ 160946 h 1010777"/>
                <a:gd name="connsiteX107" fmla="*/ 350378 w 1002706"/>
                <a:gd name="connsiteY107" fmla="*/ 160946 h 1010777"/>
                <a:gd name="connsiteX108" fmla="*/ 500404 w 1002706"/>
                <a:gd name="connsiteY108" fmla="*/ 47951 h 1010777"/>
                <a:gd name="connsiteX109" fmla="*/ 284860 w 1002706"/>
                <a:gd name="connsiteY109" fmla="*/ 203675 h 1010777"/>
                <a:gd name="connsiteX110" fmla="*/ 715948 w 1002706"/>
                <a:gd name="connsiteY110" fmla="*/ 203675 h 1010777"/>
                <a:gd name="connsiteX111" fmla="*/ 771021 w 1002706"/>
                <a:gd name="connsiteY111" fmla="*/ 203675 h 1010777"/>
                <a:gd name="connsiteX112" fmla="*/ 771021 w 1002706"/>
                <a:gd name="connsiteY112" fmla="*/ 512273 h 1010777"/>
                <a:gd name="connsiteX113" fmla="*/ 527940 w 1002706"/>
                <a:gd name="connsiteY113" fmla="*/ 699331 h 1010777"/>
                <a:gd name="connsiteX114" fmla="*/ 472867 w 1002706"/>
                <a:gd name="connsiteY114" fmla="*/ 699331 h 1010777"/>
                <a:gd name="connsiteX115" fmla="*/ 229787 w 1002706"/>
                <a:gd name="connsiteY115" fmla="*/ 512273 h 1010777"/>
                <a:gd name="connsiteX116" fmla="*/ 229787 w 1002706"/>
                <a:gd name="connsiteY116" fmla="*/ 203675 h 1010777"/>
                <a:gd name="connsiteX117" fmla="*/ 284860 w 1002706"/>
                <a:gd name="connsiteY117" fmla="*/ 203675 h 1010777"/>
                <a:gd name="connsiteX118" fmla="*/ 187058 w 1002706"/>
                <a:gd name="connsiteY118" fmla="*/ 479039 h 1010777"/>
                <a:gd name="connsiteX119" fmla="*/ 56972 w 1002706"/>
                <a:gd name="connsiteY119" fmla="*/ 379338 h 1010777"/>
                <a:gd name="connsiteX120" fmla="*/ 186108 w 1002706"/>
                <a:gd name="connsiteY120" fmla="*/ 282486 h 1010777"/>
                <a:gd name="connsiteX121" fmla="*/ 186108 w 1002706"/>
                <a:gd name="connsiteY121" fmla="*/ 479039 h 10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02706" h="1010777">
                  <a:moveTo>
                    <a:pt x="1001757" y="379338"/>
                  </a:moveTo>
                  <a:cubicBezTo>
                    <a:pt x="1001757" y="379338"/>
                    <a:pt x="1001757" y="379338"/>
                    <a:pt x="1001757" y="379338"/>
                  </a:cubicBezTo>
                  <a:cubicBezTo>
                    <a:pt x="1001757" y="378389"/>
                    <a:pt x="1001757" y="377439"/>
                    <a:pt x="1001757" y="377439"/>
                  </a:cubicBezTo>
                  <a:cubicBezTo>
                    <a:pt x="1001757" y="376490"/>
                    <a:pt x="1001757" y="376490"/>
                    <a:pt x="1001757" y="375540"/>
                  </a:cubicBezTo>
                  <a:cubicBezTo>
                    <a:pt x="1001757" y="375540"/>
                    <a:pt x="1001757" y="374591"/>
                    <a:pt x="1001757" y="374591"/>
                  </a:cubicBezTo>
                  <a:cubicBezTo>
                    <a:pt x="1001757" y="373641"/>
                    <a:pt x="1001757" y="373641"/>
                    <a:pt x="1001757" y="372692"/>
                  </a:cubicBezTo>
                  <a:cubicBezTo>
                    <a:pt x="1001757" y="371742"/>
                    <a:pt x="1001757" y="371742"/>
                    <a:pt x="1000808" y="370793"/>
                  </a:cubicBezTo>
                  <a:cubicBezTo>
                    <a:pt x="1000808" y="370793"/>
                    <a:pt x="1000808" y="369843"/>
                    <a:pt x="999858" y="369843"/>
                  </a:cubicBezTo>
                  <a:cubicBezTo>
                    <a:pt x="999858" y="369843"/>
                    <a:pt x="999858" y="368893"/>
                    <a:pt x="998908" y="368893"/>
                  </a:cubicBezTo>
                  <a:cubicBezTo>
                    <a:pt x="998908" y="368893"/>
                    <a:pt x="997959" y="367944"/>
                    <a:pt x="997959" y="367944"/>
                  </a:cubicBezTo>
                  <a:cubicBezTo>
                    <a:pt x="997959" y="367944"/>
                    <a:pt x="997009" y="366994"/>
                    <a:pt x="997009" y="366994"/>
                  </a:cubicBezTo>
                  <a:cubicBezTo>
                    <a:pt x="997009" y="366994"/>
                    <a:pt x="997009" y="366994"/>
                    <a:pt x="997009" y="366045"/>
                  </a:cubicBezTo>
                  <a:cubicBezTo>
                    <a:pt x="997009" y="366045"/>
                    <a:pt x="997009" y="366045"/>
                    <a:pt x="996060" y="365095"/>
                  </a:cubicBezTo>
                  <a:cubicBezTo>
                    <a:pt x="996060" y="365095"/>
                    <a:pt x="995110" y="364146"/>
                    <a:pt x="995110" y="364146"/>
                  </a:cubicBezTo>
                  <a:cubicBezTo>
                    <a:pt x="995110" y="364146"/>
                    <a:pt x="994161" y="363196"/>
                    <a:pt x="994161" y="363196"/>
                  </a:cubicBezTo>
                  <a:cubicBezTo>
                    <a:pt x="994161" y="363196"/>
                    <a:pt x="993211" y="362247"/>
                    <a:pt x="993211" y="362247"/>
                  </a:cubicBezTo>
                  <a:cubicBezTo>
                    <a:pt x="993211" y="362247"/>
                    <a:pt x="993211" y="362247"/>
                    <a:pt x="992262" y="361297"/>
                  </a:cubicBezTo>
                  <a:lnTo>
                    <a:pt x="813750" y="228363"/>
                  </a:lnTo>
                  <a:lnTo>
                    <a:pt x="813750" y="181836"/>
                  </a:lnTo>
                  <a:cubicBezTo>
                    <a:pt x="813750" y="169492"/>
                    <a:pt x="804254" y="159996"/>
                    <a:pt x="791910" y="159996"/>
                  </a:cubicBezTo>
                  <a:lnTo>
                    <a:pt x="722594" y="159996"/>
                  </a:lnTo>
                  <a:lnTo>
                    <a:pt x="513697" y="4273"/>
                  </a:lnTo>
                  <a:cubicBezTo>
                    <a:pt x="506101" y="-1424"/>
                    <a:pt x="495656" y="-1424"/>
                    <a:pt x="488060" y="4273"/>
                  </a:cubicBezTo>
                  <a:lnTo>
                    <a:pt x="278213" y="160946"/>
                  </a:lnTo>
                  <a:lnTo>
                    <a:pt x="208897" y="160946"/>
                  </a:lnTo>
                  <a:cubicBezTo>
                    <a:pt x="196553" y="160946"/>
                    <a:pt x="187058" y="170441"/>
                    <a:pt x="187058" y="182785"/>
                  </a:cubicBezTo>
                  <a:lnTo>
                    <a:pt x="187058" y="229312"/>
                  </a:lnTo>
                  <a:lnTo>
                    <a:pt x="8546" y="362247"/>
                  </a:lnTo>
                  <a:cubicBezTo>
                    <a:pt x="8546" y="362247"/>
                    <a:pt x="8546" y="362247"/>
                    <a:pt x="7596" y="363196"/>
                  </a:cubicBezTo>
                  <a:cubicBezTo>
                    <a:pt x="7596" y="363196"/>
                    <a:pt x="6647" y="364146"/>
                    <a:pt x="6647" y="364146"/>
                  </a:cubicBezTo>
                  <a:cubicBezTo>
                    <a:pt x="6647" y="364146"/>
                    <a:pt x="5697" y="365095"/>
                    <a:pt x="5697" y="365095"/>
                  </a:cubicBezTo>
                  <a:cubicBezTo>
                    <a:pt x="5697" y="365095"/>
                    <a:pt x="4748" y="366045"/>
                    <a:pt x="4748" y="366045"/>
                  </a:cubicBezTo>
                  <a:cubicBezTo>
                    <a:pt x="4748" y="366045"/>
                    <a:pt x="4748" y="366045"/>
                    <a:pt x="3798" y="366994"/>
                  </a:cubicBezTo>
                  <a:cubicBezTo>
                    <a:pt x="3798" y="366994"/>
                    <a:pt x="3798" y="366994"/>
                    <a:pt x="3798" y="367944"/>
                  </a:cubicBezTo>
                  <a:cubicBezTo>
                    <a:pt x="3798" y="367944"/>
                    <a:pt x="2849" y="368893"/>
                    <a:pt x="2849" y="368893"/>
                  </a:cubicBezTo>
                  <a:cubicBezTo>
                    <a:pt x="2849" y="368893"/>
                    <a:pt x="1899" y="369843"/>
                    <a:pt x="1899" y="369843"/>
                  </a:cubicBezTo>
                  <a:cubicBezTo>
                    <a:pt x="1899" y="369843"/>
                    <a:pt x="1899" y="370793"/>
                    <a:pt x="950" y="370793"/>
                  </a:cubicBezTo>
                  <a:cubicBezTo>
                    <a:pt x="950" y="370793"/>
                    <a:pt x="950" y="371742"/>
                    <a:pt x="950" y="371742"/>
                  </a:cubicBezTo>
                  <a:cubicBezTo>
                    <a:pt x="950" y="372692"/>
                    <a:pt x="950" y="372692"/>
                    <a:pt x="0" y="373641"/>
                  </a:cubicBezTo>
                  <a:cubicBezTo>
                    <a:pt x="0" y="373641"/>
                    <a:pt x="0" y="374591"/>
                    <a:pt x="0" y="374591"/>
                  </a:cubicBezTo>
                  <a:cubicBezTo>
                    <a:pt x="0" y="374591"/>
                    <a:pt x="0" y="375540"/>
                    <a:pt x="0" y="375540"/>
                  </a:cubicBezTo>
                  <a:cubicBezTo>
                    <a:pt x="0" y="376490"/>
                    <a:pt x="0" y="376490"/>
                    <a:pt x="0" y="377439"/>
                  </a:cubicBezTo>
                  <a:cubicBezTo>
                    <a:pt x="0" y="378389"/>
                    <a:pt x="0" y="378389"/>
                    <a:pt x="0" y="379338"/>
                  </a:cubicBezTo>
                  <a:cubicBezTo>
                    <a:pt x="0" y="379338"/>
                    <a:pt x="0" y="379338"/>
                    <a:pt x="0" y="380288"/>
                  </a:cubicBezTo>
                  <a:lnTo>
                    <a:pt x="0" y="989888"/>
                  </a:lnTo>
                  <a:cubicBezTo>
                    <a:pt x="0" y="989888"/>
                    <a:pt x="0" y="989888"/>
                    <a:pt x="0" y="989888"/>
                  </a:cubicBezTo>
                  <a:cubicBezTo>
                    <a:pt x="0" y="990837"/>
                    <a:pt x="0" y="991787"/>
                    <a:pt x="0" y="992736"/>
                  </a:cubicBezTo>
                  <a:cubicBezTo>
                    <a:pt x="0" y="993686"/>
                    <a:pt x="0" y="993686"/>
                    <a:pt x="0" y="994636"/>
                  </a:cubicBezTo>
                  <a:cubicBezTo>
                    <a:pt x="0" y="995585"/>
                    <a:pt x="0" y="996535"/>
                    <a:pt x="950" y="996535"/>
                  </a:cubicBezTo>
                  <a:cubicBezTo>
                    <a:pt x="950" y="997484"/>
                    <a:pt x="950" y="997484"/>
                    <a:pt x="1899" y="998434"/>
                  </a:cubicBezTo>
                  <a:cubicBezTo>
                    <a:pt x="1899" y="999383"/>
                    <a:pt x="2849" y="999383"/>
                    <a:pt x="2849" y="1000333"/>
                  </a:cubicBezTo>
                  <a:cubicBezTo>
                    <a:pt x="2849" y="1001282"/>
                    <a:pt x="3798" y="1001282"/>
                    <a:pt x="3798" y="1002232"/>
                  </a:cubicBezTo>
                  <a:cubicBezTo>
                    <a:pt x="3798" y="1003181"/>
                    <a:pt x="4748" y="1003181"/>
                    <a:pt x="4748" y="1004131"/>
                  </a:cubicBezTo>
                  <a:cubicBezTo>
                    <a:pt x="5697" y="1005080"/>
                    <a:pt x="5697" y="1005080"/>
                    <a:pt x="6647" y="1006030"/>
                  </a:cubicBezTo>
                  <a:cubicBezTo>
                    <a:pt x="6647" y="1006030"/>
                    <a:pt x="6647" y="1006030"/>
                    <a:pt x="6647" y="1006030"/>
                  </a:cubicBezTo>
                  <a:cubicBezTo>
                    <a:pt x="6647" y="1006030"/>
                    <a:pt x="7596" y="1006979"/>
                    <a:pt x="7596" y="1006979"/>
                  </a:cubicBezTo>
                  <a:cubicBezTo>
                    <a:pt x="8546" y="1006979"/>
                    <a:pt x="8546" y="1007929"/>
                    <a:pt x="9495" y="1007929"/>
                  </a:cubicBezTo>
                  <a:cubicBezTo>
                    <a:pt x="10445" y="1007929"/>
                    <a:pt x="10445" y="1008879"/>
                    <a:pt x="11394" y="1008879"/>
                  </a:cubicBezTo>
                  <a:cubicBezTo>
                    <a:pt x="12344" y="1008879"/>
                    <a:pt x="12344" y="1009828"/>
                    <a:pt x="13293" y="1009828"/>
                  </a:cubicBezTo>
                  <a:cubicBezTo>
                    <a:pt x="14243" y="1009828"/>
                    <a:pt x="15193" y="1010778"/>
                    <a:pt x="16142" y="1010778"/>
                  </a:cubicBezTo>
                  <a:cubicBezTo>
                    <a:pt x="17092" y="1010778"/>
                    <a:pt x="17092" y="1010778"/>
                    <a:pt x="18041" y="1010778"/>
                  </a:cubicBezTo>
                  <a:cubicBezTo>
                    <a:pt x="18991" y="1010778"/>
                    <a:pt x="20890" y="1010778"/>
                    <a:pt x="21839" y="1010778"/>
                  </a:cubicBezTo>
                  <a:cubicBezTo>
                    <a:pt x="21839" y="1010778"/>
                    <a:pt x="21839" y="1010778"/>
                    <a:pt x="21839" y="1010778"/>
                  </a:cubicBezTo>
                  <a:cubicBezTo>
                    <a:pt x="21839" y="1010778"/>
                    <a:pt x="21839" y="1010778"/>
                    <a:pt x="21839" y="1010778"/>
                  </a:cubicBezTo>
                  <a:lnTo>
                    <a:pt x="980867" y="1010778"/>
                  </a:lnTo>
                  <a:cubicBezTo>
                    <a:pt x="980867" y="1010778"/>
                    <a:pt x="980867" y="1010778"/>
                    <a:pt x="980867" y="1010778"/>
                  </a:cubicBezTo>
                  <a:cubicBezTo>
                    <a:pt x="980867" y="1010778"/>
                    <a:pt x="980867" y="1010778"/>
                    <a:pt x="980867" y="1010778"/>
                  </a:cubicBezTo>
                  <a:cubicBezTo>
                    <a:pt x="981817" y="1010778"/>
                    <a:pt x="983716" y="1010778"/>
                    <a:pt x="984665" y="1010778"/>
                  </a:cubicBezTo>
                  <a:cubicBezTo>
                    <a:pt x="985615" y="1010778"/>
                    <a:pt x="985615" y="1010778"/>
                    <a:pt x="986565" y="1010778"/>
                  </a:cubicBezTo>
                  <a:cubicBezTo>
                    <a:pt x="987514" y="1010778"/>
                    <a:pt x="988464" y="1010778"/>
                    <a:pt x="989413" y="1009828"/>
                  </a:cubicBezTo>
                  <a:cubicBezTo>
                    <a:pt x="990363" y="1009828"/>
                    <a:pt x="990363" y="1008879"/>
                    <a:pt x="991312" y="1008879"/>
                  </a:cubicBezTo>
                  <a:cubicBezTo>
                    <a:pt x="992262" y="1008879"/>
                    <a:pt x="992262" y="1007929"/>
                    <a:pt x="993211" y="1007929"/>
                  </a:cubicBezTo>
                  <a:cubicBezTo>
                    <a:pt x="994161" y="1007929"/>
                    <a:pt x="994161" y="1006979"/>
                    <a:pt x="995110" y="1006979"/>
                  </a:cubicBezTo>
                  <a:cubicBezTo>
                    <a:pt x="995110" y="1006979"/>
                    <a:pt x="996060" y="1006030"/>
                    <a:pt x="996060" y="1006030"/>
                  </a:cubicBezTo>
                  <a:cubicBezTo>
                    <a:pt x="996060" y="1006030"/>
                    <a:pt x="996060" y="1006030"/>
                    <a:pt x="996060" y="1006030"/>
                  </a:cubicBezTo>
                  <a:cubicBezTo>
                    <a:pt x="997009" y="1005080"/>
                    <a:pt x="997009" y="1005080"/>
                    <a:pt x="997959" y="1004131"/>
                  </a:cubicBezTo>
                  <a:cubicBezTo>
                    <a:pt x="997959" y="1004131"/>
                    <a:pt x="998908" y="1003181"/>
                    <a:pt x="998908" y="1003181"/>
                  </a:cubicBezTo>
                  <a:cubicBezTo>
                    <a:pt x="998908" y="1002232"/>
                    <a:pt x="999858" y="1002232"/>
                    <a:pt x="999858" y="1001282"/>
                  </a:cubicBezTo>
                  <a:cubicBezTo>
                    <a:pt x="999858" y="1000333"/>
                    <a:pt x="1000808" y="1000333"/>
                    <a:pt x="1000808" y="999383"/>
                  </a:cubicBezTo>
                  <a:cubicBezTo>
                    <a:pt x="1000808" y="998434"/>
                    <a:pt x="1000808" y="998434"/>
                    <a:pt x="1001757" y="997484"/>
                  </a:cubicBezTo>
                  <a:cubicBezTo>
                    <a:pt x="1001757" y="996535"/>
                    <a:pt x="1002707" y="996535"/>
                    <a:pt x="1002707" y="995585"/>
                  </a:cubicBezTo>
                  <a:cubicBezTo>
                    <a:pt x="1002707" y="994636"/>
                    <a:pt x="1002707" y="994636"/>
                    <a:pt x="1002707" y="993686"/>
                  </a:cubicBezTo>
                  <a:cubicBezTo>
                    <a:pt x="1002707" y="992736"/>
                    <a:pt x="1002707" y="991787"/>
                    <a:pt x="1002707" y="990837"/>
                  </a:cubicBezTo>
                  <a:cubicBezTo>
                    <a:pt x="1002707" y="990837"/>
                    <a:pt x="1002707" y="990837"/>
                    <a:pt x="1002707" y="990837"/>
                  </a:cubicBezTo>
                  <a:lnTo>
                    <a:pt x="1002707" y="379338"/>
                  </a:lnTo>
                  <a:close/>
                  <a:moveTo>
                    <a:pt x="42729" y="423017"/>
                  </a:moveTo>
                  <a:lnTo>
                    <a:pt x="317144" y="633813"/>
                  </a:lnTo>
                  <a:lnTo>
                    <a:pt x="42729" y="932916"/>
                  </a:lnTo>
                  <a:lnTo>
                    <a:pt x="42729" y="423017"/>
                  </a:lnTo>
                  <a:close/>
                  <a:moveTo>
                    <a:pt x="351327" y="660400"/>
                  </a:moveTo>
                  <a:lnTo>
                    <a:pt x="446280" y="733514"/>
                  </a:lnTo>
                  <a:cubicBezTo>
                    <a:pt x="462422" y="745858"/>
                    <a:pt x="481413" y="751555"/>
                    <a:pt x="500404" y="751555"/>
                  </a:cubicBezTo>
                  <a:cubicBezTo>
                    <a:pt x="519394" y="751555"/>
                    <a:pt x="538385" y="745858"/>
                    <a:pt x="554527" y="733514"/>
                  </a:cubicBezTo>
                  <a:lnTo>
                    <a:pt x="649480" y="660400"/>
                  </a:lnTo>
                  <a:lnTo>
                    <a:pt x="930542" y="967099"/>
                  </a:lnTo>
                  <a:lnTo>
                    <a:pt x="70265" y="967099"/>
                  </a:lnTo>
                  <a:lnTo>
                    <a:pt x="351327" y="660400"/>
                  </a:lnTo>
                  <a:close/>
                  <a:moveTo>
                    <a:pt x="684613" y="633813"/>
                  </a:moveTo>
                  <a:lnTo>
                    <a:pt x="959028" y="423017"/>
                  </a:lnTo>
                  <a:lnTo>
                    <a:pt x="959028" y="932916"/>
                  </a:lnTo>
                  <a:lnTo>
                    <a:pt x="684613" y="633813"/>
                  </a:lnTo>
                  <a:close/>
                  <a:moveTo>
                    <a:pt x="943836" y="379338"/>
                  </a:moveTo>
                  <a:lnTo>
                    <a:pt x="814699" y="479039"/>
                  </a:lnTo>
                  <a:lnTo>
                    <a:pt x="814699" y="282486"/>
                  </a:lnTo>
                  <a:lnTo>
                    <a:pt x="943836" y="379338"/>
                  </a:lnTo>
                  <a:close/>
                  <a:moveTo>
                    <a:pt x="500404" y="47951"/>
                  </a:moveTo>
                  <a:lnTo>
                    <a:pt x="651379" y="160946"/>
                  </a:lnTo>
                  <a:lnTo>
                    <a:pt x="350378" y="160946"/>
                  </a:lnTo>
                  <a:lnTo>
                    <a:pt x="500404" y="47951"/>
                  </a:lnTo>
                  <a:close/>
                  <a:moveTo>
                    <a:pt x="284860" y="203675"/>
                  </a:moveTo>
                  <a:lnTo>
                    <a:pt x="715948" y="203675"/>
                  </a:lnTo>
                  <a:lnTo>
                    <a:pt x="771021" y="203675"/>
                  </a:lnTo>
                  <a:lnTo>
                    <a:pt x="771021" y="512273"/>
                  </a:lnTo>
                  <a:lnTo>
                    <a:pt x="527940" y="699331"/>
                  </a:lnTo>
                  <a:cubicBezTo>
                    <a:pt x="511798" y="711675"/>
                    <a:pt x="489009" y="711675"/>
                    <a:pt x="472867" y="699331"/>
                  </a:cubicBezTo>
                  <a:lnTo>
                    <a:pt x="229787" y="512273"/>
                  </a:lnTo>
                  <a:lnTo>
                    <a:pt x="229787" y="203675"/>
                  </a:lnTo>
                  <a:lnTo>
                    <a:pt x="284860" y="203675"/>
                  </a:lnTo>
                  <a:close/>
                  <a:moveTo>
                    <a:pt x="187058" y="479039"/>
                  </a:moveTo>
                  <a:lnTo>
                    <a:pt x="56972" y="379338"/>
                  </a:lnTo>
                  <a:lnTo>
                    <a:pt x="186108" y="282486"/>
                  </a:lnTo>
                  <a:lnTo>
                    <a:pt x="186108" y="479039"/>
                  </a:lnTo>
                  <a:close/>
                </a:path>
              </a:pathLst>
            </a:custGeom>
            <a:solidFill>
              <a:srgbClr val="0F0F0F"/>
            </a:solidFill>
            <a:ln w="94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0" name="Group 219" descr="An icon of a question mark.">
            <a:extLst>
              <a:ext uri="{FF2B5EF4-FFF2-40B4-BE49-F238E27FC236}">
                <a16:creationId xmlns:a16="http://schemas.microsoft.com/office/drawing/2014/main" id="{CBB23635-43C0-606E-7F11-E0506932E01C}"/>
              </a:ext>
            </a:extLst>
          </p:cNvPr>
          <p:cNvGrpSpPr/>
          <p:nvPr/>
        </p:nvGrpSpPr>
        <p:grpSpPr>
          <a:xfrm>
            <a:off x="5912735" y="4513340"/>
            <a:ext cx="646615" cy="942241"/>
            <a:chOff x="6447137" y="5531109"/>
            <a:chExt cx="646615" cy="942241"/>
          </a:xfrm>
        </p:grpSpPr>
        <p:sp>
          <p:nvSpPr>
            <p:cNvPr id="221" name="Freeform 199">
              <a:extLst>
                <a:ext uri="{FF2B5EF4-FFF2-40B4-BE49-F238E27FC236}">
                  <a16:creationId xmlns:a16="http://schemas.microsoft.com/office/drawing/2014/main" id="{6BF58C8D-B4AD-3663-C0EF-B631A3E20275}"/>
                </a:ext>
              </a:extLst>
            </p:cNvPr>
            <p:cNvSpPr/>
            <p:nvPr/>
          </p:nvSpPr>
          <p:spPr>
            <a:xfrm>
              <a:off x="6612815" y="6189332"/>
              <a:ext cx="284018" cy="284018"/>
            </a:xfrm>
            <a:custGeom>
              <a:avLst/>
              <a:gdLst>
                <a:gd name="connsiteX0" fmla="*/ 142009 w 284018"/>
                <a:gd name="connsiteY0" fmla="*/ 284018 h 284018"/>
                <a:gd name="connsiteX1" fmla="*/ 0 w 284018"/>
                <a:gd name="connsiteY1" fmla="*/ 142009 h 284018"/>
                <a:gd name="connsiteX2" fmla="*/ 142009 w 284018"/>
                <a:gd name="connsiteY2" fmla="*/ 0 h 284018"/>
                <a:gd name="connsiteX3" fmla="*/ 242362 w 284018"/>
                <a:gd name="connsiteY3" fmla="*/ 41656 h 284018"/>
                <a:gd name="connsiteX4" fmla="*/ 284018 w 284018"/>
                <a:gd name="connsiteY4" fmla="*/ 142009 h 284018"/>
                <a:gd name="connsiteX5" fmla="*/ 142009 w 284018"/>
                <a:gd name="connsiteY5" fmla="*/ 284018 h 284018"/>
                <a:gd name="connsiteX6" fmla="*/ 142009 w 284018"/>
                <a:gd name="connsiteY6" fmla="*/ 45443 h 284018"/>
                <a:gd name="connsiteX7" fmla="*/ 44496 w 284018"/>
                <a:gd name="connsiteY7" fmla="*/ 142956 h 284018"/>
                <a:gd name="connsiteX8" fmla="*/ 142009 w 284018"/>
                <a:gd name="connsiteY8" fmla="*/ 240469 h 284018"/>
                <a:gd name="connsiteX9" fmla="*/ 239522 w 284018"/>
                <a:gd name="connsiteY9" fmla="*/ 142956 h 284018"/>
                <a:gd name="connsiteX10" fmla="*/ 211120 w 284018"/>
                <a:gd name="connsiteY10" fmla="*/ 73845 h 284018"/>
                <a:gd name="connsiteX11" fmla="*/ 142009 w 284018"/>
                <a:gd name="connsiteY11" fmla="*/ 45443 h 2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018" h="284018">
                  <a:moveTo>
                    <a:pt x="142009" y="284018"/>
                  </a:moveTo>
                  <a:cubicBezTo>
                    <a:pt x="63431" y="284018"/>
                    <a:pt x="0" y="220587"/>
                    <a:pt x="0" y="142009"/>
                  </a:cubicBezTo>
                  <a:cubicBezTo>
                    <a:pt x="0" y="63431"/>
                    <a:pt x="63431" y="0"/>
                    <a:pt x="142009" y="0"/>
                  </a:cubicBezTo>
                  <a:cubicBezTo>
                    <a:pt x="179878" y="0"/>
                    <a:pt x="215854" y="15148"/>
                    <a:pt x="242362" y="41656"/>
                  </a:cubicBezTo>
                  <a:cubicBezTo>
                    <a:pt x="268871" y="68164"/>
                    <a:pt x="284018" y="104140"/>
                    <a:pt x="284018" y="142009"/>
                  </a:cubicBezTo>
                  <a:cubicBezTo>
                    <a:pt x="283071" y="220587"/>
                    <a:pt x="219641" y="284018"/>
                    <a:pt x="142009" y="284018"/>
                  </a:cubicBezTo>
                  <a:close/>
                  <a:moveTo>
                    <a:pt x="142009" y="45443"/>
                  </a:moveTo>
                  <a:cubicBezTo>
                    <a:pt x="88046" y="45443"/>
                    <a:pt x="44496" y="88992"/>
                    <a:pt x="44496" y="142956"/>
                  </a:cubicBezTo>
                  <a:cubicBezTo>
                    <a:pt x="44496" y="196919"/>
                    <a:pt x="88046" y="240469"/>
                    <a:pt x="142009" y="240469"/>
                  </a:cubicBezTo>
                  <a:cubicBezTo>
                    <a:pt x="195973" y="240469"/>
                    <a:pt x="239522" y="196919"/>
                    <a:pt x="239522" y="142956"/>
                  </a:cubicBezTo>
                  <a:cubicBezTo>
                    <a:pt x="239522" y="116447"/>
                    <a:pt x="229108" y="92779"/>
                    <a:pt x="211120" y="73845"/>
                  </a:cubicBezTo>
                  <a:cubicBezTo>
                    <a:pt x="192186" y="54910"/>
                    <a:pt x="167571" y="45443"/>
                    <a:pt x="142009" y="45443"/>
                  </a:cubicBez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2" name="Freeform 200">
              <a:extLst>
                <a:ext uri="{FF2B5EF4-FFF2-40B4-BE49-F238E27FC236}">
                  <a16:creationId xmlns:a16="http://schemas.microsoft.com/office/drawing/2014/main" id="{95D8A72B-5D6A-62A5-B16F-922BC92FE69B}"/>
                </a:ext>
              </a:extLst>
            </p:cNvPr>
            <p:cNvSpPr/>
            <p:nvPr/>
          </p:nvSpPr>
          <p:spPr>
            <a:xfrm>
              <a:off x="6447137" y="5531109"/>
              <a:ext cx="646615" cy="631714"/>
            </a:xfrm>
            <a:custGeom>
              <a:avLst/>
              <a:gdLst>
                <a:gd name="connsiteX0" fmla="*/ 244256 w 646615"/>
                <a:gd name="connsiteY0" fmla="*/ 631715 h 631714"/>
                <a:gd name="connsiteX1" fmla="*/ 199760 w 646615"/>
                <a:gd name="connsiteY1" fmla="*/ 611833 h 631714"/>
                <a:gd name="connsiteX2" fmla="*/ 183666 w 646615"/>
                <a:gd name="connsiteY2" fmla="*/ 566390 h 631714"/>
                <a:gd name="connsiteX3" fmla="*/ 183666 w 646615"/>
                <a:gd name="connsiteY3" fmla="*/ 552190 h 631714"/>
                <a:gd name="connsiteX4" fmla="*/ 325675 w 646615"/>
                <a:gd name="connsiteY4" fmla="*/ 356217 h 631714"/>
                <a:gd name="connsiteX5" fmla="*/ 335142 w 646615"/>
                <a:gd name="connsiteY5" fmla="*/ 350537 h 631714"/>
                <a:gd name="connsiteX6" fmla="*/ 362597 w 646615"/>
                <a:gd name="connsiteY6" fmla="*/ 335389 h 631714"/>
                <a:gd name="connsiteX7" fmla="*/ 408040 w 646615"/>
                <a:gd name="connsiteY7" fmla="*/ 282372 h 631714"/>
                <a:gd name="connsiteX8" fmla="*/ 310527 w 646615"/>
                <a:gd name="connsiteY8" fmla="*/ 217995 h 631714"/>
                <a:gd name="connsiteX9" fmla="*/ 187452 w 646615"/>
                <a:gd name="connsiteY9" fmla="*/ 296573 h 631714"/>
                <a:gd name="connsiteX10" fmla="*/ 186506 w 646615"/>
                <a:gd name="connsiteY10" fmla="*/ 297520 h 631714"/>
                <a:gd name="connsiteX11" fmla="*/ 99407 w 646615"/>
                <a:gd name="connsiteY11" fmla="*/ 306987 h 631714"/>
                <a:gd name="connsiteX12" fmla="*/ 24615 w 646615"/>
                <a:gd name="connsiteY12" fmla="*/ 250184 h 631714"/>
                <a:gd name="connsiteX13" fmla="*/ 10414 w 646615"/>
                <a:gd name="connsiteY13" fmla="*/ 166872 h 631714"/>
                <a:gd name="connsiteX14" fmla="*/ 325675 w 646615"/>
                <a:gd name="connsiteY14" fmla="*/ 248 h 631714"/>
                <a:gd name="connsiteX15" fmla="*/ 542475 w 646615"/>
                <a:gd name="connsiteY15" fmla="*/ 78826 h 631714"/>
                <a:gd name="connsiteX16" fmla="*/ 646615 w 646615"/>
                <a:gd name="connsiteY16" fmla="*/ 282372 h 631714"/>
                <a:gd name="connsiteX17" fmla="*/ 487565 w 646615"/>
                <a:gd name="connsiteY17" fmla="*/ 511480 h 631714"/>
                <a:gd name="connsiteX18" fmla="*/ 430761 w 646615"/>
                <a:gd name="connsiteY18" fmla="*/ 557870 h 631714"/>
                <a:gd name="connsiteX19" fmla="*/ 430761 w 646615"/>
                <a:gd name="connsiteY19" fmla="*/ 566390 h 631714"/>
                <a:gd name="connsiteX20" fmla="*/ 414667 w 646615"/>
                <a:gd name="connsiteY20" fmla="*/ 611833 h 631714"/>
                <a:gd name="connsiteX21" fmla="*/ 370171 w 646615"/>
                <a:gd name="connsiteY21" fmla="*/ 631715 h 631714"/>
                <a:gd name="connsiteX22" fmla="*/ 370171 w 646615"/>
                <a:gd name="connsiteY22" fmla="*/ 631715 h 631714"/>
                <a:gd name="connsiteX23" fmla="*/ 244256 w 646615"/>
                <a:gd name="connsiteY23" fmla="*/ 631715 h 631714"/>
                <a:gd name="connsiteX24" fmla="*/ 244256 w 646615"/>
                <a:gd name="connsiteY24" fmla="*/ 631715 h 631714"/>
                <a:gd name="connsiteX25" fmla="*/ 244256 w 646615"/>
                <a:gd name="connsiteY25" fmla="*/ 587219 h 631714"/>
                <a:gd name="connsiteX26" fmla="*/ 370171 w 646615"/>
                <a:gd name="connsiteY26" fmla="*/ 587219 h 631714"/>
                <a:gd name="connsiteX27" fmla="*/ 382478 w 646615"/>
                <a:gd name="connsiteY27" fmla="*/ 581538 h 631714"/>
                <a:gd name="connsiteX28" fmla="*/ 387212 w 646615"/>
                <a:gd name="connsiteY28" fmla="*/ 568284 h 631714"/>
                <a:gd name="connsiteX29" fmla="*/ 387212 w 646615"/>
                <a:gd name="connsiteY29" fmla="*/ 566390 h 631714"/>
                <a:gd name="connsiteX30" fmla="*/ 387212 w 646615"/>
                <a:gd name="connsiteY30" fmla="*/ 557870 h 631714"/>
                <a:gd name="connsiteX31" fmla="*/ 466737 w 646615"/>
                <a:gd name="connsiteY31" fmla="*/ 472664 h 631714"/>
                <a:gd name="connsiteX32" fmla="*/ 603066 w 646615"/>
                <a:gd name="connsiteY32" fmla="*/ 282372 h 631714"/>
                <a:gd name="connsiteX33" fmla="*/ 325675 w 646615"/>
                <a:gd name="connsiteY33" fmla="*/ 43797 h 631714"/>
                <a:gd name="connsiteX34" fmla="*/ 324728 w 646615"/>
                <a:gd name="connsiteY34" fmla="*/ 43797 h 631714"/>
                <a:gd name="connsiteX35" fmla="*/ 47337 w 646615"/>
                <a:gd name="connsiteY35" fmla="*/ 189593 h 631714"/>
                <a:gd name="connsiteX36" fmla="*/ 47337 w 646615"/>
                <a:gd name="connsiteY36" fmla="*/ 191486 h 631714"/>
                <a:gd name="connsiteX37" fmla="*/ 51124 w 646615"/>
                <a:gd name="connsiteY37" fmla="*/ 215155 h 631714"/>
                <a:gd name="connsiteX38" fmla="*/ 125915 w 646615"/>
                <a:gd name="connsiteY38" fmla="*/ 271958 h 631714"/>
                <a:gd name="connsiteX39" fmla="*/ 152424 w 646615"/>
                <a:gd name="connsiteY39" fmla="*/ 269118 h 631714"/>
                <a:gd name="connsiteX40" fmla="*/ 309580 w 646615"/>
                <a:gd name="connsiteY40" fmla="*/ 174445 h 631714"/>
                <a:gd name="connsiteX41" fmla="*/ 451589 w 646615"/>
                <a:gd name="connsiteY41" fmla="*/ 283319 h 631714"/>
                <a:gd name="connsiteX42" fmla="*/ 382478 w 646615"/>
                <a:gd name="connsiteY42" fmla="*/ 375152 h 631714"/>
                <a:gd name="connsiteX43" fmla="*/ 356917 w 646615"/>
                <a:gd name="connsiteY43" fmla="*/ 389352 h 631714"/>
                <a:gd name="connsiteX44" fmla="*/ 346503 w 646615"/>
                <a:gd name="connsiteY44" fmla="*/ 395033 h 631714"/>
                <a:gd name="connsiteX45" fmla="*/ 226268 w 646615"/>
                <a:gd name="connsiteY45" fmla="*/ 553136 h 631714"/>
                <a:gd name="connsiteX46" fmla="*/ 226268 w 646615"/>
                <a:gd name="connsiteY46" fmla="*/ 570177 h 631714"/>
                <a:gd name="connsiteX47" fmla="*/ 231002 w 646615"/>
                <a:gd name="connsiteY47" fmla="*/ 583432 h 631714"/>
                <a:gd name="connsiteX48" fmla="*/ 244256 w 646615"/>
                <a:gd name="connsiteY48" fmla="*/ 587219 h 631714"/>
                <a:gd name="connsiteX49" fmla="*/ 244256 w 646615"/>
                <a:gd name="connsiteY49" fmla="*/ 587219 h 63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46615" h="631714">
                  <a:moveTo>
                    <a:pt x="244256" y="631715"/>
                  </a:moveTo>
                  <a:cubicBezTo>
                    <a:pt x="227215" y="631715"/>
                    <a:pt x="211121" y="625088"/>
                    <a:pt x="199760" y="611833"/>
                  </a:cubicBezTo>
                  <a:cubicBezTo>
                    <a:pt x="188399" y="599526"/>
                    <a:pt x="182719" y="583432"/>
                    <a:pt x="183666" y="566390"/>
                  </a:cubicBezTo>
                  <a:lnTo>
                    <a:pt x="183666" y="552190"/>
                  </a:lnTo>
                  <a:cubicBezTo>
                    <a:pt x="183666" y="438582"/>
                    <a:pt x="272658" y="387459"/>
                    <a:pt x="325675" y="356217"/>
                  </a:cubicBezTo>
                  <a:lnTo>
                    <a:pt x="335142" y="350537"/>
                  </a:lnTo>
                  <a:cubicBezTo>
                    <a:pt x="344609" y="344856"/>
                    <a:pt x="354077" y="340123"/>
                    <a:pt x="362597" y="335389"/>
                  </a:cubicBezTo>
                  <a:cubicBezTo>
                    <a:pt x="398573" y="315508"/>
                    <a:pt x="408040" y="309827"/>
                    <a:pt x="408040" y="282372"/>
                  </a:cubicBezTo>
                  <a:cubicBezTo>
                    <a:pt x="408040" y="246397"/>
                    <a:pt x="365437" y="217995"/>
                    <a:pt x="310527" y="217995"/>
                  </a:cubicBezTo>
                  <a:cubicBezTo>
                    <a:pt x="256564" y="217995"/>
                    <a:pt x="230055" y="240716"/>
                    <a:pt x="187452" y="296573"/>
                  </a:cubicBezTo>
                  <a:lnTo>
                    <a:pt x="186506" y="297520"/>
                  </a:lnTo>
                  <a:cubicBezTo>
                    <a:pt x="164731" y="323082"/>
                    <a:pt x="126862" y="326868"/>
                    <a:pt x="99407" y="306987"/>
                  </a:cubicBezTo>
                  <a:lnTo>
                    <a:pt x="24615" y="250184"/>
                  </a:lnTo>
                  <a:cubicBezTo>
                    <a:pt x="-1893" y="231249"/>
                    <a:pt x="-7573" y="193380"/>
                    <a:pt x="10414" y="166872"/>
                  </a:cubicBezTo>
                  <a:cubicBezTo>
                    <a:pt x="78579" y="58945"/>
                    <a:pt x="198813" y="-4486"/>
                    <a:pt x="325675" y="248"/>
                  </a:cubicBezTo>
                  <a:cubicBezTo>
                    <a:pt x="402360" y="248"/>
                    <a:pt x="480938" y="29596"/>
                    <a:pt x="542475" y="78826"/>
                  </a:cubicBezTo>
                  <a:cubicBezTo>
                    <a:pt x="609693" y="133736"/>
                    <a:pt x="646615" y="205687"/>
                    <a:pt x="646615" y="282372"/>
                  </a:cubicBezTo>
                  <a:cubicBezTo>
                    <a:pt x="646615" y="421541"/>
                    <a:pt x="550996" y="475505"/>
                    <a:pt x="487565" y="511480"/>
                  </a:cubicBezTo>
                  <a:cubicBezTo>
                    <a:pt x="458217" y="528521"/>
                    <a:pt x="430761" y="543669"/>
                    <a:pt x="430761" y="557870"/>
                  </a:cubicBezTo>
                  <a:lnTo>
                    <a:pt x="430761" y="566390"/>
                  </a:lnTo>
                  <a:cubicBezTo>
                    <a:pt x="431708" y="583432"/>
                    <a:pt x="426028" y="599526"/>
                    <a:pt x="414667" y="611833"/>
                  </a:cubicBezTo>
                  <a:cubicBezTo>
                    <a:pt x="403306" y="624141"/>
                    <a:pt x="387212" y="631715"/>
                    <a:pt x="370171" y="631715"/>
                  </a:cubicBezTo>
                  <a:cubicBezTo>
                    <a:pt x="370171" y="631715"/>
                    <a:pt x="370171" y="631715"/>
                    <a:pt x="370171" y="631715"/>
                  </a:cubicBezTo>
                  <a:lnTo>
                    <a:pt x="244256" y="631715"/>
                  </a:lnTo>
                  <a:cubicBezTo>
                    <a:pt x="244256" y="631715"/>
                    <a:pt x="244256" y="631715"/>
                    <a:pt x="244256" y="631715"/>
                  </a:cubicBezTo>
                  <a:close/>
                  <a:moveTo>
                    <a:pt x="244256" y="587219"/>
                  </a:moveTo>
                  <a:lnTo>
                    <a:pt x="370171" y="587219"/>
                  </a:lnTo>
                  <a:cubicBezTo>
                    <a:pt x="374904" y="587219"/>
                    <a:pt x="379638" y="585325"/>
                    <a:pt x="382478" y="581538"/>
                  </a:cubicBezTo>
                  <a:cubicBezTo>
                    <a:pt x="385319" y="577751"/>
                    <a:pt x="387212" y="573018"/>
                    <a:pt x="387212" y="568284"/>
                  </a:cubicBezTo>
                  <a:lnTo>
                    <a:pt x="387212" y="566390"/>
                  </a:lnTo>
                  <a:lnTo>
                    <a:pt x="387212" y="557870"/>
                  </a:lnTo>
                  <a:cubicBezTo>
                    <a:pt x="387212" y="518107"/>
                    <a:pt x="426028" y="496333"/>
                    <a:pt x="466737" y="472664"/>
                  </a:cubicBezTo>
                  <a:cubicBezTo>
                    <a:pt x="527328" y="437636"/>
                    <a:pt x="603066" y="395033"/>
                    <a:pt x="603066" y="282372"/>
                  </a:cubicBezTo>
                  <a:cubicBezTo>
                    <a:pt x="603066" y="146044"/>
                    <a:pt x="456323" y="43797"/>
                    <a:pt x="325675" y="43797"/>
                  </a:cubicBezTo>
                  <a:lnTo>
                    <a:pt x="324728" y="43797"/>
                  </a:lnTo>
                  <a:cubicBezTo>
                    <a:pt x="213014" y="40010"/>
                    <a:pt x="106981" y="95867"/>
                    <a:pt x="47337" y="189593"/>
                  </a:cubicBezTo>
                  <a:lnTo>
                    <a:pt x="47337" y="191486"/>
                  </a:lnTo>
                  <a:cubicBezTo>
                    <a:pt x="41656" y="199060"/>
                    <a:pt x="43550" y="209474"/>
                    <a:pt x="51124" y="215155"/>
                  </a:cubicBezTo>
                  <a:lnTo>
                    <a:pt x="125915" y="271958"/>
                  </a:lnTo>
                  <a:cubicBezTo>
                    <a:pt x="134436" y="277639"/>
                    <a:pt x="145797" y="276692"/>
                    <a:pt x="152424" y="269118"/>
                  </a:cubicBezTo>
                  <a:cubicBezTo>
                    <a:pt x="194080" y="215155"/>
                    <a:pt x="232895" y="174445"/>
                    <a:pt x="309580" y="174445"/>
                  </a:cubicBezTo>
                  <a:cubicBezTo>
                    <a:pt x="390052" y="174445"/>
                    <a:pt x="451589" y="220835"/>
                    <a:pt x="451589" y="283319"/>
                  </a:cubicBezTo>
                  <a:cubicBezTo>
                    <a:pt x="451589" y="338229"/>
                    <a:pt x="419401" y="355270"/>
                    <a:pt x="382478" y="375152"/>
                  </a:cubicBezTo>
                  <a:cubicBezTo>
                    <a:pt x="374904" y="378938"/>
                    <a:pt x="366384" y="383672"/>
                    <a:pt x="356917" y="389352"/>
                  </a:cubicBezTo>
                  <a:lnTo>
                    <a:pt x="346503" y="395033"/>
                  </a:lnTo>
                  <a:cubicBezTo>
                    <a:pt x="296326" y="424381"/>
                    <a:pt x="226268" y="464144"/>
                    <a:pt x="226268" y="553136"/>
                  </a:cubicBezTo>
                  <a:lnTo>
                    <a:pt x="226268" y="570177"/>
                  </a:lnTo>
                  <a:cubicBezTo>
                    <a:pt x="226268" y="574911"/>
                    <a:pt x="227215" y="579645"/>
                    <a:pt x="231002" y="583432"/>
                  </a:cubicBezTo>
                  <a:cubicBezTo>
                    <a:pt x="234789" y="585325"/>
                    <a:pt x="239522" y="587219"/>
                    <a:pt x="244256" y="587219"/>
                  </a:cubicBezTo>
                  <a:cubicBezTo>
                    <a:pt x="244256" y="587219"/>
                    <a:pt x="244256" y="587219"/>
                    <a:pt x="244256" y="587219"/>
                  </a:cubicBez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3" name="Group 222" descr="An icon of half of the world with connected circuits below.">
            <a:extLst>
              <a:ext uri="{FF2B5EF4-FFF2-40B4-BE49-F238E27FC236}">
                <a16:creationId xmlns:a16="http://schemas.microsoft.com/office/drawing/2014/main" id="{BF4B8D29-1CA2-56A0-E457-F53A3A23A122}"/>
              </a:ext>
            </a:extLst>
          </p:cNvPr>
          <p:cNvGrpSpPr/>
          <p:nvPr/>
        </p:nvGrpSpPr>
        <p:grpSpPr>
          <a:xfrm>
            <a:off x="7424508" y="4543883"/>
            <a:ext cx="870989" cy="870989"/>
            <a:chOff x="7958910" y="5561652"/>
            <a:chExt cx="870989" cy="870989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F21D30E8-A661-4F86-E6ED-5A127F230833}"/>
                </a:ext>
              </a:extLst>
            </p:cNvPr>
            <p:cNvGrpSpPr/>
            <p:nvPr/>
          </p:nvGrpSpPr>
          <p:grpSpPr>
            <a:xfrm>
              <a:off x="8089558" y="6185860"/>
              <a:ext cx="667758" cy="203231"/>
              <a:chOff x="8089558" y="6185860"/>
              <a:chExt cx="667758" cy="203231"/>
            </a:xfrm>
          </p:grpSpPr>
          <p:sp>
            <p:nvSpPr>
              <p:cNvPr id="226" name="Freeform 203">
                <a:extLst>
                  <a:ext uri="{FF2B5EF4-FFF2-40B4-BE49-F238E27FC236}">
                    <a16:creationId xmlns:a16="http://schemas.microsoft.com/office/drawing/2014/main" id="{E06E0CDC-F039-863E-4496-695BB3373C57}"/>
                  </a:ext>
                </a:extLst>
              </p:cNvPr>
              <p:cNvSpPr/>
              <p:nvPr/>
            </p:nvSpPr>
            <p:spPr>
              <a:xfrm>
                <a:off x="8089558" y="6243927"/>
                <a:ext cx="203245" cy="87098"/>
              </a:xfrm>
              <a:custGeom>
                <a:avLst/>
                <a:gdLst>
                  <a:gd name="connsiteX0" fmla="*/ 84428 w 203245"/>
                  <a:gd name="connsiteY0" fmla="*/ 58066 h 87098"/>
                  <a:gd name="connsiteX1" fmla="*/ 118817 w 203245"/>
                  <a:gd name="connsiteY1" fmla="*/ 58066 h 87098"/>
                  <a:gd name="connsiteX2" fmla="*/ 159696 w 203245"/>
                  <a:gd name="connsiteY2" fmla="*/ 87099 h 87098"/>
                  <a:gd name="connsiteX3" fmla="*/ 203245 w 203245"/>
                  <a:gd name="connsiteY3" fmla="*/ 43549 h 87098"/>
                  <a:gd name="connsiteX4" fmla="*/ 159696 w 203245"/>
                  <a:gd name="connsiteY4" fmla="*/ 0 h 87098"/>
                  <a:gd name="connsiteX5" fmla="*/ 118817 w 203245"/>
                  <a:gd name="connsiteY5" fmla="*/ 29032 h 87098"/>
                  <a:gd name="connsiteX6" fmla="*/ 84428 w 203245"/>
                  <a:gd name="connsiteY6" fmla="*/ 29032 h 87098"/>
                  <a:gd name="connsiteX7" fmla="*/ 43549 w 203245"/>
                  <a:gd name="connsiteY7" fmla="*/ 0 h 87098"/>
                  <a:gd name="connsiteX8" fmla="*/ 0 w 203245"/>
                  <a:gd name="connsiteY8" fmla="*/ 43549 h 87098"/>
                  <a:gd name="connsiteX9" fmla="*/ 43549 w 203245"/>
                  <a:gd name="connsiteY9" fmla="*/ 87099 h 87098"/>
                  <a:gd name="connsiteX10" fmla="*/ 84428 w 203245"/>
                  <a:gd name="connsiteY10" fmla="*/ 58066 h 87098"/>
                  <a:gd name="connsiteX11" fmla="*/ 159682 w 203245"/>
                  <a:gd name="connsiteY11" fmla="*/ 29032 h 87098"/>
                  <a:gd name="connsiteX12" fmla="*/ 174198 w 203245"/>
                  <a:gd name="connsiteY12" fmla="*/ 43549 h 87098"/>
                  <a:gd name="connsiteX13" fmla="*/ 159682 w 203245"/>
                  <a:gd name="connsiteY13" fmla="*/ 58066 h 87098"/>
                  <a:gd name="connsiteX14" fmla="*/ 145165 w 203245"/>
                  <a:gd name="connsiteY14" fmla="*/ 43549 h 87098"/>
                  <a:gd name="connsiteX15" fmla="*/ 159682 w 203245"/>
                  <a:gd name="connsiteY15" fmla="*/ 29032 h 87098"/>
                  <a:gd name="connsiteX16" fmla="*/ 43549 w 203245"/>
                  <a:gd name="connsiteY16" fmla="*/ 29032 h 87098"/>
                  <a:gd name="connsiteX17" fmla="*/ 29033 w 203245"/>
                  <a:gd name="connsiteY17" fmla="*/ 43549 h 87098"/>
                  <a:gd name="connsiteX18" fmla="*/ 43549 w 203245"/>
                  <a:gd name="connsiteY18" fmla="*/ 58066 h 87098"/>
                  <a:gd name="connsiteX19" fmla="*/ 58066 w 203245"/>
                  <a:gd name="connsiteY19" fmla="*/ 43549 h 87098"/>
                  <a:gd name="connsiteX20" fmla="*/ 43549 w 203245"/>
                  <a:gd name="connsiteY20" fmla="*/ 29032 h 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3245" h="87098">
                    <a:moveTo>
                      <a:pt x="84428" y="58066"/>
                    </a:moveTo>
                    <a:lnTo>
                      <a:pt x="118817" y="58066"/>
                    </a:lnTo>
                    <a:cubicBezTo>
                      <a:pt x="124827" y="74919"/>
                      <a:pt x="140795" y="87099"/>
                      <a:pt x="159696" y="87099"/>
                    </a:cubicBezTo>
                    <a:cubicBezTo>
                      <a:pt x="183706" y="87099"/>
                      <a:pt x="203245" y="67559"/>
                      <a:pt x="203245" y="43549"/>
                    </a:cubicBezTo>
                    <a:cubicBezTo>
                      <a:pt x="203245" y="19539"/>
                      <a:pt x="183706" y="0"/>
                      <a:pt x="159696" y="0"/>
                    </a:cubicBezTo>
                    <a:cubicBezTo>
                      <a:pt x="140795" y="0"/>
                      <a:pt x="124827" y="12179"/>
                      <a:pt x="118817" y="29032"/>
                    </a:cubicBezTo>
                    <a:lnTo>
                      <a:pt x="84428" y="29032"/>
                    </a:lnTo>
                    <a:cubicBezTo>
                      <a:pt x="78418" y="12179"/>
                      <a:pt x="62450" y="0"/>
                      <a:pt x="43549" y="0"/>
                    </a:cubicBezTo>
                    <a:cubicBezTo>
                      <a:pt x="19540" y="0"/>
                      <a:pt x="0" y="19539"/>
                      <a:pt x="0" y="43549"/>
                    </a:cubicBezTo>
                    <a:cubicBezTo>
                      <a:pt x="0" y="67559"/>
                      <a:pt x="19540" y="87099"/>
                      <a:pt x="43549" y="87099"/>
                    </a:cubicBezTo>
                    <a:cubicBezTo>
                      <a:pt x="62450" y="87099"/>
                      <a:pt x="78418" y="74919"/>
                      <a:pt x="84428" y="58066"/>
                    </a:cubicBezTo>
                    <a:close/>
                    <a:moveTo>
                      <a:pt x="159682" y="29032"/>
                    </a:moveTo>
                    <a:cubicBezTo>
                      <a:pt x="167680" y="29032"/>
                      <a:pt x="174198" y="35536"/>
                      <a:pt x="174198" y="43549"/>
                    </a:cubicBezTo>
                    <a:cubicBezTo>
                      <a:pt x="174198" y="51563"/>
                      <a:pt x="167680" y="58066"/>
                      <a:pt x="159682" y="58066"/>
                    </a:cubicBezTo>
                    <a:cubicBezTo>
                      <a:pt x="151683" y="58066"/>
                      <a:pt x="145165" y="51563"/>
                      <a:pt x="145165" y="43549"/>
                    </a:cubicBezTo>
                    <a:cubicBezTo>
                      <a:pt x="145165" y="35536"/>
                      <a:pt x="151683" y="29032"/>
                      <a:pt x="159682" y="29032"/>
                    </a:cubicBezTo>
                    <a:close/>
                    <a:moveTo>
                      <a:pt x="43549" y="29032"/>
                    </a:moveTo>
                    <a:cubicBezTo>
                      <a:pt x="35551" y="29032"/>
                      <a:pt x="29033" y="35536"/>
                      <a:pt x="29033" y="43549"/>
                    </a:cubicBezTo>
                    <a:cubicBezTo>
                      <a:pt x="29033" y="51563"/>
                      <a:pt x="35551" y="58066"/>
                      <a:pt x="43549" y="58066"/>
                    </a:cubicBezTo>
                    <a:cubicBezTo>
                      <a:pt x="51548" y="58066"/>
                      <a:pt x="58066" y="51563"/>
                      <a:pt x="58066" y="43549"/>
                    </a:cubicBezTo>
                    <a:cubicBezTo>
                      <a:pt x="58066" y="35536"/>
                      <a:pt x="51548" y="29032"/>
                      <a:pt x="43549" y="29032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7" name="Freeform 204">
                <a:extLst>
                  <a:ext uri="{FF2B5EF4-FFF2-40B4-BE49-F238E27FC236}">
                    <a16:creationId xmlns:a16="http://schemas.microsoft.com/office/drawing/2014/main" id="{3C73B56A-3008-56B6-701D-CA43ACEF9852}"/>
                  </a:ext>
                </a:extLst>
              </p:cNvPr>
              <p:cNvSpPr/>
              <p:nvPr/>
            </p:nvSpPr>
            <p:spPr>
              <a:xfrm>
                <a:off x="8539569" y="6185860"/>
                <a:ext cx="217747" cy="203231"/>
              </a:xfrm>
              <a:custGeom>
                <a:avLst/>
                <a:gdLst>
                  <a:gd name="connsiteX0" fmla="*/ 133320 w 217747"/>
                  <a:gd name="connsiteY0" fmla="*/ 58067 h 203231"/>
                  <a:gd name="connsiteX1" fmla="*/ 174198 w 217747"/>
                  <a:gd name="connsiteY1" fmla="*/ 87099 h 203231"/>
                  <a:gd name="connsiteX2" fmla="*/ 217747 w 217747"/>
                  <a:gd name="connsiteY2" fmla="*/ 43550 h 203231"/>
                  <a:gd name="connsiteX3" fmla="*/ 174198 w 217747"/>
                  <a:gd name="connsiteY3" fmla="*/ 0 h 203231"/>
                  <a:gd name="connsiteX4" fmla="*/ 133320 w 217747"/>
                  <a:gd name="connsiteY4" fmla="*/ 29033 h 203231"/>
                  <a:gd name="connsiteX5" fmla="*/ 43549 w 217747"/>
                  <a:gd name="connsiteY5" fmla="*/ 29033 h 203231"/>
                  <a:gd name="connsiteX6" fmla="*/ 29033 w 217747"/>
                  <a:gd name="connsiteY6" fmla="*/ 43550 h 203231"/>
                  <a:gd name="connsiteX7" fmla="*/ 29033 w 217747"/>
                  <a:gd name="connsiteY7" fmla="*/ 118804 h 203231"/>
                  <a:gd name="connsiteX8" fmla="*/ 0 w 217747"/>
                  <a:gd name="connsiteY8" fmla="*/ 159682 h 203231"/>
                  <a:gd name="connsiteX9" fmla="*/ 43549 w 217747"/>
                  <a:gd name="connsiteY9" fmla="*/ 203231 h 203231"/>
                  <a:gd name="connsiteX10" fmla="*/ 87099 w 217747"/>
                  <a:gd name="connsiteY10" fmla="*/ 159682 h 203231"/>
                  <a:gd name="connsiteX11" fmla="*/ 58067 w 217747"/>
                  <a:gd name="connsiteY11" fmla="*/ 118804 h 203231"/>
                  <a:gd name="connsiteX12" fmla="*/ 58067 w 217747"/>
                  <a:gd name="connsiteY12" fmla="*/ 58067 h 203231"/>
                  <a:gd name="connsiteX13" fmla="*/ 133320 w 217747"/>
                  <a:gd name="connsiteY13" fmla="*/ 58067 h 203231"/>
                  <a:gd name="connsiteX14" fmla="*/ 174198 w 217747"/>
                  <a:gd name="connsiteY14" fmla="*/ 29033 h 203231"/>
                  <a:gd name="connsiteX15" fmla="*/ 188715 w 217747"/>
                  <a:gd name="connsiteY15" fmla="*/ 43550 h 203231"/>
                  <a:gd name="connsiteX16" fmla="*/ 174198 w 217747"/>
                  <a:gd name="connsiteY16" fmla="*/ 58067 h 203231"/>
                  <a:gd name="connsiteX17" fmla="*/ 159682 w 217747"/>
                  <a:gd name="connsiteY17" fmla="*/ 43550 h 203231"/>
                  <a:gd name="connsiteX18" fmla="*/ 174198 w 217747"/>
                  <a:gd name="connsiteY18" fmla="*/ 29033 h 203231"/>
                  <a:gd name="connsiteX19" fmla="*/ 29033 w 217747"/>
                  <a:gd name="connsiteY19" fmla="*/ 159682 h 203231"/>
                  <a:gd name="connsiteX20" fmla="*/ 43549 w 217747"/>
                  <a:gd name="connsiteY20" fmla="*/ 174198 h 203231"/>
                  <a:gd name="connsiteX21" fmla="*/ 58067 w 217747"/>
                  <a:gd name="connsiteY21" fmla="*/ 159682 h 203231"/>
                  <a:gd name="connsiteX22" fmla="*/ 43549 w 217747"/>
                  <a:gd name="connsiteY22" fmla="*/ 145166 h 203231"/>
                  <a:gd name="connsiteX23" fmla="*/ 29033 w 217747"/>
                  <a:gd name="connsiteY23" fmla="*/ 159682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7747" h="203231">
                    <a:moveTo>
                      <a:pt x="133320" y="58067"/>
                    </a:moveTo>
                    <a:cubicBezTo>
                      <a:pt x="139330" y="74920"/>
                      <a:pt x="155297" y="87099"/>
                      <a:pt x="174198" y="87099"/>
                    </a:cubicBezTo>
                    <a:cubicBezTo>
                      <a:pt x="198209" y="87099"/>
                      <a:pt x="217747" y="67560"/>
                      <a:pt x="217747" y="43550"/>
                    </a:cubicBezTo>
                    <a:cubicBezTo>
                      <a:pt x="217747" y="19540"/>
                      <a:pt x="198209" y="0"/>
                      <a:pt x="174198" y="0"/>
                    </a:cubicBezTo>
                    <a:cubicBezTo>
                      <a:pt x="155297" y="0"/>
                      <a:pt x="139330" y="12180"/>
                      <a:pt x="133320" y="29033"/>
                    </a:cubicBezTo>
                    <a:lnTo>
                      <a:pt x="43549" y="29033"/>
                    </a:lnTo>
                    <a:cubicBezTo>
                      <a:pt x="35536" y="29033"/>
                      <a:pt x="29033" y="35522"/>
                      <a:pt x="29033" y="43550"/>
                    </a:cubicBezTo>
                    <a:lnTo>
                      <a:pt x="29033" y="118804"/>
                    </a:lnTo>
                    <a:cubicBezTo>
                      <a:pt x="12180" y="124814"/>
                      <a:pt x="0" y="140781"/>
                      <a:pt x="0" y="159682"/>
                    </a:cubicBezTo>
                    <a:cubicBezTo>
                      <a:pt x="0" y="183692"/>
                      <a:pt x="19540" y="203231"/>
                      <a:pt x="43549" y="203231"/>
                    </a:cubicBezTo>
                    <a:cubicBezTo>
                      <a:pt x="67560" y="203231"/>
                      <a:pt x="87099" y="183692"/>
                      <a:pt x="87099" y="159682"/>
                    </a:cubicBezTo>
                    <a:cubicBezTo>
                      <a:pt x="87099" y="140781"/>
                      <a:pt x="74920" y="124814"/>
                      <a:pt x="58067" y="118804"/>
                    </a:cubicBezTo>
                    <a:lnTo>
                      <a:pt x="58067" y="58067"/>
                    </a:lnTo>
                    <a:lnTo>
                      <a:pt x="133320" y="58067"/>
                    </a:lnTo>
                    <a:close/>
                    <a:moveTo>
                      <a:pt x="174198" y="29033"/>
                    </a:moveTo>
                    <a:cubicBezTo>
                      <a:pt x="182197" y="29033"/>
                      <a:pt x="188715" y="35536"/>
                      <a:pt x="188715" y="43550"/>
                    </a:cubicBezTo>
                    <a:cubicBezTo>
                      <a:pt x="188715" y="51563"/>
                      <a:pt x="182197" y="58067"/>
                      <a:pt x="174198" y="58067"/>
                    </a:cubicBezTo>
                    <a:cubicBezTo>
                      <a:pt x="166200" y="58067"/>
                      <a:pt x="159682" y="51563"/>
                      <a:pt x="159682" y="43550"/>
                    </a:cubicBezTo>
                    <a:cubicBezTo>
                      <a:pt x="159682" y="35536"/>
                      <a:pt x="166200" y="29033"/>
                      <a:pt x="174198" y="29033"/>
                    </a:cubicBezTo>
                    <a:close/>
                    <a:moveTo>
                      <a:pt x="29033" y="159682"/>
                    </a:moveTo>
                    <a:cubicBezTo>
                      <a:pt x="29033" y="167695"/>
                      <a:pt x="35552" y="174198"/>
                      <a:pt x="43549" y="174198"/>
                    </a:cubicBezTo>
                    <a:cubicBezTo>
                      <a:pt x="51548" y="174198"/>
                      <a:pt x="58067" y="167695"/>
                      <a:pt x="58067" y="159682"/>
                    </a:cubicBezTo>
                    <a:cubicBezTo>
                      <a:pt x="58067" y="151669"/>
                      <a:pt x="51548" y="145166"/>
                      <a:pt x="43549" y="145166"/>
                    </a:cubicBezTo>
                    <a:cubicBezTo>
                      <a:pt x="35552" y="145166"/>
                      <a:pt x="29033" y="151669"/>
                      <a:pt x="29033" y="159682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id="{E2BC5520-6963-C66D-7F54-A868AFAA31E3}"/>
                </a:ext>
              </a:extLst>
            </p:cNvPr>
            <p:cNvSpPr/>
            <p:nvPr/>
          </p:nvSpPr>
          <p:spPr>
            <a:xfrm>
              <a:off x="7958910" y="5561652"/>
              <a:ext cx="870989" cy="870989"/>
            </a:xfrm>
            <a:custGeom>
              <a:avLst/>
              <a:gdLst>
                <a:gd name="connsiteX0" fmla="*/ 435495 w 870989"/>
                <a:gd name="connsiteY0" fmla="*/ 0 h 870989"/>
                <a:gd name="connsiteX1" fmla="*/ 0 w 870989"/>
                <a:gd name="connsiteY1" fmla="*/ 435495 h 870989"/>
                <a:gd name="connsiteX2" fmla="*/ 14516 w 870989"/>
                <a:gd name="connsiteY2" fmla="*/ 450011 h 870989"/>
                <a:gd name="connsiteX3" fmla="*/ 217747 w 870989"/>
                <a:gd name="connsiteY3" fmla="*/ 450011 h 870989"/>
                <a:gd name="connsiteX4" fmla="*/ 217747 w 870989"/>
                <a:gd name="connsiteY4" fmla="*/ 496232 h 870989"/>
                <a:gd name="connsiteX5" fmla="*/ 191386 w 870989"/>
                <a:gd name="connsiteY5" fmla="*/ 522593 h 870989"/>
                <a:gd name="connsiteX6" fmla="*/ 122142 w 870989"/>
                <a:gd name="connsiteY6" fmla="*/ 522593 h 870989"/>
                <a:gd name="connsiteX7" fmla="*/ 82845 w 870989"/>
                <a:gd name="connsiteY7" fmla="*/ 483298 h 870989"/>
                <a:gd name="connsiteX8" fmla="*/ 72583 w 870989"/>
                <a:gd name="connsiteY8" fmla="*/ 479044 h 870989"/>
                <a:gd name="connsiteX9" fmla="*/ 14516 w 870989"/>
                <a:gd name="connsiteY9" fmla="*/ 479044 h 870989"/>
                <a:gd name="connsiteX10" fmla="*/ 14516 w 870989"/>
                <a:gd name="connsiteY10" fmla="*/ 508077 h 870989"/>
                <a:gd name="connsiteX11" fmla="*/ 66573 w 870989"/>
                <a:gd name="connsiteY11" fmla="*/ 508077 h 870989"/>
                <a:gd name="connsiteX12" fmla="*/ 105869 w 870989"/>
                <a:gd name="connsiteY12" fmla="*/ 547373 h 870989"/>
                <a:gd name="connsiteX13" fmla="*/ 116132 w 870989"/>
                <a:gd name="connsiteY13" fmla="*/ 551627 h 870989"/>
                <a:gd name="connsiteX14" fmla="*/ 191386 w 870989"/>
                <a:gd name="connsiteY14" fmla="*/ 551627 h 870989"/>
                <a:gd name="connsiteX15" fmla="*/ 217747 w 870989"/>
                <a:gd name="connsiteY15" fmla="*/ 577988 h 870989"/>
                <a:gd name="connsiteX16" fmla="*/ 217747 w 870989"/>
                <a:gd name="connsiteY16" fmla="*/ 609692 h 870989"/>
                <a:gd name="connsiteX17" fmla="*/ 127978 w 870989"/>
                <a:gd name="connsiteY17" fmla="*/ 609692 h 870989"/>
                <a:gd name="connsiteX18" fmla="*/ 87099 w 870989"/>
                <a:gd name="connsiteY18" fmla="*/ 580659 h 870989"/>
                <a:gd name="connsiteX19" fmla="*/ 43549 w 870989"/>
                <a:gd name="connsiteY19" fmla="*/ 624209 h 870989"/>
                <a:gd name="connsiteX20" fmla="*/ 87099 w 870989"/>
                <a:gd name="connsiteY20" fmla="*/ 667758 h 870989"/>
                <a:gd name="connsiteX21" fmla="*/ 127978 w 870989"/>
                <a:gd name="connsiteY21" fmla="*/ 638726 h 870989"/>
                <a:gd name="connsiteX22" fmla="*/ 232263 w 870989"/>
                <a:gd name="connsiteY22" fmla="*/ 638726 h 870989"/>
                <a:gd name="connsiteX23" fmla="*/ 246781 w 870989"/>
                <a:gd name="connsiteY23" fmla="*/ 624209 h 870989"/>
                <a:gd name="connsiteX24" fmla="*/ 246781 w 870989"/>
                <a:gd name="connsiteY24" fmla="*/ 577988 h 870989"/>
                <a:gd name="connsiteX25" fmla="*/ 275813 w 870989"/>
                <a:gd name="connsiteY25" fmla="*/ 537110 h 870989"/>
                <a:gd name="connsiteX26" fmla="*/ 246781 w 870989"/>
                <a:gd name="connsiteY26" fmla="*/ 496232 h 870989"/>
                <a:gd name="connsiteX27" fmla="*/ 246781 w 870989"/>
                <a:gd name="connsiteY27" fmla="*/ 450011 h 870989"/>
                <a:gd name="connsiteX28" fmla="*/ 304846 w 870989"/>
                <a:gd name="connsiteY28" fmla="*/ 450011 h 870989"/>
                <a:gd name="connsiteX29" fmla="*/ 304846 w 870989"/>
                <a:gd name="connsiteY29" fmla="*/ 609692 h 870989"/>
                <a:gd name="connsiteX30" fmla="*/ 309100 w 870989"/>
                <a:gd name="connsiteY30" fmla="*/ 619956 h 870989"/>
                <a:gd name="connsiteX31" fmla="*/ 362912 w 870989"/>
                <a:gd name="connsiteY31" fmla="*/ 673768 h 870989"/>
                <a:gd name="connsiteX32" fmla="*/ 362912 w 870989"/>
                <a:gd name="connsiteY32" fmla="*/ 786561 h 870989"/>
                <a:gd name="connsiteX33" fmla="*/ 333879 w 870989"/>
                <a:gd name="connsiteY33" fmla="*/ 827440 h 870989"/>
                <a:gd name="connsiteX34" fmla="*/ 377429 w 870989"/>
                <a:gd name="connsiteY34" fmla="*/ 870989 h 870989"/>
                <a:gd name="connsiteX35" fmla="*/ 420978 w 870989"/>
                <a:gd name="connsiteY35" fmla="*/ 827440 h 870989"/>
                <a:gd name="connsiteX36" fmla="*/ 391945 w 870989"/>
                <a:gd name="connsiteY36" fmla="*/ 786561 h 870989"/>
                <a:gd name="connsiteX37" fmla="*/ 391945 w 870989"/>
                <a:gd name="connsiteY37" fmla="*/ 673768 h 870989"/>
                <a:gd name="connsiteX38" fmla="*/ 416725 w 870989"/>
                <a:gd name="connsiteY38" fmla="*/ 648988 h 870989"/>
                <a:gd name="connsiteX39" fmla="*/ 420978 w 870989"/>
                <a:gd name="connsiteY39" fmla="*/ 638726 h 870989"/>
                <a:gd name="connsiteX40" fmla="*/ 420978 w 870989"/>
                <a:gd name="connsiteY40" fmla="*/ 563472 h 870989"/>
                <a:gd name="connsiteX41" fmla="*/ 450011 w 870989"/>
                <a:gd name="connsiteY41" fmla="*/ 522593 h 870989"/>
                <a:gd name="connsiteX42" fmla="*/ 420978 w 870989"/>
                <a:gd name="connsiteY42" fmla="*/ 481715 h 870989"/>
                <a:gd name="connsiteX43" fmla="*/ 420978 w 870989"/>
                <a:gd name="connsiteY43" fmla="*/ 450011 h 870989"/>
                <a:gd name="connsiteX44" fmla="*/ 560133 w 870989"/>
                <a:gd name="connsiteY44" fmla="*/ 450011 h 870989"/>
                <a:gd name="connsiteX45" fmla="*/ 526847 w 870989"/>
                <a:gd name="connsiteY45" fmla="*/ 483298 h 870989"/>
                <a:gd name="connsiteX46" fmla="*/ 522593 w 870989"/>
                <a:gd name="connsiteY46" fmla="*/ 493560 h 870989"/>
                <a:gd name="connsiteX47" fmla="*/ 522593 w 870989"/>
                <a:gd name="connsiteY47" fmla="*/ 525264 h 870989"/>
                <a:gd name="connsiteX48" fmla="*/ 493560 w 870989"/>
                <a:gd name="connsiteY48" fmla="*/ 566143 h 870989"/>
                <a:gd name="connsiteX49" fmla="*/ 522593 w 870989"/>
                <a:gd name="connsiteY49" fmla="*/ 607022 h 870989"/>
                <a:gd name="connsiteX50" fmla="*/ 522593 w 870989"/>
                <a:gd name="connsiteY50" fmla="*/ 647232 h 870989"/>
                <a:gd name="connsiteX51" fmla="*/ 497814 w 870989"/>
                <a:gd name="connsiteY51" fmla="*/ 672012 h 870989"/>
                <a:gd name="connsiteX52" fmla="*/ 493560 w 870989"/>
                <a:gd name="connsiteY52" fmla="*/ 682275 h 870989"/>
                <a:gd name="connsiteX53" fmla="*/ 493560 w 870989"/>
                <a:gd name="connsiteY53" fmla="*/ 772045 h 870989"/>
                <a:gd name="connsiteX54" fmla="*/ 464528 w 870989"/>
                <a:gd name="connsiteY54" fmla="*/ 812923 h 870989"/>
                <a:gd name="connsiteX55" fmla="*/ 508077 w 870989"/>
                <a:gd name="connsiteY55" fmla="*/ 856473 h 870989"/>
                <a:gd name="connsiteX56" fmla="*/ 551627 w 870989"/>
                <a:gd name="connsiteY56" fmla="*/ 812923 h 870989"/>
                <a:gd name="connsiteX57" fmla="*/ 522593 w 870989"/>
                <a:gd name="connsiteY57" fmla="*/ 772045 h 870989"/>
                <a:gd name="connsiteX58" fmla="*/ 522593 w 870989"/>
                <a:gd name="connsiteY58" fmla="*/ 688285 h 870989"/>
                <a:gd name="connsiteX59" fmla="*/ 547373 w 870989"/>
                <a:gd name="connsiteY59" fmla="*/ 663505 h 870989"/>
                <a:gd name="connsiteX60" fmla="*/ 551627 w 870989"/>
                <a:gd name="connsiteY60" fmla="*/ 653242 h 870989"/>
                <a:gd name="connsiteX61" fmla="*/ 551627 w 870989"/>
                <a:gd name="connsiteY61" fmla="*/ 607022 h 870989"/>
                <a:gd name="connsiteX62" fmla="*/ 577988 w 870989"/>
                <a:gd name="connsiteY62" fmla="*/ 580659 h 870989"/>
                <a:gd name="connsiteX63" fmla="*/ 653242 w 870989"/>
                <a:gd name="connsiteY63" fmla="*/ 580659 h 870989"/>
                <a:gd name="connsiteX64" fmla="*/ 663505 w 870989"/>
                <a:gd name="connsiteY64" fmla="*/ 576406 h 870989"/>
                <a:gd name="connsiteX65" fmla="*/ 702801 w 870989"/>
                <a:gd name="connsiteY65" fmla="*/ 537110 h 870989"/>
                <a:gd name="connsiteX66" fmla="*/ 772045 w 870989"/>
                <a:gd name="connsiteY66" fmla="*/ 537110 h 870989"/>
                <a:gd name="connsiteX67" fmla="*/ 812923 w 870989"/>
                <a:gd name="connsiteY67" fmla="*/ 566143 h 870989"/>
                <a:gd name="connsiteX68" fmla="*/ 856473 w 870989"/>
                <a:gd name="connsiteY68" fmla="*/ 522593 h 870989"/>
                <a:gd name="connsiteX69" fmla="*/ 827440 w 870989"/>
                <a:gd name="connsiteY69" fmla="*/ 481715 h 870989"/>
                <a:gd name="connsiteX70" fmla="*/ 827440 w 870989"/>
                <a:gd name="connsiteY70" fmla="*/ 450011 h 870989"/>
                <a:gd name="connsiteX71" fmla="*/ 856473 w 870989"/>
                <a:gd name="connsiteY71" fmla="*/ 450011 h 870989"/>
                <a:gd name="connsiteX72" fmla="*/ 870989 w 870989"/>
                <a:gd name="connsiteY72" fmla="*/ 435495 h 870989"/>
                <a:gd name="connsiteX73" fmla="*/ 435495 w 870989"/>
                <a:gd name="connsiteY73" fmla="*/ 0 h 870989"/>
                <a:gd name="connsiteX74" fmla="*/ 87099 w 870989"/>
                <a:gd name="connsiteY74" fmla="*/ 638726 h 870989"/>
                <a:gd name="connsiteX75" fmla="*/ 72583 w 870989"/>
                <a:gd name="connsiteY75" fmla="*/ 624209 h 870989"/>
                <a:gd name="connsiteX76" fmla="*/ 87099 w 870989"/>
                <a:gd name="connsiteY76" fmla="*/ 609692 h 870989"/>
                <a:gd name="connsiteX77" fmla="*/ 101615 w 870989"/>
                <a:gd name="connsiteY77" fmla="*/ 624209 h 870989"/>
                <a:gd name="connsiteX78" fmla="*/ 87099 w 870989"/>
                <a:gd name="connsiteY78" fmla="*/ 638726 h 870989"/>
                <a:gd name="connsiteX79" fmla="*/ 217747 w 870989"/>
                <a:gd name="connsiteY79" fmla="*/ 537110 h 870989"/>
                <a:gd name="connsiteX80" fmla="*/ 232263 w 870989"/>
                <a:gd name="connsiteY80" fmla="*/ 551627 h 870989"/>
                <a:gd name="connsiteX81" fmla="*/ 246781 w 870989"/>
                <a:gd name="connsiteY81" fmla="*/ 537110 h 870989"/>
                <a:gd name="connsiteX82" fmla="*/ 232263 w 870989"/>
                <a:gd name="connsiteY82" fmla="*/ 522593 h 870989"/>
                <a:gd name="connsiteX83" fmla="*/ 217747 w 870989"/>
                <a:gd name="connsiteY83" fmla="*/ 537110 h 870989"/>
                <a:gd name="connsiteX84" fmla="*/ 508077 w 870989"/>
                <a:gd name="connsiteY84" fmla="*/ 827440 h 870989"/>
                <a:gd name="connsiteX85" fmla="*/ 493560 w 870989"/>
                <a:gd name="connsiteY85" fmla="*/ 812923 h 870989"/>
                <a:gd name="connsiteX86" fmla="*/ 508077 w 870989"/>
                <a:gd name="connsiteY86" fmla="*/ 798406 h 870989"/>
                <a:gd name="connsiteX87" fmla="*/ 522593 w 870989"/>
                <a:gd name="connsiteY87" fmla="*/ 812923 h 870989"/>
                <a:gd name="connsiteX88" fmla="*/ 508077 w 870989"/>
                <a:gd name="connsiteY88" fmla="*/ 827440 h 870989"/>
                <a:gd name="connsiteX89" fmla="*/ 713311 w 870989"/>
                <a:gd name="connsiteY89" fmla="*/ 256579 h 870989"/>
                <a:gd name="connsiteX90" fmla="*/ 787476 w 870989"/>
                <a:gd name="connsiteY90" fmla="*/ 232438 h 870989"/>
                <a:gd name="connsiteX91" fmla="*/ 708898 w 870989"/>
                <a:gd name="connsiteY91" fmla="*/ 135105 h 870989"/>
                <a:gd name="connsiteX92" fmla="*/ 664478 w 870989"/>
                <a:gd name="connsiteY92" fmla="*/ 148474 h 870989"/>
                <a:gd name="connsiteX93" fmla="*/ 713311 w 870989"/>
                <a:gd name="connsiteY93" fmla="*/ 256579 h 870989"/>
                <a:gd name="connsiteX94" fmla="*/ 566042 w 870989"/>
                <a:gd name="connsiteY94" fmla="*/ 420978 h 870989"/>
                <a:gd name="connsiteX95" fmla="*/ 561004 w 870989"/>
                <a:gd name="connsiteY95" fmla="*/ 313019 h 870989"/>
                <a:gd name="connsiteX96" fmla="*/ 693351 w 870989"/>
                <a:gd name="connsiteY96" fmla="*/ 291447 h 870989"/>
                <a:gd name="connsiteX97" fmla="*/ 711046 w 870989"/>
                <a:gd name="connsiteY97" fmla="*/ 420978 h 870989"/>
                <a:gd name="connsiteX98" fmla="*/ 566042 w 870989"/>
                <a:gd name="connsiteY98" fmla="*/ 420978 h 870989"/>
                <a:gd name="connsiteX99" fmla="*/ 435495 w 870989"/>
                <a:gd name="connsiteY99" fmla="*/ 145165 h 870989"/>
                <a:gd name="connsiteX100" fmla="*/ 503620 w 870989"/>
                <a:gd name="connsiteY100" fmla="*/ 142959 h 870989"/>
                <a:gd name="connsiteX101" fmla="*/ 435495 w 870989"/>
                <a:gd name="connsiteY101" fmla="*/ 29033 h 870989"/>
                <a:gd name="connsiteX102" fmla="*/ 367369 w 870989"/>
                <a:gd name="connsiteY102" fmla="*/ 142959 h 870989"/>
                <a:gd name="connsiteX103" fmla="*/ 435495 w 870989"/>
                <a:gd name="connsiteY103" fmla="*/ 145165 h 870989"/>
                <a:gd name="connsiteX104" fmla="*/ 490933 w 870989"/>
                <a:gd name="connsiteY104" fmla="*/ 37293 h 870989"/>
                <a:gd name="connsiteX105" fmla="*/ 616646 w 870989"/>
                <a:gd name="connsiteY105" fmla="*/ 129385 h 870989"/>
                <a:gd name="connsiteX106" fmla="*/ 533176 w 870989"/>
                <a:gd name="connsiteY106" fmla="*/ 140679 h 870989"/>
                <a:gd name="connsiteX107" fmla="*/ 490933 w 870989"/>
                <a:gd name="connsiteY107" fmla="*/ 37293 h 870989"/>
                <a:gd name="connsiteX108" fmla="*/ 529605 w 870989"/>
                <a:gd name="connsiteY108" fmla="*/ 286686 h 870989"/>
                <a:gd name="connsiteX109" fmla="*/ 510864 w 870989"/>
                <a:gd name="connsiteY109" fmla="*/ 171628 h 870989"/>
                <a:gd name="connsiteX110" fmla="*/ 435495 w 870989"/>
                <a:gd name="connsiteY110" fmla="*/ 174198 h 870989"/>
                <a:gd name="connsiteX111" fmla="*/ 360140 w 870989"/>
                <a:gd name="connsiteY111" fmla="*/ 171628 h 870989"/>
                <a:gd name="connsiteX112" fmla="*/ 341398 w 870989"/>
                <a:gd name="connsiteY112" fmla="*/ 286686 h 870989"/>
                <a:gd name="connsiteX113" fmla="*/ 435495 w 870989"/>
                <a:gd name="connsiteY113" fmla="*/ 290330 h 870989"/>
                <a:gd name="connsiteX114" fmla="*/ 529605 w 870989"/>
                <a:gd name="connsiteY114" fmla="*/ 286686 h 870989"/>
                <a:gd name="connsiteX115" fmla="*/ 337813 w 870989"/>
                <a:gd name="connsiteY115" fmla="*/ 140665 h 870989"/>
                <a:gd name="connsiteX116" fmla="*/ 254343 w 870989"/>
                <a:gd name="connsiteY116" fmla="*/ 129371 h 870989"/>
                <a:gd name="connsiteX117" fmla="*/ 380056 w 870989"/>
                <a:gd name="connsiteY117" fmla="*/ 37278 h 870989"/>
                <a:gd name="connsiteX118" fmla="*/ 337813 w 870989"/>
                <a:gd name="connsiteY118" fmla="*/ 140665 h 870989"/>
                <a:gd name="connsiteX119" fmla="*/ 312743 w 870989"/>
                <a:gd name="connsiteY119" fmla="*/ 284146 h 870989"/>
                <a:gd name="connsiteX120" fmla="*/ 330932 w 870989"/>
                <a:gd name="connsiteY120" fmla="*/ 169175 h 870989"/>
                <a:gd name="connsiteX121" fmla="*/ 236038 w 870989"/>
                <a:gd name="connsiteY121" fmla="*/ 155210 h 870989"/>
                <a:gd name="connsiteX122" fmla="*/ 185666 w 870989"/>
                <a:gd name="connsiteY122" fmla="*/ 263547 h 870989"/>
                <a:gd name="connsiteX123" fmla="*/ 312743 w 870989"/>
                <a:gd name="connsiteY123" fmla="*/ 284146 h 870989"/>
                <a:gd name="connsiteX124" fmla="*/ 309971 w 870989"/>
                <a:gd name="connsiteY124" fmla="*/ 313019 h 870989"/>
                <a:gd name="connsiteX125" fmla="*/ 304933 w 870989"/>
                <a:gd name="connsiteY125" fmla="*/ 420978 h 870989"/>
                <a:gd name="connsiteX126" fmla="*/ 159914 w 870989"/>
                <a:gd name="connsiteY126" fmla="*/ 420978 h 870989"/>
                <a:gd name="connsiteX127" fmla="*/ 177609 w 870989"/>
                <a:gd name="connsiteY127" fmla="*/ 291447 h 870989"/>
                <a:gd name="connsiteX128" fmla="*/ 309971 w 870989"/>
                <a:gd name="connsiteY128" fmla="*/ 313019 h 870989"/>
                <a:gd name="connsiteX129" fmla="*/ 435495 w 870989"/>
                <a:gd name="connsiteY129" fmla="*/ 319362 h 870989"/>
                <a:gd name="connsiteX130" fmla="*/ 338698 w 870989"/>
                <a:gd name="connsiteY130" fmla="*/ 315574 h 870989"/>
                <a:gd name="connsiteX131" fmla="*/ 333981 w 870989"/>
                <a:gd name="connsiteY131" fmla="*/ 420978 h 870989"/>
                <a:gd name="connsiteX132" fmla="*/ 536994 w 870989"/>
                <a:gd name="connsiteY132" fmla="*/ 420978 h 870989"/>
                <a:gd name="connsiteX133" fmla="*/ 532291 w 870989"/>
                <a:gd name="connsiteY133" fmla="*/ 315574 h 870989"/>
                <a:gd name="connsiteX134" fmla="*/ 435495 w 870989"/>
                <a:gd name="connsiteY134" fmla="*/ 319362 h 870989"/>
                <a:gd name="connsiteX135" fmla="*/ 558260 w 870989"/>
                <a:gd name="connsiteY135" fmla="*/ 284146 h 870989"/>
                <a:gd name="connsiteX136" fmla="*/ 540071 w 870989"/>
                <a:gd name="connsiteY136" fmla="*/ 169175 h 870989"/>
                <a:gd name="connsiteX137" fmla="*/ 634965 w 870989"/>
                <a:gd name="connsiteY137" fmla="*/ 155224 h 870989"/>
                <a:gd name="connsiteX138" fmla="*/ 685338 w 870989"/>
                <a:gd name="connsiteY138" fmla="*/ 263561 h 870989"/>
                <a:gd name="connsiteX139" fmla="*/ 558260 w 870989"/>
                <a:gd name="connsiteY139" fmla="*/ 284146 h 870989"/>
                <a:gd name="connsiteX140" fmla="*/ 647392 w 870989"/>
                <a:gd name="connsiteY140" fmla="*/ 122867 h 870989"/>
                <a:gd name="connsiteX141" fmla="*/ 682841 w 870989"/>
                <a:gd name="connsiteY141" fmla="*/ 113301 h 870989"/>
                <a:gd name="connsiteX142" fmla="*/ 588266 w 870989"/>
                <a:gd name="connsiteY142" fmla="*/ 58893 h 870989"/>
                <a:gd name="connsiteX143" fmla="*/ 647392 w 870989"/>
                <a:gd name="connsiteY143" fmla="*/ 122867 h 870989"/>
                <a:gd name="connsiteX144" fmla="*/ 223583 w 870989"/>
                <a:gd name="connsiteY144" fmla="*/ 122853 h 870989"/>
                <a:gd name="connsiteX145" fmla="*/ 188134 w 870989"/>
                <a:gd name="connsiteY145" fmla="*/ 113286 h 870989"/>
                <a:gd name="connsiteX146" fmla="*/ 282709 w 870989"/>
                <a:gd name="connsiteY146" fmla="*/ 58879 h 870989"/>
                <a:gd name="connsiteX147" fmla="*/ 223583 w 870989"/>
                <a:gd name="connsiteY147" fmla="*/ 122853 h 870989"/>
                <a:gd name="connsiteX148" fmla="*/ 206512 w 870989"/>
                <a:gd name="connsiteY148" fmla="*/ 148489 h 870989"/>
                <a:gd name="connsiteX149" fmla="*/ 162091 w 870989"/>
                <a:gd name="connsiteY149" fmla="*/ 135120 h 870989"/>
                <a:gd name="connsiteX150" fmla="*/ 83514 w 870989"/>
                <a:gd name="connsiteY150" fmla="*/ 232453 h 870989"/>
                <a:gd name="connsiteX151" fmla="*/ 157678 w 870989"/>
                <a:gd name="connsiteY151" fmla="*/ 256593 h 870989"/>
                <a:gd name="connsiteX152" fmla="*/ 206512 w 870989"/>
                <a:gd name="connsiteY152" fmla="*/ 148489 h 870989"/>
                <a:gd name="connsiteX153" fmla="*/ 69883 w 870989"/>
                <a:gd name="connsiteY153" fmla="*/ 258234 h 870989"/>
                <a:gd name="connsiteX154" fmla="*/ 149578 w 870989"/>
                <a:gd name="connsiteY154" fmla="*/ 284451 h 870989"/>
                <a:gd name="connsiteX155" fmla="*/ 130895 w 870989"/>
                <a:gd name="connsiteY155" fmla="*/ 420993 h 870989"/>
                <a:gd name="connsiteX156" fmla="*/ 29279 w 870989"/>
                <a:gd name="connsiteY156" fmla="*/ 420993 h 870989"/>
                <a:gd name="connsiteX157" fmla="*/ 69883 w 870989"/>
                <a:gd name="connsiteY157" fmla="*/ 258234 h 870989"/>
                <a:gd name="connsiteX158" fmla="*/ 362912 w 870989"/>
                <a:gd name="connsiteY158" fmla="*/ 827440 h 870989"/>
                <a:gd name="connsiteX159" fmla="*/ 377429 w 870989"/>
                <a:gd name="connsiteY159" fmla="*/ 841956 h 870989"/>
                <a:gd name="connsiteX160" fmla="*/ 391945 w 870989"/>
                <a:gd name="connsiteY160" fmla="*/ 827440 h 870989"/>
                <a:gd name="connsiteX161" fmla="*/ 377429 w 870989"/>
                <a:gd name="connsiteY161" fmla="*/ 812923 h 870989"/>
                <a:gd name="connsiteX162" fmla="*/ 362912 w 870989"/>
                <a:gd name="connsiteY162" fmla="*/ 827440 h 870989"/>
                <a:gd name="connsiteX163" fmla="*/ 406461 w 870989"/>
                <a:gd name="connsiteY163" fmla="*/ 537110 h 870989"/>
                <a:gd name="connsiteX164" fmla="*/ 391945 w 870989"/>
                <a:gd name="connsiteY164" fmla="*/ 522593 h 870989"/>
                <a:gd name="connsiteX165" fmla="*/ 406461 w 870989"/>
                <a:gd name="connsiteY165" fmla="*/ 508077 h 870989"/>
                <a:gd name="connsiteX166" fmla="*/ 420978 w 870989"/>
                <a:gd name="connsiteY166" fmla="*/ 522593 h 870989"/>
                <a:gd name="connsiteX167" fmla="*/ 406461 w 870989"/>
                <a:gd name="connsiteY167" fmla="*/ 537110 h 870989"/>
                <a:gd name="connsiteX168" fmla="*/ 362912 w 870989"/>
                <a:gd name="connsiteY168" fmla="*/ 522593 h 870989"/>
                <a:gd name="connsiteX169" fmla="*/ 391945 w 870989"/>
                <a:gd name="connsiteY169" fmla="*/ 481715 h 870989"/>
                <a:gd name="connsiteX170" fmla="*/ 391945 w 870989"/>
                <a:gd name="connsiteY170" fmla="*/ 450011 h 870989"/>
                <a:gd name="connsiteX171" fmla="*/ 333879 w 870989"/>
                <a:gd name="connsiteY171" fmla="*/ 450011 h 870989"/>
                <a:gd name="connsiteX172" fmla="*/ 333879 w 870989"/>
                <a:gd name="connsiteY172" fmla="*/ 603683 h 870989"/>
                <a:gd name="connsiteX173" fmla="*/ 377429 w 870989"/>
                <a:gd name="connsiteY173" fmla="*/ 647232 h 870989"/>
                <a:gd name="connsiteX174" fmla="*/ 391945 w 870989"/>
                <a:gd name="connsiteY174" fmla="*/ 632716 h 870989"/>
                <a:gd name="connsiteX175" fmla="*/ 391945 w 870989"/>
                <a:gd name="connsiteY175" fmla="*/ 563472 h 870989"/>
                <a:gd name="connsiteX176" fmla="*/ 362912 w 870989"/>
                <a:gd name="connsiteY176" fmla="*/ 522593 h 870989"/>
                <a:gd name="connsiteX177" fmla="*/ 537110 w 870989"/>
                <a:gd name="connsiteY177" fmla="*/ 580659 h 870989"/>
                <a:gd name="connsiteX178" fmla="*/ 522593 w 870989"/>
                <a:gd name="connsiteY178" fmla="*/ 566143 h 870989"/>
                <a:gd name="connsiteX179" fmla="*/ 537110 w 870989"/>
                <a:gd name="connsiteY179" fmla="*/ 551627 h 870989"/>
                <a:gd name="connsiteX180" fmla="*/ 551627 w 870989"/>
                <a:gd name="connsiteY180" fmla="*/ 566143 h 870989"/>
                <a:gd name="connsiteX181" fmla="*/ 537110 w 870989"/>
                <a:gd name="connsiteY181" fmla="*/ 580659 h 870989"/>
                <a:gd name="connsiteX182" fmla="*/ 798406 w 870989"/>
                <a:gd name="connsiteY182" fmla="*/ 522593 h 870989"/>
                <a:gd name="connsiteX183" fmla="*/ 812923 w 870989"/>
                <a:gd name="connsiteY183" fmla="*/ 537110 h 870989"/>
                <a:gd name="connsiteX184" fmla="*/ 827440 w 870989"/>
                <a:gd name="connsiteY184" fmla="*/ 522593 h 870989"/>
                <a:gd name="connsiteX185" fmla="*/ 812923 w 870989"/>
                <a:gd name="connsiteY185" fmla="*/ 508077 h 870989"/>
                <a:gd name="connsiteX186" fmla="*/ 798406 w 870989"/>
                <a:gd name="connsiteY186" fmla="*/ 522593 h 870989"/>
                <a:gd name="connsiteX187" fmla="*/ 798406 w 870989"/>
                <a:gd name="connsiteY187" fmla="*/ 481715 h 870989"/>
                <a:gd name="connsiteX188" fmla="*/ 772045 w 870989"/>
                <a:gd name="connsiteY188" fmla="*/ 508077 h 870989"/>
                <a:gd name="connsiteX189" fmla="*/ 696791 w 870989"/>
                <a:gd name="connsiteY189" fmla="*/ 508077 h 870989"/>
                <a:gd name="connsiteX190" fmla="*/ 686528 w 870989"/>
                <a:gd name="connsiteY190" fmla="*/ 512330 h 870989"/>
                <a:gd name="connsiteX191" fmla="*/ 647232 w 870989"/>
                <a:gd name="connsiteY191" fmla="*/ 551627 h 870989"/>
                <a:gd name="connsiteX192" fmla="*/ 577988 w 870989"/>
                <a:gd name="connsiteY192" fmla="*/ 551627 h 870989"/>
                <a:gd name="connsiteX193" fmla="*/ 551627 w 870989"/>
                <a:gd name="connsiteY193" fmla="*/ 525264 h 870989"/>
                <a:gd name="connsiteX194" fmla="*/ 551627 w 870989"/>
                <a:gd name="connsiteY194" fmla="*/ 499570 h 870989"/>
                <a:gd name="connsiteX195" fmla="*/ 601186 w 870989"/>
                <a:gd name="connsiteY195" fmla="*/ 450011 h 870989"/>
                <a:gd name="connsiteX196" fmla="*/ 798406 w 870989"/>
                <a:gd name="connsiteY196" fmla="*/ 450011 h 870989"/>
                <a:gd name="connsiteX197" fmla="*/ 798406 w 870989"/>
                <a:gd name="connsiteY197" fmla="*/ 481715 h 870989"/>
                <a:gd name="connsiteX198" fmla="*/ 721397 w 870989"/>
                <a:gd name="connsiteY198" fmla="*/ 284436 h 870989"/>
                <a:gd name="connsiteX199" fmla="*/ 740079 w 870989"/>
                <a:gd name="connsiteY199" fmla="*/ 420978 h 870989"/>
                <a:gd name="connsiteX200" fmla="*/ 841695 w 870989"/>
                <a:gd name="connsiteY200" fmla="*/ 420978 h 870989"/>
                <a:gd name="connsiteX201" fmla="*/ 801092 w 870989"/>
                <a:gd name="connsiteY201" fmla="*/ 258219 h 870989"/>
                <a:gd name="connsiteX202" fmla="*/ 721397 w 870989"/>
                <a:gd name="connsiteY202" fmla="*/ 284436 h 8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870989" h="870989">
                  <a:moveTo>
                    <a:pt x="435495" y="0"/>
                  </a:moveTo>
                  <a:cubicBezTo>
                    <a:pt x="195363" y="0"/>
                    <a:pt x="0" y="195363"/>
                    <a:pt x="0" y="435495"/>
                  </a:cubicBezTo>
                  <a:cubicBezTo>
                    <a:pt x="0" y="443522"/>
                    <a:pt x="6503" y="450011"/>
                    <a:pt x="14516" y="450011"/>
                  </a:cubicBezTo>
                  <a:lnTo>
                    <a:pt x="217747" y="450011"/>
                  </a:lnTo>
                  <a:lnTo>
                    <a:pt x="217747" y="496232"/>
                  </a:lnTo>
                  <a:cubicBezTo>
                    <a:pt x="205452" y="500615"/>
                    <a:pt x="195769" y="510298"/>
                    <a:pt x="191386" y="522593"/>
                  </a:cubicBezTo>
                  <a:lnTo>
                    <a:pt x="122142" y="522593"/>
                  </a:lnTo>
                  <a:lnTo>
                    <a:pt x="82845" y="483298"/>
                  </a:lnTo>
                  <a:cubicBezTo>
                    <a:pt x="80131" y="480568"/>
                    <a:pt x="76429" y="479044"/>
                    <a:pt x="72583" y="479044"/>
                  </a:cubicBezTo>
                  <a:lnTo>
                    <a:pt x="14516" y="479044"/>
                  </a:lnTo>
                  <a:lnTo>
                    <a:pt x="14516" y="508077"/>
                  </a:lnTo>
                  <a:lnTo>
                    <a:pt x="66573" y="508077"/>
                  </a:lnTo>
                  <a:lnTo>
                    <a:pt x="105869" y="547373"/>
                  </a:lnTo>
                  <a:cubicBezTo>
                    <a:pt x="108583" y="550103"/>
                    <a:pt x="112285" y="551627"/>
                    <a:pt x="116132" y="551627"/>
                  </a:cubicBezTo>
                  <a:lnTo>
                    <a:pt x="191386" y="551627"/>
                  </a:lnTo>
                  <a:cubicBezTo>
                    <a:pt x="195769" y="563922"/>
                    <a:pt x="205452" y="573604"/>
                    <a:pt x="217747" y="577988"/>
                  </a:cubicBezTo>
                  <a:lnTo>
                    <a:pt x="217747" y="609692"/>
                  </a:lnTo>
                  <a:lnTo>
                    <a:pt x="127978" y="609692"/>
                  </a:lnTo>
                  <a:cubicBezTo>
                    <a:pt x="121968" y="592839"/>
                    <a:pt x="105999" y="580659"/>
                    <a:pt x="87099" y="580659"/>
                  </a:cubicBezTo>
                  <a:cubicBezTo>
                    <a:pt x="63089" y="580659"/>
                    <a:pt x="43549" y="600199"/>
                    <a:pt x="43549" y="624209"/>
                  </a:cubicBezTo>
                  <a:cubicBezTo>
                    <a:pt x="43549" y="648219"/>
                    <a:pt x="63089" y="667758"/>
                    <a:pt x="87099" y="667758"/>
                  </a:cubicBezTo>
                  <a:cubicBezTo>
                    <a:pt x="105999" y="667758"/>
                    <a:pt x="121968" y="655579"/>
                    <a:pt x="127978" y="638726"/>
                  </a:cubicBezTo>
                  <a:lnTo>
                    <a:pt x="232263" y="638726"/>
                  </a:lnTo>
                  <a:cubicBezTo>
                    <a:pt x="240277" y="638726"/>
                    <a:pt x="246781" y="632237"/>
                    <a:pt x="246781" y="624209"/>
                  </a:cubicBezTo>
                  <a:lnTo>
                    <a:pt x="246781" y="577988"/>
                  </a:lnTo>
                  <a:cubicBezTo>
                    <a:pt x="263634" y="571979"/>
                    <a:pt x="275813" y="556010"/>
                    <a:pt x="275813" y="537110"/>
                  </a:cubicBezTo>
                  <a:cubicBezTo>
                    <a:pt x="275813" y="518209"/>
                    <a:pt x="263634" y="502242"/>
                    <a:pt x="246781" y="496232"/>
                  </a:cubicBezTo>
                  <a:lnTo>
                    <a:pt x="246781" y="450011"/>
                  </a:lnTo>
                  <a:lnTo>
                    <a:pt x="304846" y="450011"/>
                  </a:lnTo>
                  <a:lnTo>
                    <a:pt x="304846" y="609692"/>
                  </a:lnTo>
                  <a:cubicBezTo>
                    <a:pt x="304846" y="613554"/>
                    <a:pt x="306370" y="617241"/>
                    <a:pt x="309100" y="619956"/>
                  </a:cubicBezTo>
                  <a:lnTo>
                    <a:pt x="362912" y="673768"/>
                  </a:lnTo>
                  <a:lnTo>
                    <a:pt x="362912" y="786561"/>
                  </a:lnTo>
                  <a:cubicBezTo>
                    <a:pt x="346058" y="792571"/>
                    <a:pt x="333879" y="808539"/>
                    <a:pt x="333879" y="827440"/>
                  </a:cubicBezTo>
                  <a:cubicBezTo>
                    <a:pt x="333879" y="851450"/>
                    <a:pt x="353418" y="870989"/>
                    <a:pt x="377429" y="870989"/>
                  </a:cubicBezTo>
                  <a:cubicBezTo>
                    <a:pt x="401439" y="870989"/>
                    <a:pt x="420978" y="851450"/>
                    <a:pt x="420978" y="827440"/>
                  </a:cubicBezTo>
                  <a:cubicBezTo>
                    <a:pt x="420978" y="808539"/>
                    <a:pt x="408799" y="792571"/>
                    <a:pt x="391945" y="786561"/>
                  </a:cubicBezTo>
                  <a:lnTo>
                    <a:pt x="391945" y="673768"/>
                  </a:lnTo>
                  <a:lnTo>
                    <a:pt x="416725" y="648988"/>
                  </a:lnTo>
                  <a:cubicBezTo>
                    <a:pt x="419454" y="646274"/>
                    <a:pt x="420978" y="642586"/>
                    <a:pt x="420978" y="638726"/>
                  </a:cubicBezTo>
                  <a:lnTo>
                    <a:pt x="420978" y="563472"/>
                  </a:lnTo>
                  <a:cubicBezTo>
                    <a:pt x="437832" y="557462"/>
                    <a:pt x="450011" y="541494"/>
                    <a:pt x="450011" y="522593"/>
                  </a:cubicBezTo>
                  <a:cubicBezTo>
                    <a:pt x="450011" y="503693"/>
                    <a:pt x="437832" y="487725"/>
                    <a:pt x="420978" y="481715"/>
                  </a:cubicBezTo>
                  <a:lnTo>
                    <a:pt x="420978" y="450011"/>
                  </a:lnTo>
                  <a:lnTo>
                    <a:pt x="560133" y="450011"/>
                  </a:lnTo>
                  <a:lnTo>
                    <a:pt x="526847" y="483298"/>
                  </a:lnTo>
                  <a:cubicBezTo>
                    <a:pt x="524118" y="486012"/>
                    <a:pt x="522593" y="489699"/>
                    <a:pt x="522593" y="493560"/>
                  </a:cubicBezTo>
                  <a:lnTo>
                    <a:pt x="522593" y="525264"/>
                  </a:lnTo>
                  <a:cubicBezTo>
                    <a:pt x="505740" y="531274"/>
                    <a:pt x="493560" y="547242"/>
                    <a:pt x="493560" y="566143"/>
                  </a:cubicBezTo>
                  <a:cubicBezTo>
                    <a:pt x="493560" y="585043"/>
                    <a:pt x="505740" y="601012"/>
                    <a:pt x="522593" y="607022"/>
                  </a:cubicBezTo>
                  <a:lnTo>
                    <a:pt x="522593" y="647232"/>
                  </a:lnTo>
                  <a:lnTo>
                    <a:pt x="497814" y="672012"/>
                  </a:lnTo>
                  <a:cubicBezTo>
                    <a:pt x="495084" y="674726"/>
                    <a:pt x="493560" y="678413"/>
                    <a:pt x="493560" y="682275"/>
                  </a:cubicBezTo>
                  <a:lnTo>
                    <a:pt x="493560" y="772045"/>
                  </a:lnTo>
                  <a:cubicBezTo>
                    <a:pt x="476707" y="778055"/>
                    <a:pt x="464528" y="794023"/>
                    <a:pt x="464528" y="812923"/>
                  </a:cubicBezTo>
                  <a:cubicBezTo>
                    <a:pt x="464528" y="836933"/>
                    <a:pt x="484066" y="856473"/>
                    <a:pt x="508077" y="856473"/>
                  </a:cubicBezTo>
                  <a:cubicBezTo>
                    <a:pt x="532087" y="856473"/>
                    <a:pt x="551627" y="836933"/>
                    <a:pt x="551627" y="812923"/>
                  </a:cubicBezTo>
                  <a:cubicBezTo>
                    <a:pt x="551627" y="794023"/>
                    <a:pt x="539447" y="778055"/>
                    <a:pt x="522593" y="772045"/>
                  </a:cubicBezTo>
                  <a:lnTo>
                    <a:pt x="522593" y="688285"/>
                  </a:lnTo>
                  <a:lnTo>
                    <a:pt x="547373" y="663505"/>
                  </a:lnTo>
                  <a:cubicBezTo>
                    <a:pt x="550103" y="660790"/>
                    <a:pt x="551627" y="657104"/>
                    <a:pt x="551627" y="653242"/>
                  </a:cubicBezTo>
                  <a:lnTo>
                    <a:pt x="551627" y="607022"/>
                  </a:lnTo>
                  <a:cubicBezTo>
                    <a:pt x="563922" y="602637"/>
                    <a:pt x="573604" y="592955"/>
                    <a:pt x="577988" y="580659"/>
                  </a:cubicBezTo>
                  <a:lnTo>
                    <a:pt x="653242" y="580659"/>
                  </a:lnTo>
                  <a:cubicBezTo>
                    <a:pt x="657088" y="580659"/>
                    <a:pt x="660790" y="579135"/>
                    <a:pt x="663505" y="576406"/>
                  </a:cubicBezTo>
                  <a:lnTo>
                    <a:pt x="702801" y="537110"/>
                  </a:lnTo>
                  <a:lnTo>
                    <a:pt x="772045" y="537110"/>
                  </a:lnTo>
                  <a:cubicBezTo>
                    <a:pt x="778055" y="553963"/>
                    <a:pt x="794023" y="566143"/>
                    <a:pt x="812923" y="566143"/>
                  </a:cubicBezTo>
                  <a:cubicBezTo>
                    <a:pt x="836933" y="566143"/>
                    <a:pt x="856473" y="546603"/>
                    <a:pt x="856473" y="522593"/>
                  </a:cubicBezTo>
                  <a:cubicBezTo>
                    <a:pt x="856473" y="503693"/>
                    <a:pt x="844293" y="487725"/>
                    <a:pt x="827440" y="481715"/>
                  </a:cubicBezTo>
                  <a:lnTo>
                    <a:pt x="827440" y="450011"/>
                  </a:lnTo>
                  <a:lnTo>
                    <a:pt x="856473" y="450011"/>
                  </a:lnTo>
                  <a:cubicBezTo>
                    <a:pt x="864485" y="450011"/>
                    <a:pt x="870989" y="443522"/>
                    <a:pt x="870989" y="435495"/>
                  </a:cubicBezTo>
                  <a:cubicBezTo>
                    <a:pt x="870989" y="195363"/>
                    <a:pt x="675626" y="0"/>
                    <a:pt x="435495" y="0"/>
                  </a:cubicBezTo>
                  <a:close/>
                  <a:moveTo>
                    <a:pt x="87099" y="638726"/>
                  </a:moveTo>
                  <a:cubicBezTo>
                    <a:pt x="79100" y="638726"/>
                    <a:pt x="72583" y="632222"/>
                    <a:pt x="72583" y="624209"/>
                  </a:cubicBezTo>
                  <a:cubicBezTo>
                    <a:pt x="72583" y="616195"/>
                    <a:pt x="79100" y="609692"/>
                    <a:pt x="87099" y="609692"/>
                  </a:cubicBezTo>
                  <a:cubicBezTo>
                    <a:pt x="95098" y="609692"/>
                    <a:pt x="101615" y="616195"/>
                    <a:pt x="101615" y="624209"/>
                  </a:cubicBezTo>
                  <a:cubicBezTo>
                    <a:pt x="101615" y="632222"/>
                    <a:pt x="95098" y="638726"/>
                    <a:pt x="87099" y="638726"/>
                  </a:cubicBezTo>
                  <a:close/>
                  <a:moveTo>
                    <a:pt x="217747" y="537110"/>
                  </a:moveTo>
                  <a:cubicBezTo>
                    <a:pt x="217747" y="545123"/>
                    <a:pt x="224265" y="551627"/>
                    <a:pt x="232263" y="551627"/>
                  </a:cubicBezTo>
                  <a:cubicBezTo>
                    <a:pt x="240262" y="551627"/>
                    <a:pt x="246781" y="545123"/>
                    <a:pt x="246781" y="537110"/>
                  </a:cubicBezTo>
                  <a:cubicBezTo>
                    <a:pt x="246781" y="529097"/>
                    <a:pt x="240262" y="522593"/>
                    <a:pt x="232263" y="522593"/>
                  </a:cubicBezTo>
                  <a:cubicBezTo>
                    <a:pt x="224265" y="522593"/>
                    <a:pt x="217747" y="529097"/>
                    <a:pt x="217747" y="537110"/>
                  </a:cubicBezTo>
                  <a:close/>
                  <a:moveTo>
                    <a:pt x="508077" y="827440"/>
                  </a:moveTo>
                  <a:cubicBezTo>
                    <a:pt x="500078" y="827440"/>
                    <a:pt x="493560" y="820937"/>
                    <a:pt x="493560" y="812923"/>
                  </a:cubicBezTo>
                  <a:cubicBezTo>
                    <a:pt x="493560" y="804910"/>
                    <a:pt x="500078" y="798406"/>
                    <a:pt x="508077" y="798406"/>
                  </a:cubicBezTo>
                  <a:cubicBezTo>
                    <a:pt x="516075" y="798406"/>
                    <a:pt x="522593" y="804910"/>
                    <a:pt x="522593" y="812923"/>
                  </a:cubicBezTo>
                  <a:cubicBezTo>
                    <a:pt x="522593" y="820937"/>
                    <a:pt x="516075" y="827440"/>
                    <a:pt x="508077" y="827440"/>
                  </a:cubicBezTo>
                  <a:close/>
                  <a:moveTo>
                    <a:pt x="713311" y="256579"/>
                  </a:moveTo>
                  <a:cubicBezTo>
                    <a:pt x="739789" y="249524"/>
                    <a:pt x="764656" y="241468"/>
                    <a:pt x="787476" y="232438"/>
                  </a:cubicBezTo>
                  <a:cubicBezTo>
                    <a:pt x="766398" y="196045"/>
                    <a:pt x="739804" y="163267"/>
                    <a:pt x="708898" y="135105"/>
                  </a:cubicBezTo>
                  <a:cubicBezTo>
                    <a:pt x="695093" y="139968"/>
                    <a:pt x="680300" y="144454"/>
                    <a:pt x="664478" y="148474"/>
                  </a:cubicBezTo>
                  <a:cubicBezTo>
                    <a:pt x="684278" y="180672"/>
                    <a:pt x="700798" y="217050"/>
                    <a:pt x="713311" y="256579"/>
                  </a:cubicBezTo>
                  <a:close/>
                  <a:moveTo>
                    <a:pt x="566042" y="420978"/>
                  </a:moveTo>
                  <a:cubicBezTo>
                    <a:pt x="565678" y="384817"/>
                    <a:pt x="563995" y="348453"/>
                    <a:pt x="561004" y="313019"/>
                  </a:cubicBezTo>
                  <a:cubicBezTo>
                    <a:pt x="607355" y="308316"/>
                    <a:pt x="651921" y="301043"/>
                    <a:pt x="693351" y="291447"/>
                  </a:cubicBezTo>
                  <a:cubicBezTo>
                    <a:pt x="703803" y="331948"/>
                    <a:pt x="709957" y="375513"/>
                    <a:pt x="711046" y="420978"/>
                  </a:cubicBezTo>
                  <a:lnTo>
                    <a:pt x="566042" y="420978"/>
                  </a:lnTo>
                  <a:close/>
                  <a:moveTo>
                    <a:pt x="435495" y="145165"/>
                  </a:moveTo>
                  <a:cubicBezTo>
                    <a:pt x="458619" y="145165"/>
                    <a:pt x="481352" y="144337"/>
                    <a:pt x="503620" y="142959"/>
                  </a:cubicBezTo>
                  <a:cubicBezTo>
                    <a:pt x="483312" y="69636"/>
                    <a:pt x="457212" y="29033"/>
                    <a:pt x="435495" y="29033"/>
                  </a:cubicBezTo>
                  <a:cubicBezTo>
                    <a:pt x="413778" y="29033"/>
                    <a:pt x="387677" y="69636"/>
                    <a:pt x="367369" y="142959"/>
                  </a:cubicBezTo>
                  <a:cubicBezTo>
                    <a:pt x="389637" y="144337"/>
                    <a:pt x="412370" y="145165"/>
                    <a:pt x="435495" y="145165"/>
                  </a:cubicBezTo>
                  <a:close/>
                  <a:moveTo>
                    <a:pt x="490933" y="37293"/>
                  </a:moveTo>
                  <a:cubicBezTo>
                    <a:pt x="538402" y="51620"/>
                    <a:pt x="581429" y="84080"/>
                    <a:pt x="616646" y="129385"/>
                  </a:cubicBezTo>
                  <a:cubicBezTo>
                    <a:pt x="590531" y="134307"/>
                    <a:pt x="562427" y="138022"/>
                    <a:pt x="533176" y="140679"/>
                  </a:cubicBezTo>
                  <a:cubicBezTo>
                    <a:pt x="521882" y="97885"/>
                    <a:pt x="507772" y="62072"/>
                    <a:pt x="490933" y="37293"/>
                  </a:cubicBezTo>
                  <a:close/>
                  <a:moveTo>
                    <a:pt x="529605" y="286686"/>
                  </a:moveTo>
                  <a:cubicBezTo>
                    <a:pt x="525003" y="243340"/>
                    <a:pt x="518514" y="204857"/>
                    <a:pt x="510864" y="171628"/>
                  </a:cubicBezTo>
                  <a:cubicBezTo>
                    <a:pt x="486259" y="173283"/>
                    <a:pt x="461058" y="174198"/>
                    <a:pt x="435495" y="174198"/>
                  </a:cubicBezTo>
                  <a:cubicBezTo>
                    <a:pt x="409931" y="174198"/>
                    <a:pt x="384730" y="173283"/>
                    <a:pt x="360140" y="171628"/>
                  </a:cubicBezTo>
                  <a:cubicBezTo>
                    <a:pt x="352489" y="204857"/>
                    <a:pt x="346000" y="243340"/>
                    <a:pt x="341398" y="286686"/>
                  </a:cubicBezTo>
                  <a:cubicBezTo>
                    <a:pt x="372217" y="289052"/>
                    <a:pt x="403703" y="290330"/>
                    <a:pt x="435495" y="290330"/>
                  </a:cubicBezTo>
                  <a:cubicBezTo>
                    <a:pt x="467286" y="290330"/>
                    <a:pt x="498772" y="289052"/>
                    <a:pt x="529605" y="286686"/>
                  </a:cubicBezTo>
                  <a:close/>
                  <a:moveTo>
                    <a:pt x="337813" y="140665"/>
                  </a:moveTo>
                  <a:cubicBezTo>
                    <a:pt x="308562" y="138008"/>
                    <a:pt x="280459" y="134292"/>
                    <a:pt x="254343" y="129371"/>
                  </a:cubicBezTo>
                  <a:cubicBezTo>
                    <a:pt x="289560" y="84050"/>
                    <a:pt x="332573" y="51606"/>
                    <a:pt x="380056" y="37278"/>
                  </a:cubicBezTo>
                  <a:cubicBezTo>
                    <a:pt x="363217" y="62072"/>
                    <a:pt x="349107" y="97885"/>
                    <a:pt x="337813" y="140665"/>
                  </a:cubicBezTo>
                  <a:close/>
                  <a:moveTo>
                    <a:pt x="312743" y="284146"/>
                  </a:moveTo>
                  <a:cubicBezTo>
                    <a:pt x="317069" y="243441"/>
                    <a:pt x="323137" y="204479"/>
                    <a:pt x="330932" y="169175"/>
                  </a:cubicBezTo>
                  <a:cubicBezTo>
                    <a:pt x="297399" y="165981"/>
                    <a:pt x="265507" y="161307"/>
                    <a:pt x="236038" y="155210"/>
                  </a:cubicBezTo>
                  <a:cubicBezTo>
                    <a:pt x="215526" y="186900"/>
                    <a:pt x="198426" y="223423"/>
                    <a:pt x="185666" y="263547"/>
                  </a:cubicBezTo>
                  <a:cubicBezTo>
                    <a:pt x="225412" y="272692"/>
                    <a:pt x="268192" y="279631"/>
                    <a:pt x="312743" y="284146"/>
                  </a:cubicBezTo>
                  <a:close/>
                  <a:moveTo>
                    <a:pt x="309971" y="313019"/>
                  </a:moveTo>
                  <a:cubicBezTo>
                    <a:pt x="306980" y="348453"/>
                    <a:pt x="305296" y="384817"/>
                    <a:pt x="304933" y="420978"/>
                  </a:cubicBezTo>
                  <a:lnTo>
                    <a:pt x="159914" y="420978"/>
                  </a:lnTo>
                  <a:cubicBezTo>
                    <a:pt x="161002" y="375527"/>
                    <a:pt x="167157" y="331948"/>
                    <a:pt x="177609" y="291447"/>
                  </a:cubicBezTo>
                  <a:cubicBezTo>
                    <a:pt x="219054" y="301057"/>
                    <a:pt x="263619" y="308316"/>
                    <a:pt x="309971" y="313019"/>
                  </a:cubicBezTo>
                  <a:close/>
                  <a:moveTo>
                    <a:pt x="435495" y="319362"/>
                  </a:moveTo>
                  <a:cubicBezTo>
                    <a:pt x="402818" y="319362"/>
                    <a:pt x="370432" y="318042"/>
                    <a:pt x="338698" y="315574"/>
                  </a:cubicBezTo>
                  <a:cubicBezTo>
                    <a:pt x="335984" y="348338"/>
                    <a:pt x="334329" y="383540"/>
                    <a:pt x="333981" y="420978"/>
                  </a:cubicBezTo>
                  <a:lnTo>
                    <a:pt x="536994" y="420978"/>
                  </a:lnTo>
                  <a:cubicBezTo>
                    <a:pt x="536660" y="383526"/>
                    <a:pt x="535005" y="348338"/>
                    <a:pt x="532291" y="315574"/>
                  </a:cubicBezTo>
                  <a:cubicBezTo>
                    <a:pt x="500557" y="318042"/>
                    <a:pt x="468171" y="319362"/>
                    <a:pt x="435495" y="319362"/>
                  </a:cubicBezTo>
                  <a:close/>
                  <a:moveTo>
                    <a:pt x="558260" y="284146"/>
                  </a:moveTo>
                  <a:cubicBezTo>
                    <a:pt x="553935" y="243441"/>
                    <a:pt x="547866" y="204479"/>
                    <a:pt x="540071" y="169175"/>
                  </a:cubicBezTo>
                  <a:cubicBezTo>
                    <a:pt x="573590" y="165981"/>
                    <a:pt x="605497" y="161307"/>
                    <a:pt x="634965" y="155224"/>
                  </a:cubicBezTo>
                  <a:cubicBezTo>
                    <a:pt x="655477" y="186928"/>
                    <a:pt x="672578" y="223452"/>
                    <a:pt x="685338" y="263561"/>
                  </a:cubicBezTo>
                  <a:cubicBezTo>
                    <a:pt x="645591" y="272692"/>
                    <a:pt x="602812" y="279631"/>
                    <a:pt x="558260" y="284146"/>
                  </a:cubicBezTo>
                  <a:close/>
                  <a:moveTo>
                    <a:pt x="647392" y="122867"/>
                  </a:moveTo>
                  <a:cubicBezTo>
                    <a:pt x="659788" y="119935"/>
                    <a:pt x="671649" y="116756"/>
                    <a:pt x="682841" y="113301"/>
                  </a:cubicBezTo>
                  <a:cubicBezTo>
                    <a:pt x="654099" y="91163"/>
                    <a:pt x="622351" y="72757"/>
                    <a:pt x="588266" y="58893"/>
                  </a:cubicBezTo>
                  <a:cubicBezTo>
                    <a:pt x="609780" y="76778"/>
                    <a:pt x="629624" y="98277"/>
                    <a:pt x="647392" y="122867"/>
                  </a:cubicBezTo>
                  <a:close/>
                  <a:moveTo>
                    <a:pt x="223583" y="122853"/>
                  </a:moveTo>
                  <a:cubicBezTo>
                    <a:pt x="211186" y="119921"/>
                    <a:pt x="199340" y="116742"/>
                    <a:pt x="188134" y="113286"/>
                  </a:cubicBezTo>
                  <a:cubicBezTo>
                    <a:pt x="216890" y="91163"/>
                    <a:pt x="248624" y="72742"/>
                    <a:pt x="282709" y="58879"/>
                  </a:cubicBezTo>
                  <a:cubicBezTo>
                    <a:pt x="261195" y="76763"/>
                    <a:pt x="241351" y="98277"/>
                    <a:pt x="223583" y="122853"/>
                  </a:cubicBezTo>
                  <a:close/>
                  <a:moveTo>
                    <a:pt x="206512" y="148489"/>
                  </a:moveTo>
                  <a:cubicBezTo>
                    <a:pt x="190674" y="144468"/>
                    <a:pt x="175896" y="139982"/>
                    <a:pt x="162091" y="135120"/>
                  </a:cubicBezTo>
                  <a:cubicBezTo>
                    <a:pt x="131185" y="163267"/>
                    <a:pt x="104592" y="196045"/>
                    <a:pt x="83514" y="232453"/>
                  </a:cubicBezTo>
                  <a:cubicBezTo>
                    <a:pt x="106334" y="241482"/>
                    <a:pt x="131215" y="249538"/>
                    <a:pt x="157678" y="256593"/>
                  </a:cubicBezTo>
                  <a:cubicBezTo>
                    <a:pt x="170191" y="217065"/>
                    <a:pt x="186711" y="180687"/>
                    <a:pt x="206512" y="148489"/>
                  </a:cubicBezTo>
                  <a:close/>
                  <a:moveTo>
                    <a:pt x="69883" y="258234"/>
                  </a:moveTo>
                  <a:cubicBezTo>
                    <a:pt x="94342" y="268076"/>
                    <a:pt x="121067" y="276830"/>
                    <a:pt x="149578" y="284451"/>
                  </a:cubicBezTo>
                  <a:cubicBezTo>
                    <a:pt x="138473" y="327216"/>
                    <a:pt x="131998" y="373146"/>
                    <a:pt x="130895" y="420993"/>
                  </a:cubicBezTo>
                  <a:lnTo>
                    <a:pt x="29279" y="420993"/>
                  </a:lnTo>
                  <a:cubicBezTo>
                    <a:pt x="31341" y="362796"/>
                    <a:pt x="45785" y="307750"/>
                    <a:pt x="69883" y="258234"/>
                  </a:cubicBezTo>
                  <a:close/>
                  <a:moveTo>
                    <a:pt x="362912" y="827440"/>
                  </a:moveTo>
                  <a:cubicBezTo>
                    <a:pt x="362912" y="835453"/>
                    <a:pt x="369430" y="841956"/>
                    <a:pt x="377429" y="841956"/>
                  </a:cubicBezTo>
                  <a:cubicBezTo>
                    <a:pt x="385427" y="841956"/>
                    <a:pt x="391945" y="835453"/>
                    <a:pt x="391945" y="827440"/>
                  </a:cubicBezTo>
                  <a:cubicBezTo>
                    <a:pt x="391945" y="819427"/>
                    <a:pt x="385427" y="812923"/>
                    <a:pt x="377429" y="812923"/>
                  </a:cubicBezTo>
                  <a:cubicBezTo>
                    <a:pt x="369430" y="812923"/>
                    <a:pt x="362912" y="819427"/>
                    <a:pt x="362912" y="827440"/>
                  </a:cubicBezTo>
                  <a:close/>
                  <a:moveTo>
                    <a:pt x="406461" y="537110"/>
                  </a:moveTo>
                  <a:cubicBezTo>
                    <a:pt x="398463" y="537110"/>
                    <a:pt x="391945" y="530607"/>
                    <a:pt x="391945" y="522593"/>
                  </a:cubicBezTo>
                  <a:cubicBezTo>
                    <a:pt x="391945" y="514580"/>
                    <a:pt x="398463" y="508077"/>
                    <a:pt x="406461" y="508077"/>
                  </a:cubicBezTo>
                  <a:cubicBezTo>
                    <a:pt x="414460" y="508077"/>
                    <a:pt x="420978" y="514580"/>
                    <a:pt x="420978" y="522593"/>
                  </a:cubicBezTo>
                  <a:cubicBezTo>
                    <a:pt x="420978" y="530607"/>
                    <a:pt x="414460" y="537110"/>
                    <a:pt x="406461" y="537110"/>
                  </a:cubicBezTo>
                  <a:close/>
                  <a:moveTo>
                    <a:pt x="362912" y="522593"/>
                  </a:moveTo>
                  <a:cubicBezTo>
                    <a:pt x="362912" y="503693"/>
                    <a:pt x="375091" y="487725"/>
                    <a:pt x="391945" y="481715"/>
                  </a:cubicBezTo>
                  <a:lnTo>
                    <a:pt x="391945" y="450011"/>
                  </a:lnTo>
                  <a:lnTo>
                    <a:pt x="333879" y="450011"/>
                  </a:lnTo>
                  <a:lnTo>
                    <a:pt x="333879" y="603683"/>
                  </a:lnTo>
                  <a:lnTo>
                    <a:pt x="377429" y="647232"/>
                  </a:lnTo>
                  <a:lnTo>
                    <a:pt x="391945" y="632716"/>
                  </a:lnTo>
                  <a:lnTo>
                    <a:pt x="391945" y="563472"/>
                  </a:lnTo>
                  <a:cubicBezTo>
                    <a:pt x="375091" y="557462"/>
                    <a:pt x="362912" y="541494"/>
                    <a:pt x="362912" y="522593"/>
                  </a:cubicBezTo>
                  <a:close/>
                  <a:moveTo>
                    <a:pt x="537110" y="580659"/>
                  </a:moveTo>
                  <a:cubicBezTo>
                    <a:pt x="529112" y="580659"/>
                    <a:pt x="522593" y="574156"/>
                    <a:pt x="522593" y="566143"/>
                  </a:cubicBezTo>
                  <a:cubicBezTo>
                    <a:pt x="522593" y="558130"/>
                    <a:pt x="529112" y="551627"/>
                    <a:pt x="537110" y="551627"/>
                  </a:cubicBezTo>
                  <a:cubicBezTo>
                    <a:pt x="545109" y="551627"/>
                    <a:pt x="551627" y="558130"/>
                    <a:pt x="551627" y="566143"/>
                  </a:cubicBezTo>
                  <a:cubicBezTo>
                    <a:pt x="551627" y="574156"/>
                    <a:pt x="545109" y="580659"/>
                    <a:pt x="537110" y="580659"/>
                  </a:cubicBezTo>
                  <a:close/>
                  <a:moveTo>
                    <a:pt x="798406" y="522593"/>
                  </a:moveTo>
                  <a:cubicBezTo>
                    <a:pt x="798406" y="530607"/>
                    <a:pt x="804925" y="537110"/>
                    <a:pt x="812923" y="537110"/>
                  </a:cubicBezTo>
                  <a:cubicBezTo>
                    <a:pt x="820921" y="537110"/>
                    <a:pt x="827440" y="530607"/>
                    <a:pt x="827440" y="522593"/>
                  </a:cubicBezTo>
                  <a:cubicBezTo>
                    <a:pt x="827440" y="514580"/>
                    <a:pt x="820921" y="508077"/>
                    <a:pt x="812923" y="508077"/>
                  </a:cubicBezTo>
                  <a:cubicBezTo>
                    <a:pt x="804925" y="508077"/>
                    <a:pt x="798406" y="514580"/>
                    <a:pt x="798406" y="522593"/>
                  </a:cubicBezTo>
                  <a:close/>
                  <a:moveTo>
                    <a:pt x="798406" y="481715"/>
                  </a:moveTo>
                  <a:cubicBezTo>
                    <a:pt x="786111" y="486099"/>
                    <a:pt x="776429" y="495781"/>
                    <a:pt x="772045" y="508077"/>
                  </a:cubicBezTo>
                  <a:lnTo>
                    <a:pt x="696791" y="508077"/>
                  </a:lnTo>
                  <a:cubicBezTo>
                    <a:pt x="692945" y="508077"/>
                    <a:pt x="689243" y="509602"/>
                    <a:pt x="686528" y="512330"/>
                  </a:cubicBezTo>
                  <a:lnTo>
                    <a:pt x="647232" y="551627"/>
                  </a:lnTo>
                  <a:lnTo>
                    <a:pt x="577988" y="551627"/>
                  </a:lnTo>
                  <a:cubicBezTo>
                    <a:pt x="573604" y="539331"/>
                    <a:pt x="563922" y="529648"/>
                    <a:pt x="551627" y="525264"/>
                  </a:cubicBezTo>
                  <a:lnTo>
                    <a:pt x="551627" y="499570"/>
                  </a:lnTo>
                  <a:lnTo>
                    <a:pt x="601186" y="450011"/>
                  </a:lnTo>
                  <a:lnTo>
                    <a:pt x="798406" y="450011"/>
                  </a:lnTo>
                  <a:lnTo>
                    <a:pt x="798406" y="481715"/>
                  </a:lnTo>
                  <a:close/>
                  <a:moveTo>
                    <a:pt x="721397" y="284436"/>
                  </a:moveTo>
                  <a:cubicBezTo>
                    <a:pt x="732502" y="327201"/>
                    <a:pt x="738977" y="373132"/>
                    <a:pt x="740079" y="420978"/>
                  </a:cubicBezTo>
                  <a:lnTo>
                    <a:pt x="841695" y="420978"/>
                  </a:lnTo>
                  <a:cubicBezTo>
                    <a:pt x="839648" y="362796"/>
                    <a:pt x="825204" y="307750"/>
                    <a:pt x="801092" y="258219"/>
                  </a:cubicBezTo>
                  <a:cubicBezTo>
                    <a:pt x="776632" y="268061"/>
                    <a:pt x="749907" y="276830"/>
                    <a:pt x="721397" y="284436"/>
                  </a:cubicBez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8" name="Group 227" descr="An icon of a microscope.">
            <a:extLst>
              <a:ext uri="{FF2B5EF4-FFF2-40B4-BE49-F238E27FC236}">
                <a16:creationId xmlns:a16="http://schemas.microsoft.com/office/drawing/2014/main" id="{DBEDDB98-EF7C-E688-8EDF-B73F2E1D109A}"/>
              </a:ext>
            </a:extLst>
          </p:cNvPr>
          <p:cNvGrpSpPr/>
          <p:nvPr/>
        </p:nvGrpSpPr>
        <p:grpSpPr>
          <a:xfrm>
            <a:off x="8912182" y="4442045"/>
            <a:ext cx="984365" cy="1074715"/>
            <a:chOff x="9446584" y="5459814"/>
            <a:chExt cx="984365" cy="1074715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00A7543D-218C-3A35-828C-34644E640206}"/>
                </a:ext>
              </a:extLst>
            </p:cNvPr>
            <p:cNvGrpSpPr/>
            <p:nvPr/>
          </p:nvGrpSpPr>
          <p:grpSpPr>
            <a:xfrm>
              <a:off x="9596465" y="5459814"/>
              <a:ext cx="707252" cy="706415"/>
              <a:chOff x="9596465" y="5459814"/>
              <a:chExt cx="707252" cy="706415"/>
            </a:xfrm>
          </p:grpSpPr>
          <p:sp>
            <p:nvSpPr>
              <p:cNvPr id="233" name="Freeform 209">
                <a:extLst>
                  <a:ext uri="{FF2B5EF4-FFF2-40B4-BE49-F238E27FC236}">
                    <a16:creationId xmlns:a16="http://schemas.microsoft.com/office/drawing/2014/main" id="{0E0360EB-44A2-BA16-3C0B-13D35B85A7B5}"/>
                  </a:ext>
                </a:extLst>
              </p:cNvPr>
              <p:cNvSpPr/>
              <p:nvPr/>
            </p:nvSpPr>
            <p:spPr>
              <a:xfrm>
                <a:off x="9596465" y="5459814"/>
                <a:ext cx="234484" cy="233485"/>
              </a:xfrm>
              <a:custGeom>
                <a:avLst/>
                <a:gdLst>
                  <a:gd name="connsiteX0" fmla="*/ 94536 w 234484"/>
                  <a:gd name="connsiteY0" fmla="*/ 233485 h 233485"/>
                  <a:gd name="connsiteX1" fmla="*/ 92862 w 234484"/>
                  <a:gd name="connsiteY1" fmla="*/ 233485 h 233485"/>
                  <a:gd name="connsiteX2" fmla="*/ 79469 w 234484"/>
                  <a:gd name="connsiteY2" fmla="*/ 225952 h 233485"/>
                  <a:gd name="connsiteX3" fmla="*/ 3298 w 234484"/>
                  <a:gd name="connsiteY3" fmla="*/ 118810 h 233485"/>
                  <a:gd name="connsiteX4" fmla="*/ 4972 w 234484"/>
                  <a:gd name="connsiteY4" fmla="*/ 96210 h 233485"/>
                  <a:gd name="connsiteX5" fmla="*/ 97047 w 234484"/>
                  <a:gd name="connsiteY5" fmla="*/ 4972 h 233485"/>
                  <a:gd name="connsiteX6" fmla="*/ 119647 w 234484"/>
                  <a:gd name="connsiteY6" fmla="*/ 3298 h 233485"/>
                  <a:gd name="connsiteX7" fmla="*/ 226789 w 234484"/>
                  <a:gd name="connsiteY7" fmla="*/ 79469 h 233485"/>
                  <a:gd name="connsiteX8" fmla="*/ 234322 w 234484"/>
                  <a:gd name="connsiteY8" fmla="*/ 92862 h 233485"/>
                  <a:gd name="connsiteX9" fmla="*/ 229300 w 234484"/>
                  <a:gd name="connsiteY9" fmla="*/ 107091 h 233485"/>
                  <a:gd name="connsiteX10" fmla="*/ 107091 w 234484"/>
                  <a:gd name="connsiteY10" fmla="*/ 228463 h 233485"/>
                  <a:gd name="connsiteX11" fmla="*/ 94536 w 234484"/>
                  <a:gd name="connsiteY11" fmla="*/ 233485 h 233485"/>
                  <a:gd name="connsiteX12" fmla="*/ 40965 w 234484"/>
                  <a:gd name="connsiteY12" fmla="*/ 110440 h 233485"/>
                  <a:gd name="connsiteX13" fmla="*/ 96210 w 234484"/>
                  <a:gd name="connsiteY13" fmla="*/ 187448 h 233485"/>
                  <a:gd name="connsiteX14" fmla="*/ 188285 w 234484"/>
                  <a:gd name="connsiteY14" fmla="*/ 95373 h 233485"/>
                  <a:gd name="connsiteX15" fmla="*/ 111277 w 234484"/>
                  <a:gd name="connsiteY15" fmla="*/ 40128 h 233485"/>
                  <a:gd name="connsiteX16" fmla="*/ 40965 w 234484"/>
                  <a:gd name="connsiteY16" fmla="*/ 110440 h 23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4484" h="233485">
                    <a:moveTo>
                      <a:pt x="94536" y="233485"/>
                    </a:moveTo>
                    <a:cubicBezTo>
                      <a:pt x="93699" y="233485"/>
                      <a:pt x="93699" y="233485"/>
                      <a:pt x="92862" y="233485"/>
                    </a:cubicBezTo>
                    <a:cubicBezTo>
                      <a:pt x="87839" y="232648"/>
                      <a:pt x="82817" y="230137"/>
                      <a:pt x="79469" y="225952"/>
                    </a:cubicBezTo>
                    <a:lnTo>
                      <a:pt x="3298" y="118810"/>
                    </a:lnTo>
                    <a:cubicBezTo>
                      <a:pt x="-1725" y="112114"/>
                      <a:pt x="-888" y="102069"/>
                      <a:pt x="4972" y="96210"/>
                    </a:cubicBezTo>
                    <a:lnTo>
                      <a:pt x="97047" y="4972"/>
                    </a:lnTo>
                    <a:cubicBezTo>
                      <a:pt x="102906" y="-888"/>
                      <a:pt x="112951" y="-1725"/>
                      <a:pt x="119647" y="3298"/>
                    </a:cubicBezTo>
                    <a:lnTo>
                      <a:pt x="226789" y="79469"/>
                    </a:lnTo>
                    <a:cubicBezTo>
                      <a:pt x="230974" y="82817"/>
                      <a:pt x="233485" y="87002"/>
                      <a:pt x="234322" y="92862"/>
                    </a:cubicBezTo>
                    <a:cubicBezTo>
                      <a:pt x="235159" y="97884"/>
                      <a:pt x="232648" y="102906"/>
                      <a:pt x="229300" y="107091"/>
                    </a:cubicBezTo>
                    <a:lnTo>
                      <a:pt x="107091" y="228463"/>
                    </a:lnTo>
                    <a:cubicBezTo>
                      <a:pt x="103743" y="231811"/>
                      <a:pt x="98721" y="233485"/>
                      <a:pt x="94536" y="233485"/>
                    </a:cubicBezTo>
                    <a:close/>
                    <a:moveTo>
                      <a:pt x="40965" y="110440"/>
                    </a:moveTo>
                    <a:lnTo>
                      <a:pt x="96210" y="187448"/>
                    </a:lnTo>
                    <a:lnTo>
                      <a:pt x="188285" y="95373"/>
                    </a:lnTo>
                    <a:lnTo>
                      <a:pt x="111277" y="40128"/>
                    </a:lnTo>
                    <a:lnTo>
                      <a:pt x="40965" y="110440"/>
                    </a:lnTo>
                    <a:close/>
                  </a:path>
                </a:pathLst>
              </a:custGeom>
              <a:solidFill>
                <a:srgbClr val="79003C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4" name="Freeform 210">
                <a:extLst>
                  <a:ext uri="{FF2B5EF4-FFF2-40B4-BE49-F238E27FC236}">
                    <a16:creationId xmlns:a16="http://schemas.microsoft.com/office/drawing/2014/main" id="{29B89E1E-CC52-0839-036D-51228679EB95}"/>
                  </a:ext>
                </a:extLst>
              </p:cNvPr>
              <p:cNvSpPr/>
              <p:nvPr/>
            </p:nvSpPr>
            <p:spPr>
              <a:xfrm>
                <a:off x="10085249" y="5947761"/>
                <a:ext cx="218468" cy="218468"/>
              </a:xfrm>
              <a:custGeom>
                <a:avLst/>
                <a:gdLst>
                  <a:gd name="connsiteX0" fmla="*/ 108816 w 218468"/>
                  <a:gd name="connsiteY0" fmla="*/ 218469 h 218468"/>
                  <a:gd name="connsiteX1" fmla="*/ 96260 w 218468"/>
                  <a:gd name="connsiteY1" fmla="*/ 213447 h 218468"/>
                  <a:gd name="connsiteX2" fmla="*/ 5022 w 218468"/>
                  <a:gd name="connsiteY2" fmla="*/ 121372 h 218468"/>
                  <a:gd name="connsiteX3" fmla="*/ 0 w 218468"/>
                  <a:gd name="connsiteY3" fmla="*/ 108816 h 218468"/>
                  <a:gd name="connsiteX4" fmla="*/ 5022 w 218468"/>
                  <a:gd name="connsiteY4" fmla="*/ 96260 h 218468"/>
                  <a:gd name="connsiteX5" fmla="*/ 96260 w 218468"/>
                  <a:gd name="connsiteY5" fmla="*/ 5022 h 218468"/>
                  <a:gd name="connsiteX6" fmla="*/ 121372 w 218468"/>
                  <a:gd name="connsiteY6" fmla="*/ 5022 h 218468"/>
                  <a:gd name="connsiteX7" fmla="*/ 213447 w 218468"/>
                  <a:gd name="connsiteY7" fmla="*/ 96260 h 218468"/>
                  <a:gd name="connsiteX8" fmla="*/ 218469 w 218468"/>
                  <a:gd name="connsiteY8" fmla="*/ 108816 h 218468"/>
                  <a:gd name="connsiteX9" fmla="*/ 213447 w 218468"/>
                  <a:gd name="connsiteY9" fmla="*/ 121372 h 218468"/>
                  <a:gd name="connsiteX10" fmla="*/ 121372 w 218468"/>
                  <a:gd name="connsiteY10" fmla="*/ 213447 h 218468"/>
                  <a:gd name="connsiteX11" fmla="*/ 108816 w 218468"/>
                  <a:gd name="connsiteY11" fmla="*/ 218469 h 218468"/>
                  <a:gd name="connsiteX12" fmla="*/ 42689 w 218468"/>
                  <a:gd name="connsiteY12" fmla="*/ 108816 h 218468"/>
                  <a:gd name="connsiteX13" fmla="*/ 108816 w 218468"/>
                  <a:gd name="connsiteY13" fmla="*/ 174942 h 218468"/>
                  <a:gd name="connsiteX14" fmla="*/ 174943 w 218468"/>
                  <a:gd name="connsiteY14" fmla="*/ 108816 h 218468"/>
                  <a:gd name="connsiteX15" fmla="*/ 108816 w 218468"/>
                  <a:gd name="connsiteY15" fmla="*/ 42689 h 218468"/>
                  <a:gd name="connsiteX16" fmla="*/ 42689 w 218468"/>
                  <a:gd name="connsiteY16" fmla="*/ 108816 h 2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468" h="218468">
                    <a:moveTo>
                      <a:pt x="108816" y="218469"/>
                    </a:moveTo>
                    <a:cubicBezTo>
                      <a:pt x="104631" y="218469"/>
                      <a:pt x="99608" y="216795"/>
                      <a:pt x="96260" y="213447"/>
                    </a:cubicBezTo>
                    <a:lnTo>
                      <a:pt x="5022" y="121372"/>
                    </a:lnTo>
                    <a:cubicBezTo>
                      <a:pt x="1674" y="118023"/>
                      <a:pt x="0" y="113838"/>
                      <a:pt x="0" y="108816"/>
                    </a:cubicBezTo>
                    <a:cubicBezTo>
                      <a:pt x="0" y="103794"/>
                      <a:pt x="1674" y="99608"/>
                      <a:pt x="5022" y="96260"/>
                    </a:cubicBezTo>
                    <a:lnTo>
                      <a:pt x="96260" y="5022"/>
                    </a:lnTo>
                    <a:cubicBezTo>
                      <a:pt x="102957" y="-1674"/>
                      <a:pt x="114675" y="-1674"/>
                      <a:pt x="121372" y="5022"/>
                    </a:cubicBezTo>
                    <a:lnTo>
                      <a:pt x="213447" y="96260"/>
                    </a:lnTo>
                    <a:cubicBezTo>
                      <a:pt x="216795" y="99608"/>
                      <a:pt x="218469" y="103794"/>
                      <a:pt x="218469" y="108816"/>
                    </a:cubicBezTo>
                    <a:cubicBezTo>
                      <a:pt x="218469" y="113838"/>
                      <a:pt x="216795" y="118023"/>
                      <a:pt x="213447" y="121372"/>
                    </a:cubicBezTo>
                    <a:lnTo>
                      <a:pt x="121372" y="213447"/>
                    </a:lnTo>
                    <a:cubicBezTo>
                      <a:pt x="118023" y="216795"/>
                      <a:pt x="113838" y="218469"/>
                      <a:pt x="108816" y="218469"/>
                    </a:cubicBezTo>
                    <a:close/>
                    <a:moveTo>
                      <a:pt x="42689" y="108816"/>
                    </a:moveTo>
                    <a:lnTo>
                      <a:pt x="108816" y="174942"/>
                    </a:lnTo>
                    <a:lnTo>
                      <a:pt x="174943" y="108816"/>
                    </a:lnTo>
                    <a:lnTo>
                      <a:pt x="108816" y="42689"/>
                    </a:lnTo>
                    <a:lnTo>
                      <a:pt x="42689" y="108816"/>
                    </a:lnTo>
                    <a:close/>
                  </a:path>
                </a:pathLst>
              </a:custGeom>
              <a:solidFill>
                <a:srgbClr val="79003C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30" name="Graphic 102">
              <a:extLst>
                <a:ext uri="{FF2B5EF4-FFF2-40B4-BE49-F238E27FC236}">
                  <a16:creationId xmlns:a16="http://schemas.microsoft.com/office/drawing/2014/main" id="{78003A14-68C3-40BA-2E8F-3B0E491732C6}"/>
                </a:ext>
              </a:extLst>
            </p:cNvPr>
            <p:cNvGrpSpPr/>
            <p:nvPr/>
          </p:nvGrpSpPr>
          <p:grpSpPr>
            <a:xfrm>
              <a:off x="9446584" y="5523379"/>
              <a:ext cx="984365" cy="1011150"/>
              <a:chOff x="9446584" y="5523379"/>
              <a:chExt cx="984365" cy="1011150"/>
            </a:xfrm>
            <a:solidFill>
              <a:srgbClr val="000000"/>
            </a:solidFill>
          </p:grpSpPr>
          <p:sp>
            <p:nvSpPr>
              <p:cNvPr id="231" name="Freeform 212">
                <a:extLst>
                  <a:ext uri="{FF2B5EF4-FFF2-40B4-BE49-F238E27FC236}">
                    <a16:creationId xmlns:a16="http://schemas.microsoft.com/office/drawing/2014/main" id="{49A9FA8F-AB9F-47FD-C403-F39D8FB0F691}"/>
                  </a:ext>
                </a:extLst>
              </p:cNvPr>
              <p:cNvSpPr/>
              <p:nvPr/>
            </p:nvSpPr>
            <p:spPr>
              <a:xfrm>
                <a:off x="9861758" y="6350380"/>
                <a:ext cx="65289" cy="65289"/>
              </a:xfrm>
              <a:custGeom>
                <a:avLst/>
                <a:gdLst>
                  <a:gd name="connsiteX0" fmla="*/ 65290 w 65289"/>
                  <a:gd name="connsiteY0" fmla="*/ 32645 h 65289"/>
                  <a:gd name="connsiteX1" fmla="*/ 32645 w 65289"/>
                  <a:gd name="connsiteY1" fmla="*/ 65290 h 65289"/>
                  <a:gd name="connsiteX2" fmla="*/ 0 w 65289"/>
                  <a:gd name="connsiteY2" fmla="*/ 32645 h 65289"/>
                  <a:gd name="connsiteX3" fmla="*/ 32645 w 65289"/>
                  <a:gd name="connsiteY3" fmla="*/ 0 h 65289"/>
                  <a:gd name="connsiteX4" fmla="*/ 65290 w 65289"/>
                  <a:gd name="connsiteY4" fmla="*/ 32645 h 6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89" h="65289">
                    <a:moveTo>
                      <a:pt x="65290" y="32645"/>
                    </a:moveTo>
                    <a:cubicBezTo>
                      <a:pt x="65290" y="50223"/>
                      <a:pt x="51060" y="65290"/>
                      <a:pt x="32645" y="65290"/>
                    </a:cubicBezTo>
                    <a:cubicBezTo>
                      <a:pt x="15067" y="65290"/>
                      <a:pt x="0" y="51060"/>
                      <a:pt x="0" y="32645"/>
                    </a:cubicBezTo>
                    <a:cubicBezTo>
                      <a:pt x="0" y="15067"/>
                      <a:pt x="14230" y="0"/>
                      <a:pt x="32645" y="0"/>
                    </a:cubicBezTo>
                    <a:cubicBezTo>
                      <a:pt x="51060" y="0"/>
                      <a:pt x="65290" y="15067"/>
                      <a:pt x="65290" y="32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2" name="Freeform 213">
                <a:extLst>
                  <a:ext uri="{FF2B5EF4-FFF2-40B4-BE49-F238E27FC236}">
                    <a16:creationId xmlns:a16="http://schemas.microsoft.com/office/drawing/2014/main" id="{460B5323-1172-DC87-FCB5-E0C5C6B84D8B}"/>
                  </a:ext>
                </a:extLst>
              </p:cNvPr>
              <p:cNvSpPr/>
              <p:nvPr/>
            </p:nvSpPr>
            <p:spPr>
              <a:xfrm>
                <a:off x="9446584" y="5523379"/>
                <a:ext cx="984365" cy="1011150"/>
              </a:xfrm>
              <a:custGeom>
                <a:avLst/>
                <a:gdLst>
                  <a:gd name="connsiteX0" fmla="*/ 965950 w 984365"/>
                  <a:gd name="connsiteY0" fmla="*/ 712326 h 1011150"/>
                  <a:gd name="connsiteX1" fmla="*/ 836208 w 984365"/>
                  <a:gd name="connsiteY1" fmla="*/ 712326 h 1011150"/>
                  <a:gd name="connsiteX2" fmla="*/ 750830 w 984365"/>
                  <a:gd name="connsiteY2" fmla="*/ 712326 h 1011150"/>
                  <a:gd name="connsiteX3" fmla="*/ 534872 w 984365"/>
                  <a:gd name="connsiteY3" fmla="*/ 712326 h 1011150"/>
                  <a:gd name="connsiteX4" fmla="*/ 363278 w 984365"/>
                  <a:gd name="connsiteY4" fmla="*/ 712326 h 1011150"/>
                  <a:gd name="connsiteX5" fmla="*/ 362441 w 984365"/>
                  <a:gd name="connsiteY5" fmla="*/ 712326 h 1011150"/>
                  <a:gd name="connsiteX6" fmla="*/ 298825 w 984365"/>
                  <a:gd name="connsiteY6" fmla="*/ 712326 h 1011150"/>
                  <a:gd name="connsiteX7" fmla="*/ 165735 w 984365"/>
                  <a:gd name="connsiteY7" fmla="*/ 579235 h 1011150"/>
                  <a:gd name="connsiteX8" fmla="*/ 298825 w 984365"/>
                  <a:gd name="connsiteY8" fmla="*/ 446145 h 1011150"/>
                  <a:gd name="connsiteX9" fmla="*/ 333144 w 984365"/>
                  <a:gd name="connsiteY9" fmla="*/ 446145 h 1011150"/>
                  <a:gd name="connsiteX10" fmla="*/ 427730 w 984365"/>
                  <a:gd name="connsiteY10" fmla="*/ 489672 h 1011150"/>
                  <a:gd name="connsiteX11" fmla="*/ 482975 w 984365"/>
                  <a:gd name="connsiteY11" fmla="*/ 476279 h 1011150"/>
                  <a:gd name="connsiteX12" fmla="*/ 567517 w 984365"/>
                  <a:gd name="connsiteY12" fmla="*/ 560820 h 1011150"/>
                  <a:gd name="connsiteX13" fmla="*/ 610206 w 984365"/>
                  <a:gd name="connsiteY13" fmla="*/ 578398 h 1011150"/>
                  <a:gd name="connsiteX14" fmla="*/ 652895 w 984365"/>
                  <a:gd name="connsiteY14" fmla="*/ 560820 h 1011150"/>
                  <a:gd name="connsiteX15" fmla="*/ 775104 w 984365"/>
                  <a:gd name="connsiteY15" fmla="*/ 438612 h 1011150"/>
                  <a:gd name="connsiteX16" fmla="*/ 792682 w 984365"/>
                  <a:gd name="connsiteY16" fmla="*/ 395923 h 1011150"/>
                  <a:gd name="connsiteX17" fmla="*/ 775104 w 984365"/>
                  <a:gd name="connsiteY17" fmla="*/ 353233 h 1011150"/>
                  <a:gd name="connsiteX18" fmla="*/ 440286 w 984365"/>
                  <a:gd name="connsiteY18" fmla="*/ 17578 h 1011150"/>
                  <a:gd name="connsiteX19" fmla="*/ 354070 w 984365"/>
                  <a:gd name="connsiteY19" fmla="*/ 17578 h 1011150"/>
                  <a:gd name="connsiteX20" fmla="*/ 231862 w 984365"/>
                  <a:gd name="connsiteY20" fmla="*/ 139787 h 1011150"/>
                  <a:gd name="connsiteX21" fmla="*/ 231862 w 984365"/>
                  <a:gd name="connsiteY21" fmla="*/ 226002 h 1011150"/>
                  <a:gd name="connsiteX22" fmla="*/ 287944 w 984365"/>
                  <a:gd name="connsiteY22" fmla="*/ 282084 h 1011150"/>
                  <a:gd name="connsiteX23" fmla="*/ 0 w 984365"/>
                  <a:gd name="connsiteY23" fmla="*/ 579235 h 1011150"/>
                  <a:gd name="connsiteX24" fmla="*/ 295477 w 984365"/>
                  <a:gd name="connsiteY24" fmla="*/ 877224 h 1011150"/>
                  <a:gd name="connsiteX25" fmla="*/ 262832 w 984365"/>
                  <a:gd name="connsiteY25" fmla="*/ 975995 h 1011150"/>
                  <a:gd name="connsiteX26" fmla="*/ 232699 w 984365"/>
                  <a:gd name="connsiteY26" fmla="*/ 975995 h 1011150"/>
                  <a:gd name="connsiteX27" fmla="*/ 215121 w 984365"/>
                  <a:gd name="connsiteY27" fmla="*/ 993573 h 1011150"/>
                  <a:gd name="connsiteX28" fmla="*/ 232699 w 984365"/>
                  <a:gd name="connsiteY28" fmla="*/ 1011151 h 1011150"/>
                  <a:gd name="connsiteX29" fmla="*/ 276225 w 984365"/>
                  <a:gd name="connsiteY29" fmla="*/ 1011151 h 1011150"/>
                  <a:gd name="connsiteX30" fmla="*/ 621088 w 984365"/>
                  <a:gd name="connsiteY30" fmla="*/ 1011151 h 1011150"/>
                  <a:gd name="connsiteX31" fmla="*/ 664614 w 984365"/>
                  <a:gd name="connsiteY31" fmla="*/ 1011151 h 1011150"/>
                  <a:gd name="connsiteX32" fmla="*/ 682192 w 984365"/>
                  <a:gd name="connsiteY32" fmla="*/ 993573 h 1011150"/>
                  <a:gd name="connsiteX33" fmla="*/ 664614 w 984365"/>
                  <a:gd name="connsiteY33" fmla="*/ 975995 h 1011150"/>
                  <a:gd name="connsiteX34" fmla="*/ 634480 w 984365"/>
                  <a:gd name="connsiteY34" fmla="*/ 975995 h 1011150"/>
                  <a:gd name="connsiteX35" fmla="*/ 602673 w 984365"/>
                  <a:gd name="connsiteY35" fmla="*/ 878061 h 1011150"/>
                  <a:gd name="connsiteX36" fmla="*/ 708141 w 984365"/>
                  <a:gd name="connsiteY36" fmla="*/ 878061 h 1011150"/>
                  <a:gd name="connsiteX37" fmla="*/ 853786 w 984365"/>
                  <a:gd name="connsiteY37" fmla="*/ 748319 h 1011150"/>
                  <a:gd name="connsiteX38" fmla="*/ 966788 w 984365"/>
                  <a:gd name="connsiteY38" fmla="*/ 748319 h 1011150"/>
                  <a:gd name="connsiteX39" fmla="*/ 984366 w 984365"/>
                  <a:gd name="connsiteY39" fmla="*/ 730741 h 1011150"/>
                  <a:gd name="connsiteX40" fmla="*/ 965950 w 984365"/>
                  <a:gd name="connsiteY40" fmla="*/ 712326 h 1011150"/>
                  <a:gd name="connsiteX41" fmla="*/ 358255 w 984365"/>
                  <a:gd name="connsiteY41" fmla="*/ 421871 h 1011150"/>
                  <a:gd name="connsiteX42" fmla="*/ 352396 w 984365"/>
                  <a:gd name="connsiteY42" fmla="*/ 413500 h 1011150"/>
                  <a:gd name="connsiteX43" fmla="*/ 337329 w 984365"/>
                  <a:gd name="connsiteY43" fmla="*/ 363278 h 1011150"/>
                  <a:gd name="connsiteX44" fmla="*/ 352396 w 984365"/>
                  <a:gd name="connsiteY44" fmla="*/ 313055 h 1011150"/>
                  <a:gd name="connsiteX45" fmla="*/ 358255 w 984365"/>
                  <a:gd name="connsiteY45" fmla="*/ 304685 h 1011150"/>
                  <a:gd name="connsiteX46" fmla="*/ 426893 w 984365"/>
                  <a:gd name="connsiteY46" fmla="*/ 272877 h 1011150"/>
                  <a:gd name="connsiteX47" fmla="*/ 517294 w 984365"/>
                  <a:gd name="connsiteY47" fmla="*/ 363278 h 1011150"/>
                  <a:gd name="connsiteX48" fmla="*/ 477116 w 984365"/>
                  <a:gd name="connsiteY48" fmla="*/ 438612 h 1011150"/>
                  <a:gd name="connsiteX49" fmla="*/ 475442 w 984365"/>
                  <a:gd name="connsiteY49" fmla="*/ 439449 h 1011150"/>
                  <a:gd name="connsiteX50" fmla="*/ 426893 w 984365"/>
                  <a:gd name="connsiteY50" fmla="*/ 453679 h 1011150"/>
                  <a:gd name="connsiteX51" fmla="*/ 358255 w 984365"/>
                  <a:gd name="connsiteY51" fmla="*/ 421871 h 1011150"/>
                  <a:gd name="connsiteX52" fmla="*/ 256973 w 984365"/>
                  <a:gd name="connsiteY52" fmla="*/ 164898 h 1011150"/>
                  <a:gd name="connsiteX53" fmla="*/ 379182 w 984365"/>
                  <a:gd name="connsiteY53" fmla="*/ 42689 h 1011150"/>
                  <a:gd name="connsiteX54" fmla="*/ 415175 w 984365"/>
                  <a:gd name="connsiteY54" fmla="*/ 42689 h 1011150"/>
                  <a:gd name="connsiteX55" fmla="*/ 750830 w 984365"/>
                  <a:gd name="connsiteY55" fmla="*/ 378345 h 1011150"/>
                  <a:gd name="connsiteX56" fmla="*/ 758363 w 984365"/>
                  <a:gd name="connsiteY56" fmla="*/ 395923 h 1011150"/>
                  <a:gd name="connsiteX57" fmla="*/ 750830 w 984365"/>
                  <a:gd name="connsiteY57" fmla="*/ 413500 h 1011150"/>
                  <a:gd name="connsiteX58" fmla="*/ 628621 w 984365"/>
                  <a:gd name="connsiteY58" fmla="*/ 535709 h 1011150"/>
                  <a:gd name="connsiteX59" fmla="*/ 592628 w 984365"/>
                  <a:gd name="connsiteY59" fmla="*/ 535709 h 1011150"/>
                  <a:gd name="connsiteX60" fmla="*/ 512272 w 984365"/>
                  <a:gd name="connsiteY60" fmla="*/ 455353 h 1011150"/>
                  <a:gd name="connsiteX61" fmla="*/ 552450 w 984365"/>
                  <a:gd name="connsiteY61" fmla="*/ 363278 h 1011150"/>
                  <a:gd name="connsiteX62" fmla="*/ 426893 w 984365"/>
                  <a:gd name="connsiteY62" fmla="*/ 237721 h 1011150"/>
                  <a:gd name="connsiteX63" fmla="*/ 334818 w 984365"/>
                  <a:gd name="connsiteY63" fmla="*/ 277899 h 1011150"/>
                  <a:gd name="connsiteX64" fmla="*/ 256973 w 984365"/>
                  <a:gd name="connsiteY64" fmla="*/ 200054 h 1011150"/>
                  <a:gd name="connsiteX65" fmla="*/ 256973 w 984365"/>
                  <a:gd name="connsiteY65" fmla="*/ 164898 h 1011150"/>
                  <a:gd name="connsiteX66" fmla="*/ 297988 w 984365"/>
                  <a:gd name="connsiteY66" fmla="*/ 842068 h 1011150"/>
                  <a:gd name="connsiteX67" fmla="*/ 35156 w 984365"/>
                  <a:gd name="connsiteY67" fmla="*/ 579235 h 1011150"/>
                  <a:gd name="connsiteX68" fmla="*/ 297988 w 984365"/>
                  <a:gd name="connsiteY68" fmla="*/ 316403 h 1011150"/>
                  <a:gd name="connsiteX69" fmla="*/ 310544 w 984365"/>
                  <a:gd name="connsiteY69" fmla="*/ 316403 h 1011150"/>
                  <a:gd name="connsiteX70" fmla="*/ 301336 w 984365"/>
                  <a:gd name="connsiteY70" fmla="*/ 363278 h 1011150"/>
                  <a:gd name="connsiteX71" fmla="*/ 310544 w 984365"/>
                  <a:gd name="connsiteY71" fmla="*/ 410152 h 1011150"/>
                  <a:gd name="connsiteX72" fmla="*/ 297988 w 984365"/>
                  <a:gd name="connsiteY72" fmla="*/ 410152 h 1011150"/>
                  <a:gd name="connsiteX73" fmla="*/ 128905 w 984365"/>
                  <a:gd name="connsiteY73" fmla="*/ 579235 h 1011150"/>
                  <a:gd name="connsiteX74" fmla="*/ 297988 w 984365"/>
                  <a:gd name="connsiteY74" fmla="*/ 748319 h 1011150"/>
                  <a:gd name="connsiteX75" fmla="*/ 337329 w 984365"/>
                  <a:gd name="connsiteY75" fmla="*/ 748319 h 1011150"/>
                  <a:gd name="connsiteX76" fmla="*/ 307196 w 984365"/>
                  <a:gd name="connsiteY76" fmla="*/ 842068 h 1011150"/>
                  <a:gd name="connsiteX77" fmla="*/ 297988 w 984365"/>
                  <a:gd name="connsiteY77" fmla="*/ 842068 h 1011150"/>
                  <a:gd name="connsiteX78" fmla="*/ 300499 w 984365"/>
                  <a:gd name="connsiteY78" fmla="*/ 975995 h 1011150"/>
                  <a:gd name="connsiteX79" fmla="*/ 374996 w 984365"/>
                  <a:gd name="connsiteY79" fmla="*/ 748319 h 1011150"/>
                  <a:gd name="connsiteX80" fmla="*/ 521479 w 984365"/>
                  <a:gd name="connsiteY80" fmla="*/ 748319 h 1011150"/>
                  <a:gd name="connsiteX81" fmla="*/ 595976 w 984365"/>
                  <a:gd name="connsiteY81" fmla="*/ 975995 h 1011150"/>
                  <a:gd name="connsiteX82" fmla="*/ 300499 w 984365"/>
                  <a:gd name="connsiteY82" fmla="*/ 975995 h 1011150"/>
                  <a:gd name="connsiteX83" fmla="*/ 707303 w 984365"/>
                  <a:gd name="connsiteY83" fmla="*/ 842068 h 1011150"/>
                  <a:gd name="connsiteX84" fmla="*/ 590117 w 984365"/>
                  <a:gd name="connsiteY84" fmla="*/ 842068 h 1011150"/>
                  <a:gd name="connsiteX85" fmla="*/ 559146 w 984365"/>
                  <a:gd name="connsiteY85" fmla="*/ 748319 h 1011150"/>
                  <a:gd name="connsiteX86" fmla="*/ 749993 w 984365"/>
                  <a:gd name="connsiteY86" fmla="*/ 748319 h 1011150"/>
                  <a:gd name="connsiteX87" fmla="*/ 816956 w 984365"/>
                  <a:gd name="connsiteY87" fmla="*/ 748319 h 1011150"/>
                  <a:gd name="connsiteX88" fmla="*/ 707303 w 984365"/>
                  <a:gd name="connsiteY88" fmla="*/ 842068 h 10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84365" h="1011150">
                    <a:moveTo>
                      <a:pt x="965950" y="712326"/>
                    </a:moveTo>
                    <a:lnTo>
                      <a:pt x="836208" y="712326"/>
                    </a:lnTo>
                    <a:lnTo>
                      <a:pt x="750830" y="712326"/>
                    </a:lnTo>
                    <a:lnTo>
                      <a:pt x="534872" y="712326"/>
                    </a:lnTo>
                    <a:lnTo>
                      <a:pt x="363278" y="712326"/>
                    </a:lnTo>
                    <a:lnTo>
                      <a:pt x="362441" y="712326"/>
                    </a:lnTo>
                    <a:lnTo>
                      <a:pt x="298825" y="712326"/>
                    </a:lnTo>
                    <a:cubicBezTo>
                      <a:pt x="225165" y="712326"/>
                      <a:pt x="165735" y="652895"/>
                      <a:pt x="165735" y="579235"/>
                    </a:cubicBezTo>
                    <a:cubicBezTo>
                      <a:pt x="165735" y="505575"/>
                      <a:pt x="225165" y="446145"/>
                      <a:pt x="298825" y="446145"/>
                    </a:cubicBezTo>
                    <a:lnTo>
                      <a:pt x="333144" y="446145"/>
                    </a:lnTo>
                    <a:cubicBezTo>
                      <a:pt x="356581" y="472931"/>
                      <a:pt x="390063" y="489672"/>
                      <a:pt x="427730" y="489672"/>
                    </a:cubicBezTo>
                    <a:cubicBezTo>
                      <a:pt x="447819" y="489672"/>
                      <a:pt x="466234" y="484649"/>
                      <a:pt x="482975" y="476279"/>
                    </a:cubicBezTo>
                    <a:lnTo>
                      <a:pt x="567517" y="560820"/>
                    </a:lnTo>
                    <a:cubicBezTo>
                      <a:pt x="579236" y="572539"/>
                      <a:pt x="594302" y="578398"/>
                      <a:pt x="610206" y="578398"/>
                    </a:cubicBezTo>
                    <a:cubicBezTo>
                      <a:pt x="626110" y="578398"/>
                      <a:pt x="642014" y="571702"/>
                      <a:pt x="652895" y="560820"/>
                    </a:cubicBezTo>
                    <a:lnTo>
                      <a:pt x="775104" y="438612"/>
                    </a:lnTo>
                    <a:cubicBezTo>
                      <a:pt x="786823" y="426893"/>
                      <a:pt x="792682" y="411826"/>
                      <a:pt x="792682" y="395923"/>
                    </a:cubicBezTo>
                    <a:cubicBezTo>
                      <a:pt x="792682" y="380019"/>
                      <a:pt x="785986" y="364115"/>
                      <a:pt x="775104" y="353233"/>
                    </a:cubicBezTo>
                    <a:lnTo>
                      <a:pt x="440286" y="17578"/>
                    </a:lnTo>
                    <a:cubicBezTo>
                      <a:pt x="416849" y="-5859"/>
                      <a:pt x="377508" y="-5859"/>
                      <a:pt x="354070" y="17578"/>
                    </a:cubicBezTo>
                    <a:lnTo>
                      <a:pt x="231862" y="139787"/>
                    </a:lnTo>
                    <a:cubicBezTo>
                      <a:pt x="208424" y="163224"/>
                      <a:pt x="208424" y="202565"/>
                      <a:pt x="231862" y="226002"/>
                    </a:cubicBezTo>
                    <a:lnTo>
                      <a:pt x="287944" y="282084"/>
                    </a:lnTo>
                    <a:cubicBezTo>
                      <a:pt x="128068" y="287107"/>
                      <a:pt x="0" y="418523"/>
                      <a:pt x="0" y="579235"/>
                    </a:cubicBezTo>
                    <a:cubicBezTo>
                      <a:pt x="0" y="742459"/>
                      <a:pt x="132253" y="875550"/>
                      <a:pt x="295477" y="877224"/>
                    </a:cubicBezTo>
                    <a:lnTo>
                      <a:pt x="262832" y="975995"/>
                    </a:lnTo>
                    <a:lnTo>
                      <a:pt x="232699" y="975995"/>
                    </a:lnTo>
                    <a:cubicBezTo>
                      <a:pt x="222654" y="975995"/>
                      <a:pt x="215121" y="984365"/>
                      <a:pt x="215121" y="993573"/>
                    </a:cubicBezTo>
                    <a:cubicBezTo>
                      <a:pt x="215121" y="1002780"/>
                      <a:pt x="223491" y="1011151"/>
                      <a:pt x="232699" y="1011151"/>
                    </a:cubicBezTo>
                    <a:lnTo>
                      <a:pt x="276225" y="1011151"/>
                    </a:lnTo>
                    <a:lnTo>
                      <a:pt x="621088" y="1011151"/>
                    </a:lnTo>
                    <a:lnTo>
                      <a:pt x="664614" y="1011151"/>
                    </a:lnTo>
                    <a:cubicBezTo>
                      <a:pt x="674659" y="1011151"/>
                      <a:pt x="682192" y="1002780"/>
                      <a:pt x="682192" y="993573"/>
                    </a:cubicBezTo>
                    <a:cubicBezTo>
                      <a:pt x="682192" y="984365"/>
                      <a:pt x="673822" y="975995"/>
                      <a:pt x="664614" y="975995"/>
                    </a:cubicBezTo>
                    <a:lnTo>
                      <a:pt x="634480" y="975995"/>
                    </a:lnTo>
                    <a:lnTo>
                      <a:pt x="602673" y="878061"/>
                    </a:lnTo>
                    <a:lnTo>
                      <a:pt x="708141" y="878061"/>
                    </a:lnTo>
                    <a:cubicBezTo>
                      <a:pt x="783475" y="878061"/>
                      <a:pt x="845416" y="821142"/>
                      <a:pt x="853786" y="748319"/>
                    </a:cubicBezTo>
                    <a:lnTo>
                      <a:pt x="966788" y="748319"/>
                    </a:lnTo>
                    <a:cubicBezTo>
                      <a:pt x="976832" y="748319"/>
                      <a:pt x="984366" y="739948"/>
                      <a:pt x="984366" y="730741"/>
                    </a:cubicBezTo>
                    <a:cubicBezTo>
                      <a:pt x="984366" y="721533"/>
                      <a:pt x="975995" y="712326"/>
                      <a:pt x="965950" y="712326"/>
                    </a:cubicBezTo>
                    <a:close/>
                    <a:moveTo>
                      <a:pt x="358255" y="421871"/>
                    </a:moveTo>
                    <a:cubicBezTo>
                      <a:pt x="357418" y="418523"/>
                      <a:pt x="354907" y="416012"/>
                      <a:pt x="352396" y="413500"/>
                    </a:cubicBezTo>
                    <a:cubicBezTo>
                      <a:pt x="342352" y="399271"/>
                      <a:pt x="337329" y="381693"/>
                      <a:pt x="337329" y="363278"/>
                    </a:cubicBezTo>
                    <a:cubicBezTo>
                      <a:pt x="337329" y="344863"/>
                      <a:pt x="343189" y="327285"/>
                      <a:pt x="352396" y="313055"/>
                    </a:cubicBezTo>
                    <a:cubicBezTo>
                      <a:pt x="354907" y="311381"/>
                      <a:pt x="357418" y="308033"/>
                      <a:pt x="358255" y="304685"/>
                    </a:cubicBezTo>
                    <a:cubicBezTo>
                      <a:pt x="374996" y="285433"/>
                      <a:pt x="399271" y="272877"/>
                      <a:pt x="426893" y="272877"/>
                    </a:cubicBezTo>
                    <a:cubicBezTo>
                      <a:pt x="476279" y="272877"/>
                      <a:pt x="517294" y="313055"/>
                      <a:pt x="517294" y="363278"/>
                    </a:cubicBezTo>
                    <a:cubicBezTo>
                      <a:pt x="517294" y="394248"/>
                      <a:pt x="501390" y="421871"/>
                      <a:pt x="477116" y="438612"/>
                    </a:cubicBezTo>
                    <a:cubicBezTo>
                      <a:pt x="476279" y="438612"/>
                      <a:pt x="476279" y="439449"/>
                      <a:pt x="475442" y="439449"/>
                    </a:cubicBezTo>
                    <a:cubicBezTo>
                      <a:pt x="461212" y="448656"/>
                      <a:pt x="445308" y="453679"/>
                      <a:pt x="426893" y="453679"/>
                    </a:cubicBezTo>
                    <a:cubicBezTo>
                      <a:pt x="399271" y="453679"/>
                      <a:pt x="374996" y="441123"/>
                      <a:pt x="358255" y="421871"/>
                    </a:cubicBezTo>
                    <a:close/>
                    <a:moveTo>
                      <a:pt x="256973" y="164898"/>
                    </a:moveTo>
                    <a:lnTo>
                      <a:pt x="379182" y="42689"/>
                    </a:lnTo>
                    <a:cubicBezTo>
                      <a:pt x="389226" y="32645"/>
                      <a:pt x="405130" y="32645"/>
                      <a:pt x="415175" y="42689"/>
                    </a:cubicBezTo>
                    <a:lnTo>
                      <a:pt x="750830" y="378345"/>
                    </a:lnTo>
                    <a:cubicBezTo>
                      <a:pt x="755852" y="383367"/>
                      <a:pt x="758363" y="389226"/>
                      <a:pt x="758363" y="395923"/>
                    </a:cubicBezTo>
                    <a:cubicBezTo>
                      <a:pt x="758363" y="402619"/>
                      <a:pt x="755852" y="409315"/>
                      <a:pt x="750830" y="413500"/>
                    </a:cubicBezTo>
                    <a:lnTo>
                      <a:pt x="628621" y="535709"/>
                    </a:lnTo>
                    <a:cubicBezTo>
                      <a:pt x="619414" y="544917"/>
                      <a:pt x="602673" y="544917"/>
                      <a:pt x="592628" y="535709"/>
                    </a:cubicBezTo>
                    <a:lnTo>
                      <a:pt x="512272" y="455353"/>
                    </a:lnTo>
                    <a:cubicBezTo>
                      <a:pt x="537383" y="432753"/>
                      <a:pt x="552450" y="399271"/>
                      <a:pt x="552450" y="363278"/>
                    </a:cubicBezTo>
                    <a:cubicBezTo>
                      <a:pt x="552450" y="293803"/>
                      <a:pt x="496368" y="237721"/>
                      <a:pt x="426893" y="237721"/>
                    </a:cubicBezTo>
                    <a:cubicBezTo>
                      <a:pt x="390900" y="237721"/>
                      <a:pt x="357418" y="253625"/>
                      <a:pt x="334818" y="277899"/>
                    </a:cubicBezTo>
                    <a:lnTo>
                      <a:pt x="256973" y="200054"/>
                    </a:lnTo>
                    <a:cubicBezTo>
                      <a:pt x="246928" y="190846"/>
                      <a:pt x="246928" y="174105"/>
                      <a:pt x="256973" y="164898"/>
                    </a:cubicBezTo>
                    <a:close/>
                    <a:moveTo>
                      <a:pt x="297988" y="842068"/>
                    </a:moveTo>
                    <a:cubicBezTo>
                      <a:pt x="153179" y="842068"/>
                      <a:pt x="35156" y="724044"/>
                      <a:pt x="35156" y="579235"/>
                    </a:cubicBezTo>
                    <a:cubicBezTo>
                      <a:pt x="35156" y="434427"/>
                      <a:pt x="153179" y="316403"/>
                      <a:pt x="297988" y="316403"/>
                    </a:cubicBezTo>
                    <a:lnTo>
                      <a:pt x="310544" y="316403"/>
                    </a:lnTo>
                    <a:cubicBezTo>
                      <a:pt x="304685" y="330633"/>
                      <a:pt x="301336" y="346537"/>
                      <a:pt x="301336" y="363278"/>
                    </a:cubicBezTo>
                    <a:cubicBezTo>
                      <a:pt x="301336" y="380019"/>
                      <a:pt x="304685" y="395923"/>
                      <a:pt x="310544" y="410152"/>
                    </a:cubicBezTo>
                    <a:lnTo>
                      <a:pt x="297988" y="410152"/>
                    </a:lnTo>
                    <a:cubicBezTo>
                      <a:pt x="205076" y="410152"/>
                      <a:pt x="128905" y="485486"/>
                      <a:pt x="128905" y="579235"/>
                    </a:cubicBezTo>
                    <a:cubicBezTo>
                      <a:pt x="128905" y="672148"/>
                      <a:pt x="204239" y="748319"/>
                      <a:pt x="297988" y="748319"/>
                    </a:cubicBezTo>
                    <a:lnTo>
                      <a:pt x="337329" y="748319"/>
                    </a:lnTo>
                    <a:lnTo>
                      <a:pt x="307196" y="842068"/>
                    </a:lnTo>
                    <a:lnTo>
                      <a:pt x="297988" y="842068"/>
                    </a:lnTo>
                    <a:close/>
                    <a:moveTo>
                      <a:pt x="300499" y="975995"/>
                    </a:moveTo>
                    <a:lnTo>
                      <a:pt x="374996" y="748319"/>
                    </a:lnTo>
                    <a:lnTo>
                      <a:pt x="521479" y="748319"/>
                    </a:lnTo>
                    <a:lnTo>
                      <a:pt x="595976" y="975995"/>
                    </a:lnTo>
                    <a:lnTo>
                      <a:pt x="300499" y="975995"/>
                    </a:lnTo>
                    <a:close/>
                    <a:moveTo>
                      <a:pt x="707303" y="842068"/>
                    </a:moveTo>
                    <a:lnTo>
                      <a:pt x="590117" y="842068"/>
                    </a:lnTo>
                    <a:lnTo>
                      <a:pt x="559146" y="748319"/>
                    </a:lnTo>
                    <a:lnTo>
                      <a:pt x="749993" y="748319"/>
                    </a:lnTo>
                    <a:lnTo>
                      <a:pt x="816956" y="748319"/>
                    </a:lnTo>
                    <a:cubicBezTo>
                      <a:pt x="809423" y="801053"/>
                      <a:pt x="762548" y="842068"/>
                      <a:pt x="707303" y="842068"/>
                    </a:cubicBezTo>
                    <a:close/>
                  </a:path>
                </a:pathLst>
              </a:custGeom>
              <a:solidFill>
                <a:srgbClr val="0F0F0F"/>
              </a:solidFill>
              <a:ln w="83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35" name="Group 234" descr="An icon of a graduation cap.">
            <a:extLst>
              <a:ext uri="{FF2B5EF4-FFF2-40B4-BE49-F238E27FC236}">
                <a16:creationId xmlns:a16="http://schemas.microsoft.com/office/drawing/2014/main" id="{638623A7-DEA1-C038-312B-456D8A1B9506}"/>
              </a:ext>
            </a:extLst>
          </p:cNvPr>
          <p:cNvGrpSpPr/>
          <p:nvPr/>
        </p:nvGrpSpPr>
        <p:grpSpPr>
          <a:xfrm>
            <a:off x="10321439" y="4480506"/>
            <a:ext cx="1099185" cy="993219"/>
            <a:chOff x="10855841" y="5498275"/>
            <a:chExt cx="1099185" cy="993219"/>
          </a:xfrm>
        </p:grpSpPr>
        <p:sp>
          <p:nvSpPr>
            <p:cNvPr id="236" name="Freeform 217">
              <a:extLst>
                <a:ext uri="{FF2B5EF4-FFF2-40B4-BE49-F238E27FC236}">
                  <a16:creationId xmlns:a16="http://schemas.microsoft.com/office/drawing/2014/main" id="{4277D60C-7E5C-A5F5-1E65-36E930984CAC}"/>
                </a:ext>
              </a:extLst>
            </p:cNvPr>
            <p:cNvSpPr/>
            <p:nvPr/>
          </p:nvSpPr>
          <p:spPr>
            <a:xfrm>
              <a:off x="10855841" y="5498275"/>
              <a:ext cx="1099185" cy="794146"/>
            </a:xfrm>
            <a:custGeom>
              <a:avLst/>
              <a:gdLst>
                <a:gd name="connsiteX0" fmla="*/ 1071563 w 1099185"/>
                <a:gd name="connsiteY0" fmla="*/ 212169 h 794146"/>
                <a:gd name="connsiteX1" fmla="*/ 567690 w 1099185"/>
                <a:gd name="connsiteY1" fmla="*/ 3572 h 794146"/>
                <a:gd name="connsiteX2" fmla="*/ 532448 w 1099185"/>
                <a:gd name="connsiteY2" fmla="*/ 3572 h 794146"/>
                <a:gd name="connsiteX3" fmla="*/ 28575 w 1099185"/>
                <a:gd name="connsiteY3" fmla="*/ 212169 h 794146"/>
                <a:gd name="connsiteX4" fmla="*/ 0 w 1099185"/>
                <a:gd name="connsiteY4" fmla="*/ 255032 h 794146"/>
                <a:gd name="connsiteX5" fmla="*/ 28575 w 1099185"/>
                <a:gd name="connsiteY5" fmla="*/ 297894 h 794146"/>
                <a:gd name="connsiteX6" fmla="*/ 144780 w 1099185"/>
                <a:gd name="connsiteY6" fmla="*/ 346472 h 794146"/>
                <a:gd name="connsiteX7" fmla="*/ 144780 w 1099185"/>
                <a:gd name="connsiteY7" fmla="*/ 600789 h 794146"/>
                <a:gd name="connsiteX8" fmla="*/ 186690 w 1099185"/>
                <a:gd name="connsiteY8" fmla="*/ 666512 h 794146"/>
                <a:gd name="connsiteX9" fmla="*/ 203835 w 1099185"/>
                <a:gd name="connsiteY9" fmla="*/ 675084 h 794146"/>
                <a:gd name="connsiteX10" fmla="*/ 550545 w 1099185"/>
                <a:gd name="connsiteY10" fmla="*/ 753189 h 794146"/>
                <a:gd name="connsiteX11" fmla="*/ 802005 w 1099185"/>
                <a:gd name="connsiteY11" fmla="*/ 713184 h 794146"/>
                <a:gd name="connsiteX12" fmla="*/ 802005 w 1099185"/>
                <a:gd name="connsiteY12" fmla="*/ 770334 h 794146"/>
                <a:gd name="connsiteX13" fmla="*/ 825818 w 1099185"/>
                <a:gd name="connsiteY13" fmla="*/ 794147 h 794146"/>
                <a:gd name="connsiteX14" fmla="*/ 849630 w 1099185"/>
                <a:gd name="connsiteY14" fmla="*/ 770334 h 794146"/>
                <a:gd name="connsiteX15" fmla="*/ 849630 w 1099185"/>
                <a:gd name="connsiteY15" fmla="*/ 696992 h 794146"/>
                <a:gd name="connsiteX16" fmla="*/ 914400 w 1099185"/>
                <a:gd name="connsiteY16" fmla="*/ 668417 h 794146"/>
                <a:gd name="connsiteX17" fmla="*/ 954405 w 1099185"/>
                <a:gd name="connsiteY17" fmla="*/ 603647 h 794146"/>
                <a:gd name="connsiteX18" fmla="*/ 954405 w 1099185"/>
                <a:gd name="connsiteY18" fmla="*/ 346472 h 794146"/>
                <a:gd name="connsiteX19" fmla="*/ 1070610 w 1099185"/>
                <a:gd name="connsiteY19" fmla="*/ 297894 h 794146"/>
                <a:gd name="connsiteX20" fmla="*/ 1099185 w 1099185"/>
                <a:gd name="connsiteY20" fmla="*/ 255032 h 794146"/>
                <a:gd name="connsiteX21" fmla="*/ 1071563 w 1099185"/>
                <a:gd name="connsiteY21" fmla="*/ 212169 h 794146"/>
                <a:gd name="connsiteX22" fmla="*/ 223838 w 1099185"/>
                <a:gd name="connsiteY22" fmla="*/ 631269 h 794146"/>
                <a:gd name="connsiteX23" fmla="*/ 206693 w 1099185"/>
                <a:gd name="connsiteY23" fmla="*/ 622697 h 794146"/>
                <a:gd name="connsiteX24" fmla="*/ 192405 w 1099185"/>
                <a:gd name="connsiteY24" fmla="*/ 599837 h 794146"/>
                <a:gd name="connsiteX25" fmla="*/ 192405 w 1099185"/>
                <a:gd name="connsiteY25" fmla="*/ 365522 h 794146"/>
                <a:gd name="connsiteX26" fmla="*/ 532448 w 1099185"/>
                <a:gd name="connsiteY26" fmla="*/ 506492 h 794146"/>
                <a:gd name="connsiteX27" fmla="*/ 550545 w 1099185"/>
                <a:gd name="connsiteY27" fmla="*/ 510302 h 794146"/>
                <a:gd name="connsiteX28" fmla="*/ 568643 w 1099185"/>
                <a:gd name="connsiteY28" fmla="*/ 506492 h 794146"/>
                <a:gd name="connsiteX29" fmla="*/ 802958 w 1099185"/>
                <a:gd name="connsiteY29" fmla="*/ 409337 h 794146"/>
                <a:gd name="connsiteX30" fmla="*/ 802958 w 1099185"/>
                <a:gd name="connsiteY30" fmla="*/ 661749 h 794146"/>
                <a:gd name="connsiteX31" fmla="*/ 223838 w 1099185"/>
                <a:gd name="connsiteY31" fmla="*/ 631269 h 794146"/>
                <a:gd name="connsiteX32" fmla="*/ 907733 w 1099185"/>
                <a:gd name="connsiteY32" fmla="*/ 601742 h 794146"/>
                <a:gd name="connsiteX33" fmla="*/ 893445 w 1099185"/>
                <a:gd name="connsiteY33" fmla="*/ 624602 h 794146"/>
                <a:gd name="connsiteX34" fmla="*/ 849630 w 1099185"/>
                <a:gd name="connsiteY34" fmla="*/ 644604 h 794146"/>
                <a:gd name="connsiteX35" fmla="*/ 849630 w 1099185"/>
                <a:gd name="connsiteY35" fmla="*/ 390287 h 794146"/>
                <a:gd name="connsiteX36" fmla="*/ 907733 w 1099185"/>
                <a:gd name="connsiteY36" fmla="*/ 366474 h 794146"/>
                <a:gd name="connsiteX37" fmla="*/ 907733 w 1099185"/>
                <a:gd name="connsiteY37" fmla="*/ 601742 h 794146"/>
                <a:gd name="connsiteX38" fmla="*/ 825818 w 1099185"/>
                <a:gd name="connsiteY38" fmla="*/ 348377 h 794146"/>
                <a:gd name="connsiteX39" fmla="*/ 559118 w 1099185"/>
                <a:gd name="connsiteY39" fmla="*/ 237887 h 794146"/>
                <a:gd name="connsiteX40" fmla="*/ 528638 w 1099185"/>
                <a:gd name="connsiteY40" fmla="*/ 250269 h 794146"/>
                <a:gd name="connsiteX41" fmla="*/ 541020 w 1099185"/>
                <a:gd name="connsiteY41" fmla="*/ 280749 h 794146"/>
                <a:gd name="connsiteX42" fmla="*/ 764858 w 1099185"/>
                <a:gd name="connsiteY42" fmla="*/ 373142 h 794146"/>
                <a:gd name="connsiteX43" fmla="*/ 550545 w 1099185"/>
                <a:gd name="connsiteY43" fmla="*/ 461724 h 794146"/>
                <a:gd name="connsiteX44" fmla="*/ 48578 w 1099185"/>
                <a:gd name="connsiteY44" fmla="*/ 255032 h 794146"/>
                <a:gd name="connsiteX45" fmla="*/ 549593 w 1099185"/>
                <a:gd name="connsiteY45" fmla="*/ 46434 h 794146"/>
                <a:gd name="connsiteX46" fmla="*/ 1051560 w 1099185"/>
                <a:gd name="connsiteY46" fmla="*/ 255032 h 794146"/>
                <a:gd name="connsiteX47" fmla="*/ 825818 w 1099185"/>
                <a:gd name="connsiteY47" fmla="*/ 348377 h 79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99185" h="794146">
                  <a:moveTo>
                    <a:pt x="1071563" y="212169"/>
                  </a:moveTo>
                  <a:lnTo>
                    <a:pt x="567690" y="3572"/>
                  </a:lnTo>
                  <a:cubicBezTo>
                    <a:pt x="556260" y="-1191"/>
                    <a:pt x="543878" y="-1191"/>
                    <a:pt x="532448" y="3572"/>
                  </a:cubicBezTo>
                  <a:lnTo>
                    <a:pt x="28575" y="212169"/>
                  </a:lnTo>
                  <a:cubicBezTo>
                    <a:pt x="11430" y="219789"/>
                    <a:pt x="0" y="235982"/>
                    <a:pt x="0" y="255032"/>
                  </a:cubicBezTo>
                  <a:cubicBezTo>
                    <a:pt x="0" y="274082"/>
                    <a:pt x="11430" y="291227"/>
                    <a:pt x="28575" y="297894"/>
                  </a:cubicBezTo>
                  <a:lnTo>
                    <a:pt x="144780" y="346472"/>
                  </a:lnTo>
                  <a:lnTo>
                    <a:pt x="144780" y="600789"/>
                  </a:lnTo>
                  <a:cubicBezTo>
                    <a:pt x="144780" y="628412"/>
                    <a:pt x="160973" y="654129"/>
                    <a:pt x="186690" y="666512"/>
                  </a:cubicBezTo>
                  <a:lnTo>
                    <a:pt x="203835" y="675084"/>
                  </a:lnTo>
                  <a:cubicBezTo>
                    <a:pt x="314325" y="726519"/>
                    <a:pt x="432435" y="753189"/>
                    <a:pt x="550545" y="753189"/>
                  </a:cubicBezTo>
                  <a:cubicBezTo>
                    <a:pt x="635318" y="753189"/>
                    <a:pt x="720090" y="739854"/>
                    <a:pt x="802005" y="713184"/>
                  </a:cubicBezTo>
                  <a:lnTo>
                    <a:pt x="802005" y="770334"/>
                  </a:lnTo>
                  <a:cubicBezTo>
                    <a:pt x="802005" y="783669"/>
                    <a:pt x="812483" y="794147"/>
                    <a:pt x="825818" y="794147"/>
                  </a:cubicBezTo>
                  <a:cubicBezTo>
                    <a:pt x="839153" y="794147"/>
                    <a:pt x="849630" y="783669"/>
                    <a:pt x="849630" y="770334"/>
                  </a:cubicBezTo>
                  <a:lnTo>
                    <a:pt x="849630" y="696992"/>
                  </a:lnTo>
                  <a:cubicBezTo>
                    <a:pt x="871538" y="688419"/>
                    <a:pt x="893445" y="678894"/>
                    <a:pt x="914400" y="668417"/>
                  </a:cubicBezTo>
                  <a:cubicBezTo>
                    <a:pt x="939165" y="656034"/>
                    <a:pt x="954405" y="631269"/>
                    <a:pt x="954405" y="603647"/>
                  </a:cubicBezTo>
                  <a:lnTo>
                    <a:pt x="954405" y="346472"/>
                  </a:lnTo>
                  <a:lnTo>
                    <a:pt x="1070610" y="297894"/>
                  </a:lnTo>
                  <a:cubicBezTo>
                    <a:pt x="1087755" y="290274"/>
                    <a:pt x="1099185" y="274082"/>
                    <a:pt x="1099185" y="255032"/>
                  </a:cubicBezTo>
                  <a:cubicBezTo>
                    <a:pt x="1099185" y="235982"/>
                    <a:pt x="1088708" y="219789"/>
                    <a:pt x="1071563" y="212169"/>
                  </a:cubicBezTo>
                  <a:close/>
                  <a:moveTo>
                    <a:pt x="223838" y="631269"/>
                  </a:moveTo>
                  <a:lnTo>
                    <a:pt x="206693" y="622697"/>
                  </a:lnTo>
                  <a:cubicBezTo>
                    <a:pt x="198120" y="618887"/>
                    <a:pt x="192405" y="609362"/>
                    <a:pt x="192405" y="599837"/>
                  </a:cubicBezTo>
                  <a:lnTo>
                    <a:pt x="192405" y="365522"/>
                  </a:lnTo>
                  <a:lnTo>
                    <a:pt x="532448" y="506492"/>
                  </a:lnTo>
                  <a:cubicBezTo>
                    <a:pt x="538163" y="508397"/>
                    <a:pt x="543878" y="510302"/>
                    <a:pt x="550545" y="510302"/>
                  </a:cubicBezTo>
                  <a:cubicBezTo>
                    <a:pt x="557213" y="510302"/>
                    <a:pt x="562928" y="509349"/>
                    <a:pt x="568643" y="506492"/>
                  </a:cubicBezTo>
                  <a:lnTo>
                    <a:pt x="802958" y="409337"/>
                  </a:lnTo>
                  <a:lnTo>
                    <a:pt x="802958" y="661749"/>
                  </a:lnTo>
                  <a:cubicBezTo>
                    <a:pt x="613410" y="727472"/>
                    <a:pt x="407670" y="717947"/>
                    <a:pt x="223838" y="631269"/>
                  </a:cubicBezTo>
                  <a:close/>
                  <a:moveTo>
                    <a:pt x="907733" y="601742"/>
                  </a:moveTo>
                  <a:cubicBezTo>
                    <a:pt x="907733" y="611267"/>
                    <a:pt x="902018" y="619839"/>
                    <a:pt x="893445" y="624602"/>
                  </a:cubicBezTo>
                  <a:cubicBezTo>
                    <a:pt x="879158" y="632222"/>
                    <a:pt x="863918" y="638889"/>
                    <a:pt x="849630" y="644604"/>
                  </a:cubicBezTo>
                  <a:lnTo>
                    <a:pt x="849630" y="390287"/>
                  </a:lnTo>
                  <a:lnTo>
                    <a:pt x="907733" y="366474"/>
                  </a:lnTo>
                  <a:lnTo>
                    <a:pt x="907733" y="601742"/>
                  </a:lnTo>
                  <a:close/>
                  <a:moveTo>
                    <a:pt x="825818" y="348377"/>
                  </a:moveTo>
                  <a:lnTo>
                    <a:pt x="559118" y="237887"/>
                  </a:lnTo>
                  <a:cubicBezTo>
                    <a:pt x="546735" y="233124"/>
                    <a:pt x="533400" y="238839"/>
                    <a:pt x="528638" y="250269"/>
                  </a:cubicBezTo>
                  <a:cubicBezTo>
                    <a:pt x="523875" y="262652"/>
                    <a:pt x="529590" y="275987"/>
                    <a:pt x="541020" y="280749"/>
                  </a:cubicBezTo>
                  <a:lnTo>
                    <a:pt x="764858" y="373142"/>
                  </a:lnTo>
                  <a:lnTo>
                    <a:pt x="550545" y="461724"/>
                  </a:lnTo>
                  <a:lnTo>
                    <a:pt x="48578" y="255032"/>
                  </a:lnTo>
                  <a:lnTo>
                    <a:pt x="549593" y="46434"/>
                  </a:lnTo>
                  <a:lnTo>
                    <a:pt x="1051560" y="255032"/>
                  </a:lnTo>
                  <a:lnTo>
                    <a:pt x="825818" y="348377"/>
                  </a:lnTo>
                  <a:close/>
                </a:path>
              </a:pathLst>
            </a:custGeom>
            <a:solidFill>
              <a:srgbClr val="0F0F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7" name="Freeform 218">
              <a:extLst>
                <a:ext uri="{FF2B5EF4-FFF2-40B4-BE49-F238E27FC236}">
                  <a16:creationId xmlns:a16="http://schemas.microsoft.com/office/drawing/2014/main" id="{26952DE8-BBCE-9030-CB6D-3DE39B99E87C}"/>
                </a:ext>
              </a:extLst>
            </p:cNvPr>
            <p:cNvSpPr/>
            <p:nvPr/>
          </p:nvSpPr>
          <p:spPr>
            <a:xfrm>
              <a:off x="11583551" y="6254322"/>
              <a:ext cx="196214" cy="237172"/>
            </a:xfrm>
            <a:custGeom>
              <a:avLst/>
              <a:gdLst>
                <a:gd name="connsiteX0" fmla="*/ 136207 w 196214"/>
                <a:gd name="connsiteY0" fmla="*/ 237173 h 237172"/>
                <a:gd name="connsiteX1" fmla="*/ 60007 w 196214"/>
                <a:gd name="connsiteY1" fmla="*/ 237173 h 237172"/>
                <a:gd name="connsiteX2" fmla="*/ 0 w 196214"/>
                <a:gd name="connsiteY2" fmla="*/ 177165 h 237172"/>
                <a:gd name="connsiteX3" fmla="*/ 0 w 196214"/>
                <a:gd name="connsiteY3" fmla="*/ 98108 h 237172"/>
                <a:gd name="connsiteX4" fmla="*/ 98107 w 196214"/>
                <a:gd name="connsiteY4" fmla="*/ 0 h 237172"/>
                <a:gd name="connsiteX5" fmla="*/ 196215 w 196214"/>
                <a:gd name="connsiteY5" fmla="*/ 98108 h 237172"/>
                <a:gd name="connsiteX6" fmla="*/ 196215 w 196214"/>
                <a:gd name="connsiteY6" fmla="*/ 177165 h 237172"/>
                <a:gd name="connsiteX7" fmla="*/ 136207 w 196214"/>
                <a:gd name="connsiteY7" fmla="*/ 237173 h 237172"/>
                <a:gd name="connsiteX8" fmla="*/ 98107 w 196214"/>
                <a:gd name="connsiteY8" fmla="*/ 47625 h 237172"/>
                <a:gd name="connsiteX9" fmla="*/ 47625 w 196214"/>
                <a:gd name="connsiteY9" fmla="*/ 98108 h 237172"/>
                <a:gd name="connsiteX10" fmla="*/ 47625 w 196214"/>
                <a:gd name="connsiteY10" fmla="*/ 177165 h 237172"/>
                <a:gd name="connsiteX11" fmla="*/ 60007 w 196214"/>
                <a:gd name="connsiteY11" fmla="*/ 189548 h 237172"/>
                <a:gd name="connsiteX12" fmla="*/ 136207 w 196214"/>
                <a:gd name="connsiteY12" fmla="*/ 189548 h 237172"/>
                <a:gd name="connsiteX13" fmla="*/ 148590 w 196214"/>
                <a:gd name="connsiteY13" fmla="*/ 177165 h 237172"/>
                <a:gd name="connsiteX14" fmla="*/ 148590 w 196214"/>
                <a:gd name="connsiteY14" fmla="*/ 98108 h 237172"/>
                <a:gd name="connsiteX15" fmla="*/ 98107 w 196214"/>
                <a:gd name="connsiteY15" fmla="*/ 47625 h 2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214" h="237172">
                  <a:moveTo>
                    <a:pt x="136207" y="237173"/>
                  </a:moveTo>
                  <a:lnTo>
                    <a:pt x="60007" y="237173"/>
                  </a:lnTo>
                  <a:cubicBezTo>
                    <a:pt x="26670" y="237173"/>
                    <a:pt x="0" y="210502"/>
                    <a:pt x="0" y="177165"/>
                  </a:cubicBezTo>
                  <a:lnTo>
                    <a:pt x="0" y="98108"/>
                  </a:lnTo>
                  <a:cubicBezTo>
                    <a:pt x="0" y="43815"/>
                    <a:pt x="43815" y="0"/>
                    <a:pt x="98107" y="0"/>
                  </a:cubicBezTo>
                  <a:cubicBezTo>
                    <a:pt x="152400" y="0"/>
                    <a:pt x="196215" y="43815"/>
                    <a:pt x="196215" y="98108"/>
                  </a:cubicBezTo>
                  <a:lnTo>
                    <a:pt x="196215" y="177165"/>
                  </a:lnTo>
                  <a:cubicBezTo>
                    <a:pt x="196215" y="210502"/>
                    <a:pt x="169545" y="237173"/>
                    <a:pt x="136207" y="237173"/>
                  </a:cubicBezTo>
                  <a:close/>
                  <a:moveTo>
                    <a:pt x="98107" y="47625"/>
                  </a:moveTo>
                  <a:cubicBezTo>
                    <a:pt x="70485" y="47625"/>
                    <a:pt x="47625" y="70485"/>
                    <a:pt x="47625" y="98108"/>
                  </a:cubicBezTo>
                  <a:lnTo>
                    <a:pt x="47625" y="177165"/>
                  </a:lnTo>
                  <a:cubicBezTo>
                    <a:pt x="47625" y="183833"/>
                    <a:pt x="53340" y="189548"/>
                    <a:pt x="60007" y="189548"/>
                  </a:cubicBezTo>
                  <a:lnTo>
                    <a:pt x="136207" y="189548"/>
                  </a:lnTo>
                  <a:cubicBezTo>
                    <a:pt x="142875" y="189548"/>
                    <a:pt x="148590" y="183833"/>
                    <a:pt x="148590" y="177165"/>
                  </a:cubicBezTo>
                  <a:lnTo>
                    <a:pt x="148590" y="98108"/>
                  </a:lnTo>
                  <a:cubicBezTo>
                    <a:pt x="148590" y="70485"/>
                    <a:pt x="125730" y="47625"/>
                    <a:pt x="98107" y="47625"/>
                  </a:cubicBezTo>
                  <a:close/>
                </a:path>
              </a:pathLst>
            </a:custGeom>
            <a:solidFill>
              <a:srgbClr val="7900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38" name="Group 237" descr="An icon of a FAQ paper with checklists.">
            <a:extLst>
              <a:ext uri="{FF2B5EF4-FFF2-40B4-BE49-F238E27FC236}">
                <a16:creationId xmlns:a16="http://schemas.microsoft.com/office/drawing/2014/main" id="{FA01BEC0-2A76-F004-1E29-28C292385768}"/>
              </a:ext>
            </a:extLst>
          </p:cNvPr>
          <p:cNvGrpSpPr/>
          <p:nvPr/>
        </p:nvGrpSpPr>
        <p:grpSpPr>
          <a:xfrm>
            <a:off x="11995507" y="4465028"/>
            <a:ext cx="757840" cy="1023037"/>
            <a:chOff x="12529909" y="5482797"/>
            <a:chExt cx="757840" cy="1023037"/>
          </a:xfrm>
        </p:grpSpPr>
        <p:grpSp>
          <p:nvGrpSpPr>
            <p:cNvPr id="239" name="Graphic 94">
              <a:extLst>
                <a:ext uri="{FF2B5EF4-FFF2-40B4-BE49-F238E27FC236}">
                  <a16:creationId xmlns:a16="http://schemas.microsoft.com/office/drawing/2014/main" id="{A0759769-C2FC-3151-F769-1CD6844F2394}"/>
                </a:ext>
              </a:extLst>
            </p:cNvPr>
            <p:cNvGrpSpPr/>
            <p:nvPr/>
          </p:nvGrpSpPr>
          <p:grpSpPr>
            <a:xfrm>
              <a:off x="12529909" y="5482797"/>
              <a:ext cx="757840" cy="1023037"/>
              <a:chOff x="12529909" y="5482797"/>
              <a:chExt cx="757840" cy="1023037"/>
            </a:xfrm>
            <a:solidFill>
              <a:srgbClr val="000000"/>
            </a:solidFill>
          </p:grpSpPr>
          <p:sp>
            <p:nvSpPr>
              <p:cNvPr id="241" name="Freeform 222">
                <a:extLst>
                  <a:ext uri="{FF2B5EF4-FFF2-40B4-BE49-F238E27FC236}">
                    <a16:creationId xmlns:a16="http://schemas.microsoft.com/office/drawing/2014/main" id="{6DE7E8FD-1566-3F7A-7032-82433EB33741}"/>
                  </a:ext>
                </a:extLst>
              </p:cNvPr>
              <p:cNvSpPr/>
              <p:nvPr/>
            </p:nvSpPr>
            <p:spPr>
              <a:xfrm>
                <a:off x="12800547" y="5603598"/>
                <a:ext cx="161825" cy="191804"/>
              </a:xfrm>
              <a:custGeom>
                <a:avLst/>
                <a:gdLst>
                  <a:gd name="connsiteX0" fmla="*/ 14377 w 161825"/>
                  <a:gd name="connsiteY0" fmla="*/ 189696 h 191804"/>
                  <a:gd name="connsiteX1" fmla="*/ 21927 w 161825"/>
                  <a:gd name="connsiteY1" fmla="*/ 191584 h 191804"/>
                  <a:gd name="connsiteX2" fmla="*/ 42690 w 161825"/>
                  <a:gd name="connsiteY2" fmla="*/ 177427 h 191804"/>
                  <a:gd name="connsiteX3" fmla="*/ 51184 w 161825"/>
                  <a:gd name="connsiteY3" fmla="*/ 154777 h 191804"/>
                  <a:gd name="connsiteX4" fmla="*/ 110641 w 161825"/>
                  <a:gd name="connsiteY4" fmla="*/ 154777 h 191804"/>
                  <a:gd name="connsiteX5" fmla="*/ 119135 w 161825"/>
                  <a:gd name="connsiteY5" fmla="*/ 177427 h 191804"/>
                  <a:gd name="connsiteX6" fmla="*/ 147448 w 161825"/>
                  <a:gd name="connsiteY6" fmla="*/ 190640 h 191804"/>
                  <a:gd name="connsiteX7" fmla="*/ 160660 w 161825"/>
                  <a:gd name="connsiteY7" fmla="*/ 162327 h 191804"/>
                  <a:gd name="connsiteX8" fmla="*/ 146504 w 161825"/>
                  <a:gd name="connsiteY8" fmla="*/ 124577 h 191804"/>
                  <a:gd name="connsiteX9" fmla="*/ 146504 w 161825"/>
                  <a:gd name="connsiteY9" fmla="*/ 123633 h 191804"/>
                  <a:gd name="connsiteX10" fmla="*/ 104978 w 161825"/>
                  <a:gd name="connsiteY10" fmla="*/ 14156 h 191804"/>
                  <a:gd name="connsiteX11" fmla="*/ 84216 w 161825"/>
                  <a:gd name="connsiteY11" fmla="*/ 0 h 191804"/>
                  <a:gd name="connsiteX12" fmla="*/ 84216 w 161825"/>
                  <a:gd name="connsiteY12" fmla="*/ 0 h 191804"/>
                  <a:gd name="connsiteX13" fmla="*/ 77609 w 161825"/>
                  <a:gd name="connsiteY13" fmla="*/ 0 h 191804"/>
                  <a:gd name="connsiteX14" fmla="*/ 56847 w 161825"/>
                  <a:gd name="connsiteY14" fmla="*/ 14156 h 191804"/>
                  <a:gd name="connsiteX15" fmla="*/ 15321 w 161825"/>
                  <a:gd name="connsiteY15" fmla="*/ 123633 h 191804"/>
                  <a:gd name="connsiteX16" fmla="*/ 15321 w 161825"/>
                  <a:gd name="connsiteY16" fmla="*/ 124577 h 191804"/>
                  <a:gd name="connsiteX17" fmla="*/ 1165 w 161825"/>
                  <a:gd name="connsiteY17" fmla="*/ 160439 h 191804"/>
                  <a:gd name="connsiteX18" fmla="*/ 14377 w 161825"/>
                  <a:gd name="connsiteY18" fmla="*/ 189696 h 191804"/>
                  <a:gd name="connsiteX19" fmla="*/ 80441 w 161825"/>
                  <a:gd name="connsiteY19" fmla="*/ 76445 h 191804"/>
                  <a:gd name="connsiteX20" fmla="*/ 93653 w 161825"/>
                  <a:gd name="connsiteY20" fmla="*/ 110420 h 191804"/>
                  <a:gd name="connsiteX21" fmla="*/ 68172 w 161825"/>
                  <a:gd name="connsiteY21" fmla="*/ 110420 h 191804"/>
                  <a:gd name="connsiteX22" fmla="*/ 80441 w 161825"/>
                  <a:gd name="connsiteY22" fmla="*/ 76445 h 19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1825" h="191804">
                    <a:moveTo>
                      <a:pt x="14377" y="189696"/>
                    </a:moveTo>
                    <a:cubicBezTo>
                      <a:pt x="17209" y="190640"/>
                      <a:pt x="20040" y="191584"/>
                      <a:pt x="21927" y="191584"/>
                    </a:cubicBezTo>
                    <a:cubicBezTo>
                      <a:pt x="30421" y="191584"/>
                      <a:pt x="38915" y="185921"/>
                      <a:pt x="42690" y="177427"/>
                    </a:cubicBezTo>
                    <a:lnTo>
                      <a:pt x="51184" y="154777"/>
                    </a:lnTo>
                    <a:lnTo>
                      <a:pt x="110641" y="154777"/>
                    </a:lnTo>
                    <a:lnTo>
                      <a:pt x="119135" y="177427"/>
                    </a:lnTo>
                    <a:cubicBezTo>
                      <a:pt x="123854" y="188752"/>
                      <a:pt x="136123" y="194415"/>
                      <a:pt x="147448" y="190640"/>
                    </a:cubicBezTo>
                    <a:cubicBezTo>
                      <a:pt x="158773" y="185921"/>
                      <a:pt x="164435" y="173652"/>
                      <a:pt x="160660" y="162327"/>
                    </a:cubicBezTo>
                    <a:lnTo>
                      <a:pt x="146504" y="124577"/>
                    </a:lnTo>
                    <a:cubicBezTo>
                      <a:pt x="146504" y="124577"/>
                      <a:pt x="146504" y="123633"/>
                      <a:pt x="146504" y="123633"/>
                    </a:cubicBezTo>
                    <a:lnTo>
                      <a:pt x="104978" y="14156"/>
                    </a:lnTo>
                    <a:cubicBezTo>
                      <a:pt x="102147" y="5663"/>
                      <a:pt x="93653" y="0"/>
                      <a:pt x="84216" y="0"/>
                    </a:cubicBezTo>
                    <a:cubicBezTo>
                      <a:pt x="84216" y="0"/>
                      <a:pt x="84216" y="0"/>
                      <a:pt x="84216" y="0"/>
                    </a:cubicBezTo>
                    <a:lnTo>
                      <a:pt x="77609" y="0"/>
                    </a:lnTo>
                    <a:cubicBezTo>
                      <a:pt x="68172" y="0"/>
                      <a:pt x="60622" y="5663"/>
                      <a:pt x="56847" y="14156"/>
                    </a:cubicBezTo>
                    <a:lnTo>
                      <a:pt x="15321" y="123633"/>
                    </a:lnTo>
                    <a:cubicBezTo>
                      <a:pt x="15321" y="123633"/>
                      <a:pt x="15321" y="124577"/>
                      <a:pt x="15321" y="124577"/>
                    </a:cubicBezTo>
                    <a:lnTo>
                      <a:pt x="1165" y="160439"/>
                    </a:lnTo>
                    <a:cubicBezTo>
                      <a:pt x="-2610" y="172708"/>
                      <a:pt x="3052" y="184977"/>
                      <a:pt x="14377" y="189696"/>
                    </a:cubicBezTo>
                    <a:close/>
                    <a:moveTo>
                      <a:pt x="80441" y="76445"/>
                    </a:moveTo>
                    <a:lnTo>
                      <a:pt x="93653" y="110420"/>
                    </a:lnTo>
                    <a:lnTo>
                      <a:pt x="68172" y="110420"/>
                    </a:lnTo>
                    <a:lnTo>
                      <a:pt x="80441" y="76445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2" name="Freeform 223">
                <a:extLst>
                  <a:ext uri="{FF2B5EF4-FFF2-40B4-BE49-F238E27FC236}">
                    <a16:creationId xmlns:a16="http://schemas.microsoft.com/office/drawing/2014/main" id="{2BC540DE-00D9-F499-FC85-6E580991F514}"/>
                  </a:ext>
                </a:extLst>
              </p:cNvPr>
              <p:cNvSpPr/>
              <p:nvPr/>
            </p:nvSpPr>
            <p:spPr>
              <a:xfrm>
                <a:off x="12980083" y="5598879"/>
                <a:ext cx="189460" cy="188752"/>
              </a:xfrm>
              <a:custGeom>
                <a:avLst/>
                <a:gdLst>
                  <a:gd name="connsiteX0" fmla="*/ 94376 w 189460"/>
                  <a:gd name="connsiteY0" fmla="*/ 188752 h 188752"/>
                  <a:gd name="connsiteX1" fmla="*/ 144396 w 189460"/>
                  <a:gd name="connsiteY1" fmla="*/ 174596 h 188752"/>
                  <a:gd name="connsiteX2" fmla="*/ 151946 w 189460"/>
                  <a:gd name="connsiteY2" fmla="*/ 182146 h 188752"/>
                  <a:gd name="connsiteX3" fmla="*/ 183090 w 189460"/>
                  <a:gd name="connsiteY3" fmla="*/ 182146 h 188752"/>
                  <a:gd name="connsiteX4" fmla="*/ 183090 w 189460"/>
                  <a:gd name="connsiteY4" fmla="*/ 151002 h 188752"/>
                  <a:gd name="connsiteX5" fmla="*/ 175540 w 189460"/>
                  <a:gd name="connsiteY5" fmla="*/ 143452 h 188752"/>
                  <a:gd name="connsiteX6" fmla="*/ 188752 w 189460"/>
                  <a:gd name="connsiteY6" fmla="*/ 94376 h 188752"/>
                  <a:gd name="connsiteX7" fmla="*/ 94376 w 189460"/>
                  <a:gd name="connsiteY7" fmla="*/ 0 h 188752"/>
                  <a:gd name="connsiteX8" fmla="*/ 0 w 189460"/>
                  <a:gd name="connsiteY8" fmla="*/ 94376 h 188752"/>
                  <a:gd name="connsiteX9" fmla="*/ 94376 w 189460"/>
                  <a:gd name="connsiteY9" fmla="*/ 188752 h 188752"/>
                  <a:gd name="connsiteX10" fmla="*/ 94376 w 189460"/>
                  <a:gd name="connsiteY10" fmla="*/ 43413 h 188752"/>
                  <a:gd name="connsiteX11" fmla="*/ 144396 w 189460"/>
                  <a:gd name="connsiteY11" fmla="*/ 93432 h 188752"/>
                  <a:gd name="connsiteX12" fmla="*/ 141564 w 189460"/>
                  <a:gd name="connsiteY12" fmla="*/ 109476 h 188752"/>
                  <a:gd name="connsiteX13" fmla="*/ 135902 w 189460"/>
                  <a:gd name="connsiteY13" fmla="*/ 103814 h 188752"/>
                  <a:gd name="connsiteX14" fmla="*/ 104758 w 189460"/>
                  <a:gd name="connsiteY14" fmla="*/ 103814 h 188752"/>
                  <a:gd name="connsiteX15" fmla="*/ 104758 w 189460"/>
                  <a:gd name="connsiteY15" fmla="*/ 134958 h 188752"/>
                  <a:gd name="connsiteX16" fmla="*/ 111364 w 189460"/>
                  <a:gd name="connsiteY16" fmla="*/ 141564 h 188752"/>
                  <a:gd name="connsiteX17" fmla="*/ 94376 w 189460"/>
                  <a:gd name="connsiteY17" fmla="*/ 144396 h 188752"/>
                  <a:gd name="connsiteX18" fmla="*/ 44357 w 189460"/>
                  <a:gd name="connsiteY18" fmla="*/ 94376 h 188752"/>
                  <a:gd name="connsiteX19" fmla="*/ 94376 w 189460"/>
                  <a:gd name="connsiteY19" fmla="*/ 43413 h 1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460" h="188752">
                    <a:moveTo>
                      <a:pt x="94376" y="188752"/>
                    </a:moveTo>
                    <a:cubicBezTo>
                      <a:pt x="112308" y="188752"/>
                      <a:pt x="129295" y="184033"/>
                      <a:pt x="144396" y="174596"/>
                    </a:cubicBezTo>
                    <a:lnTo>
                      <a:pt x="151946" y="182146"/>
                    </a:lnTo>
                    <a:cubicBezTo>
                      <a:pt x="160439" y="190640"/>
                      <a:pt x="174596" y="190640"/>
                      <a:pt x="183090" y="182146"/>
                    </a:cubicBezTo>
                    <a:cubicBezTo>
                      <a:pt x="191584" y="173652"/>
                      <a:pt x="191584" y="159496"/>
                      <a:pt x="183090" y="151002"/>
                    </a:cubicBezTo>
                    <a:lnTo>
                      <a:pt x="175540" y="143452"/>
                    </a:lnTo>
                    <a:cubicBezTo>
                      <a:pt x="184034" y="129295"/>
                      <a:pt x="188752" y="112308"/>
                      <a:pt x="188752" y="94376"/>
                    </a:cubicBezTo>
                    <a:cubicBezTo>
                      <a:pt x="188752" y="42469"/>
                      <a:pt x="146283" y="0"/>
                      <a:pt x="94376" y="0"/>
                    </a:cubicBezTo>
                    <a:cubicBezTo>
                      <a:pt x="42469" y="0"/>
                      <a:pt x="0" y="42469"/>
                      <a:pt x="0" y="94376"/>
                    </a:cubicBezTo>
                    <a:cubicBezTo>
                      <a:pt x="0" y="146283"/>
                      <a:pt x="41525" y="188752"/>
                      <a:pt x="94376" y="188752"/>
                    </a:cubicBezTo>
                    <a:close/>
                    <a:moveTo>
                      <a:pt x="94376" y="43413"/>
                    </a:moveTo>
                    <a:cubicBezTo>
                      <a:pt x="121745" y="43413"/>
                      <a:pt x="144396" y="66063"/>
                      <a:pt x="144396" y="93432"/>
                    </a:cubicBezTo>
                    <a:cubicBezTo>
                      <a:pt x="144396" y="99095"/>
                      <a:pt x="143452" y="103814"/>
                      <a:pt x="141564" y="109476"/>
                    </a:cubicBezTo>
                    <a:lnTo>
                      <a:pt x="135902" y="103814"/>
                    </a:lnTo>
                    <a:cubicBezTo>
                      <a:pt x="127408" y="95320"/>
                      <a:pt x="113251" y="95320"/>
                      <a:pt x="104758" y="103814"/>
                    </a:cubicBezTo>
                    <a:cubicBezTo>
                      <a:pt x="96264" y="112308"/>
                      <a:pt x="96264" y="126464"/>
                      <a:pt x="104758" y="134958"/>
                    </a:cubicBezTo>
                    <a:lnTo>
                      <a:pt x="111364" y="141564"/>
                    </a:lnTo>
                    <a:cubicBezTo>
                      <a:pt x="105701" y="143452"/>
                      <a:pt x="100039" y="144396"/>
                      <a:pt x="94376" y="144396"/>
                    </a:cubicBezTo>
                    <a:cubicBezTo>
                      <a:pt x="67007" y="144396"/>
                      <a:pt x="44357" y="121745"/>
                      <a:pt x="44357" y="94376"/>
                    </a:cubicBezTo>
                    <a:cubicBezTo>
                      <a:pt x="44357" y="67007"/>
                      <a:pt x="66063" y="43413"/>
                      <a:pt x="94376" y="43413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3" name="Freeform 224">
                <a:extLst>
                  <a:ext uri="{FF2B5EF4-FFF2-40B4-BE49-F238E27FC236}">
                    <a16:creationId xmlns:a16="http://schemas.microsoft.com/office/drawing/2014/main" id="{AE3009C0-AB00-B2DE-3C13-34EBB941A692}"/>
                  </a:ext>
                </a:extLst>
              </p:cNvPr>
              <p:cNvSpPr/>
              <p:nvPr/>
            </p:nvSpPr>
            <p:spPr>
              <a:xfrm>
                <a:off x="12669586" y="5605485"/>
                <a:ext cx="128351" cy="190639"/>
              </a:xfrm>
              <a:custGeom>
                <a:avLst/>
                <a:gdLst>
                  <a:gd name="connsiteX0" fmla="*/ 21707 w 128351"/>
                  <a:gd name="connsiteY0" fmla="*/ 190640 h 190639"/>
                  <a:gd name="connsiteX1" fmla="*/ 43413 w 128351"/>
                  <a:gd name="connsiteY1" fmla="*/ 168933 h 190639"/>
                  <a:gd name="connsiteX2" fmla="*/ 43413 w 128351"/>
                  <a:gd name="connsiteY2" fmla="*/ 127408 h 190639"/>
                  <a:gd name="connsiteX3" fmla="*/ 88714 w 128351"/>
                  <a:gd name="connsiteY3" fmla="*/ 127408 h 190639"/>
                  <a:gd name="connsiteX4" fmla="*/ 110420 w 128351"/>
                  <a:gd name="connsiteY4" fmla="*/ 105701 h 190639"/>
                  <a:gd name="connsiteX5" fmla="*/ 88714 w 128351"/>
                  <a:gd name="connsiteY5" fmla="*/ 83995 h 190639"/>
                  <a:gd name="connsiteX6" fmla="*/ 43413 w 128351"/>
                  <a:gd name="connsiteY6" fmla="*/ 83995 h 190639"/>
                  <a:gd name="connsiteX7" fmla="*/ 43413 w 128351"/>
                  <a:gd name="connsiteY7" fmla="*/ 43413 h 190639"/>
                  <a:gd name="connsiteX8" fmla="*/ 106645 w 128351"/>
                  <a:gd name="connsiteY8" fmla="*/ 43413 h 190639"/>
                  <a:gd name="connsiteX9" fmla="*/ 128352 w 128351"/>
                  <a:gd name="connsiteY9" fmla="*/ 21707 h 190639"/>
                  <a:gd name="connsiteX10" fmla="*/ 106645 w 128351"/>
                  <a:gd name="connsiteY10" fmla="*/ 0 h 190639"/>
                  <a:gd name="connsiteX11" fmla="*/ 21707 w 128351"/>
                  <a:gd name="connsiteY11" fmla="*/ 0 h 190639"/>
                  <a:gd name="connsiteX12" fmla="*/ 0 w 128351"/>
                  <a:gd name="connsiteY12" fmla="*/ 21707 h 190639"/>
                  <a:gd name="connsiteX13" fmla="*/ 0 w 128351"/>
                  <a:gd name="connsiteY13" fmla="*/ 169877 h 190639"/>
                  <a:gd name="connsiteX14" fmla="*/ 21707 w 128351"/>
                  <a:gd name="connsiteY14" fmla="*/ 190640 h 19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51" h="190639">
                    <a:moveTo>
                      <a:pt x="21707" y="190640"/>
                    </a:moveTo>
                    <a:cubicBezTo>
                      <a:pt x="33975" y="190640"/>
                      <a:pt x="43413" y="181202"/>
                      <a:pt x="43413" y="168933"/>
                    </a:cubicBezTo>
                    <a:lnTo>
                      <a:pt x="43413" y="127408"/>
                    </a:lnTo>
                    <a:lnTo>
                      <a:pt x="88714" y="127408"/>
                    </a:lnTo>
                    <a:cubicBezTo>
                      <a:pt x="100982" y="127408"/>
                      <a:pt x="110420" y="117970"/>
                      <a:pt x="110420" y="105701"/>
                    </a:cubicBezTo>
                    <a:cubicBezTo>
                      <a:pt x="110420" y="93432"/>
                      <a:pt x="100982" y="83995"/>
                      <a:pt x="88714" y="83995"/>
                    </a:cubicBezTo>
                    <a:lnTo>
                      <a:pt x="43413" y="83995"/>
                    </a:lnTo>
                    <a:lnTo>
                      <a:pt x="43413" y="43413"/>
                    </a:lnTo>
                    <a:lnTo>
                      <a:pt x="106645" y="43413"/>
                    </a:lnTo>
                    <a:cubicBezTo>
                      <a:pt x="118914" y="43413"/>
                      <a:pt x="128352" y="33975"/>
                      <a:pt x="128352" y="21707"/>
                    </a:cubicBezTo>
                    <a:cubicBezTo>
                      <a:pt x="128352" y="9438"/>
                      <a:pt x="118914" y="0"/>
                      <a:pt x="106645" y="0"/>
                    </a:cubicBezTo>
                    <a:lnTo>
                      <a:pt x="21707" y="0"/>
                    </a:lnTo>
                    <a:cubicBezTo>
                      <a:pt x="9438" y="0"/>
                      <a:pt x="0" y="9438"/>
                      <a:pt x="0" y="21707"/>
                    </a:cubicBezTo>
                    <a:lnTo>
                      <a:pt x="0" y="169877"/>
                    </a:lnTo>
                    <a:cubicBezTo>
                      <a:pt x="0" y="181202"/>
                      <a:pt x="10381" y="190640"/>
                      <a:pt x="21707" y="190640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4" name="Freeform 225">
                <a:extLst>
                  <a:ext uri="{FF2B5EF4-FFF2-40B4-BE49-F238E27FC236}">
                    <a16:creationId xmlns:a16="http://schemas.microsoft.com/office/drawing/2014/main" id="{52E4D0F7-D4E7-DF31-121E-8791D9E0997B}"/>
                  </a:ext>
                </a:extLst>
              </p:cNvPr>
              <p:cNvSpPr/>
              <p:nvPr/>
            </p:nvSpPr>
            <p:spPr>
              <a:xfrm>
                <a:off x="12529909" y="5482797"/>
                <a:ext cx="757840" cy="1023037"/>
              </a:xfrm>
              <a:custGeom>
                <a:avLst/>
                <a:gdLst>
                  <a:gd name="connsiteX0" fmla="*/ 736134 w 757840"/>
                  <a:gd name="connsiteY0" fmla="*/ 0 h 1023037"/>
                  <a:gd name="connsiteX1" fmla="*/ 21707 w 757840"/>
                  <a:gd name="connsiteY1" fmla="*/ 0 h 1023037"/>
                  <a:gd name="connsiteX2" fmla="*/ 0 w 757840"/>
                  <a:gd name="connsiteY2" fmla="*/ 21707 h 1023037"/>
                  <a:gd name="connsiteX3" fmla="*/ 0 w 757840"/>
                  <a:gd name="connsiteY3" fmla="*/ 1000387 h 1023037"/>
                  <a:gd name="connsiteX4" fmla="*/ 21707 w 757840"/>
                  <a:gd name="connsiteY4" fmla="*/ 1022094 h 1023037"/>
                  <a:gd name="connsiteX5" fmla="*/ 736134 w 757840"/>
                  <a:gd name="connsiteY5" fmla="*/ 1023037 h 1023037"/>
                  <a:gd name="connsiteX6" fmla="*/ 736134 w 757840"/>
                  <a:gd name="connsiteY6" fmla="*/ 1023037 h 1023037"/>
                  <a:gd name="connsiteX7" fmla="*/ 751234 w 757840"/>
                  <a:gd name="connsiteY7" fmla="*/ 1016431 h 1023037"/>
                  <a:gd name="connsiteX8" fmla="*/ 757841 w 757840"/>
                  <a:gd name="connsiteY8" fmla="*/ 1001331 h 1023037"/>
                  <a:gd name="connsiteX9" fmla="*/ 757841 w 757840"/>
                  <a:gd name="connsiteY9" fmla="*/ 21707 h 1023037"/>
                  <a:gd name="connsiteX10" fmla="*/ 736134 w 757840"/>
                  <a:gd name="connsiteY10" fmla="*/ 0 h 1023037"/>
                  <a:gd name="connsiteX11" fmla="*/ 713484 w 757840"/>
                  <a:gd name="connsiteY11" fmla="*/ 979624 h 1023037"/>
                  <a:gd name="connsiteX12" fmla="*/ 43413 w 757840"/>
                  <a:gd name="connsiteY12" fmla="*/ 978681 h 1023037"/>
                  <a:gd name="connsiteX13" fmla="*/ 43413 w 757840"/>
                  <a:gd name="connsiteY13" fmla="*/ 44357 h 1023037"/>
                  <a:gd name="connsiteX14" fmla="*/ 713484 w 757840"/>
                  <a:gd name="connsiteY14" fmla="*/ 44357 h 1023037"/>
                  <a:gd name="connsiteX15" fmla="*/ 713484 w 757840"/>
                  <a:gd name="connsiteY15" fmla="*/ 979624 h 102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40" h="1023037">
                    <a:moveTo>
                      <a:pt x="736134" y="0"/>
                    </a:moveTo>
                    <a:lnTo>
                      <a:pt x="21707" y="0"/>
                    </a:lnTo>
                    <a:cubicBezTo>
                      <a:pt x="9438" y="0"/>
                      <a:pt x="0" y="9438"/>
                      <a:pt x="0" y="21707"/>
                    </a:cubicBezTo>
                    <a:lnTo>
                      <a:pt x="0" y="1000387"/>
                    </a:lnTo>
                    <a:cubicBezTo>
                      <a:pt x="0" y="1012656"/>
                      <a:pt x="9438" y="1022094"/>
                      <a:pt x="21707" y="1022094"/>
                    </a:cubicBezTo>
                    <a:lnTo>
                      <a:pt x="736134" y="1023037"/>
                    </a:lnTo>
                    <a:cubicBezTo>
                      <a:pt x="736134" y="1023037"/>
                      <a:pt x="736134" y="1023037"/>
                      <a:pt x="736134" y="1023037"/>
                    </a:cubicBezTo>
                    <a:cubicBezTo>
                      <a:pt x="741797" y="1023037"/>
                      <a:pt x="747459" y="1021150"/>
                      <a:pt x="751234" y="1016431"/>
                    </a:cubicBezTo>
                    <a:cubicBezTo>
                      <a:pt x="755009" y="1012656"/>
                      <a:pt x="757841" y="1006993"/>
                      <a:pt x="757841" y="1001331"/>
                    </a:cubicBezTo>
                    <a:lnTo>
                      <a:pt x="757841" y="21707"/>
                    </a:lnTo>
                    <a:cubicBezTo>
                      <a:pt x="757841" y="9438"/>
                      <a:pt x="748403" y="0"/>
                      <a:pt x="736134" y="0"/>
                    </a:cubicBezTo>
                    <a:close/>
                    <a:moveTo>
                      <a:pt x="713484" y="979624"/>
                    </a:moveTo>
                    <a:lnTo>
                      <a:pt x="43413" y="978681"/>
                    </a:lnTo>
                    <a:lnTo>
                      <a:pt x="43413" y="44357"/>
                    </a:lnTo>
                    <a:lnTo>
                      <a:pt x="713484" y="44357"/>
                    </a:lnTo>
                    <a:lnTo>
                      <a:pt x="713484" y="979624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B3FCEFF7-715F-ED90-1D4A-2F8777D1C78D}"/>
                </a:ext>
              </a:extLst>
            </p:cNvPr>
            <p:cNvSpPr/>
            <p:nvPr/>
          </p:nvSpPr>
          <p:spPr>
            <a:xfrm>
              <a:off x="12656609" y="5846381"/>
              <a:ext cx="511282" cy="545258"/>
            </a:xfrm>
            <a:custGeom>
              <a:avLst/>
              <a:gdLst>
                <a:gd name="connsiteX0" fmla="*/ 63940 w 511282"/>
                <a:gd name="connsiteY0" fmla="*/ 545258 h 545258"/>
                <a:gd name="connsiteX1" fmla="*/ 48840 w 511282"/>
                <a:gd name="connsiteY1" fmla="*/ 538652 h 545258"/>
                <a:gd name="connsiteX2" fmla="*/ 6370 w 511282"/>
                <a:gd name="connsiteY2" fmla="*/ 496183 h 545258"/>
                <a:gd name="connsiteX3" fmla="*/ 6370 w 511282"/>
                <a:gd name="connsiteY3" fmla="*/ 465039 h 545258"/>
                <a:gd name="connsiteX4" fmla="*/ 37515 w 511282"/>
                <a:gd name="connsiteY4" fmla="*/ 465039 h 545258"/>
                <a:gd name="connsiteX5" fmla="*/ 63940 w 511282"/>
                <a:gd name="connsiteY5" fmla="*/ 491464 h 545258"/>
                <a:gd name="connsiteX6" fmla="*/ 111128 w 511282"/>
                <a:gd name="connsiteY6" fmla="*/ 444276 h 545258"/>
                <a:gd name="connsiteX7" fmla="*/ 142272 w 511282"/>
                <a:gd name="connsiteY7" fmla="*/ 444276 h 545258"/>
                <a:gd name="connsiteX8" fmla="*/ 142272 w 511282"/>
                <a:gd name="connsiteY8" fmla="*/ 475420 h 545258"/>
                <a:gd name="connsiteX9" fmla="*/ 79040 w 511282"/>
                <a:gd name="connsiteY9" fmla="*/ 538652 h 545258"/>
                <a:gd name="connsiteX10" fmla="*/ 63940 w 511282"/>
                <a:gd name="connsiteY10" fmla="*/ 545258 h 545258"/>
                <a:gd name="connsiteX11" fmla="*/ 490520 w 511282"/>
                <a:gd name="connsiteY11" fmla="*/ 500901 h 545258"/>
                <a:gd name="connsiteX12" fmla="*/ 205504 w 511282"/>
                <a:gd name="connsiteY12" fmla="*/ 500901 h 545258"/>
                <a:gd name="connsiteX13" fmla="*/ 183798 w 511282"/>
                <a:gd name="connsiteY13" fmla="*/ 479195 h 545258"/>
                <a:gd name="connsiteX14" fmla="*/ 205504 w 511282"/>
                <a:gd name="connsiteY14" fmla="*/ 457488 h 545258"/>
                <a:gd name="connsiteX15" fmla="*/ 489576 w 511282"/>
                <a:gd name="connsiteY15" fmla="*/ 457488 h 545258"/>
                <a:gd name="connsiteX16" fmla="*/ 511283 w 511282"/>
                <a:gd name="connsiteY16" fmla="*/ 479195 h 545258"/>
                <a:gd name="connsiteX17" fmla="*/ 490520 w 511282"/>
                <a:gd name="connsiteY17" fmla="*/ 500901 h 545258"/>
                <a:gd name="connsiteX18" fmla="*/ 63940 w 511282"/>
                <a:gd name="connsiteY18" fmla="*/ 404638 h 545258"/>
                <a:gd name="connsiteX19" fmla="*/ 48840 w 511282"/>
                <a:gd name="connsiteY19" fmla="*/ 398031 h 545258"/>
                <a:gd name="connsiteX20" fmla="*/ 6370 w 511282"/>
                <a:gd name="connsiteY20" fmla="*/ 355562 h 545258"/>
                <a:gd name="connsiteX21" fmla="*/ 6370 w 511282"/>
                <a:gd name="connsiteY21" fmla="*/ 324418 h 545258"/>
                <a:gd name="connsiteX22" fmla="*/ 37515 w 511282"/>
                <a:gd name="connsiteY22" fmla="*/ 324418 h 545258"/>
                <a:gd name="connsiteX23" fmla="*/ 63940 w 511282"/>
                <a:gd name="connsiteY23" fmla="*/ 350843 h 545258"/>
                <a:gd name="connsiteX24" fmla="*/ 111128 w 511282"/>
                <a:gd name="connsiteY24" fmla="*/ 303655 h 545258"/>
                <a:gd name="connsiteX25" fmla="*/ 142272 w 511282"/>
                <a:gd name="connsiteY25" fmla="*/ 303655 h 545258"/>
                <a:gd name="connsiteX26" fmla="*/ 142272 w 511282"/>
                <a:gd name="connsiteY26" fmla="*/ 334799 h 545258"/>
                <a:gd name="connsiteX27" fmla="*/ 79040 w 511282"/>
                <a:gd name="connsiteY27" fmla="*/ 398031 h 545258"/>
                <a:gd name="connsiteX28" fmla="*/ 63940 w 511282"/>
                <a:gd name="connsiteY28" fmla="*/ 404638 h 545258"/>
                <a:gd name="connsiteX29" fmla="*/ 490520 w 511282"/>
                <a:gd name="connsiteY29" fmla="*/ 360281 h 545258"/>
                <a:gd name="connsiteX30" fmla="*/ 205504 w 511282"/>
                <a:gd name="connsiteY30" fmla="*/ 360281 h 545258"/>
                <a:gd name="connsiteX31" fmla="*/ 183798 w 511282"/>
                <a:gd name="connsiteY31" fmla="*/ 338574 h 545258"/>
                <a:gd name="connsiteX32" fmla="*/ 205504 w 511282"/>
                <a:gd name="connsiteY32" fmla="*/ 316868 h 545258"/>
                <a:gd name="connsiteX33" fmla="*/ 489576 w 511282"/>
                <a:gd name="connsiteY33" fmla="*/ 316868 h 545258"/>
                <a:gd name="connsiteX34" fmla="*/ 511283 w 511282"/>
                <a:gd name="connsiteY34" fmla="*/ 338574 h 545258"/>
                <a:gd name="connsiteX35" fmla="*/ 490520 w 511282"/>
                <a:gd name="connsiteY35" fmla="*/ 360281 h 545258"/>
                <a:gd name="connsiteX36" fmla="*/ 63940 w 511282"/>
                <a:gd name="connsiteY36" fmla="*/ 256467 h 545258"/>
                <a:gd name="connsiteX37" fmla="*/ 48840 w 511282"/>
                <a:gd name="connsiteY37" fmla="*/ 249861 h 545258"/>
                <a:gd name="connsiteX38" fmla="*/ 6370 w 511282"/>
                <a:gd name="connsiteY38" fmla="*/ 207392 h 545258"/>
                <a:gd name="connsiteX39" fmla="*/ 6370 w 511282"/>
                <a:gd name="connsiteY39" fmla="*/ 176247 h 545258"/>
                <a:gd name="connsiteX40" fmla="*/ 37515 w 511282"/>
                <a:gd name="connsiteY40" fmla="*/ 176247 h 545258"/>
                <a:gd name="connsiteX41" fmla="*/ 63940 w 511282"/>
                <a:gd name="connsiteY41" fmla="*/ 202673 h 545258"/>
                <a:gd name="connsiteX42" fmla="*/ 111128 w 511282"/>
                <a:gd name="connsiteY42" fmla="*/ 155485 h 545258"/>
                <a:gd name="connsiteX43" fmla="*/ 142272 w 511282"/>
                <a:gd name="connsiteY43" fmla="*/ 155485 h 545258"/>
                <a:gd name="connsiteX44" fmla="*/ 142272 w 511282"/>
                <a:gd name="connsiteY44" fmla="*/ 186629 h 545258"/>
                <a:gd name="connsiteX45" fmla="*/ 79040 w 511282"/>
                <a:gd name="connsiteY45" fmla="*/ 249861 h 545258"/>
                <a:gd name="connsiteX46" fmla="*/ 63940 w 511282"/>
                <a:gd name="connsiteY46" fmla="*/ 256467 h 545258"/>
                <a:gd name="connsiteX47" fmla="*/ 490520 w 511282"/>
                <a:gd name="connsiteY47" fmla="*/ 211167 h 545258"/>
                <a:gd name="connsiteX48" fmla="*/ 205504 w 511282"/>
                <a:gd name="connsiteY48" fmla="*/ 211167 h 545258"/>
                <a:gd name="connsiteX49" fmla="*/ 183798 w 511282"/>
                <a:gd name="connsiteY49" fmla="*/ 189460 h 545258"/>
                <a:gd name="connsiteX50" fmla="*/ 205504 w 511282"/>
                <a:gd name="connsiteY50" fmla="*/ 167754 h 545258"/>
                <a:gd name="connsiteX51" fmla="*/ 489576 w 511282"/>
                <a:gd name="connsiteY51" fmla="*/ 167754 h 545258"/>
                <a:gd name="connsiteX52" fmla="*/ 511283 w 511282"/>
                <a:gd name="connsiteY52" fmla="*/ 189460 h 545258"/>
                <a:gd name="connsiteX53" fmla="*/ 490520 w 511282"/>
                <a:gd name="connsiteY53" fmla="*/ 211167 h 545258"/>
                <a:gd name="connsiteX54" fmla="*/ 63940 w 511282"/>
                <a:gd name="connsiteY54" fmla="*/ 107353 h 545258"/>
                <a:gd name="connsiteX55" fmla="*/ 48840 w 511282"/>
                <a:gd name="connsiteY55" fmla="*/ 100747 h 545258"/>
                <a:gd name="connsiteX56" fmla="*/ 6370 w 511282"/>
                <a:gd name="connsiteY56" fmla="*/ 58277 h 545258"/>
                <a:gd name="connsiteX57" fmla="*/ 6370 w 511282"/>
                <a:gd name="connsiteY57" fmla="*/ 27133 h 545258"/>
                <a:gd name="connsiteX58" fmla="*/ 37515 w 511282"/>
                <a:gd name="connsiteY58" fmla="*/ 27133 h 545258"/>
                <a:gd name="connsiteX59" fmla="*/ 63940 w 511282"/>
                <a:gd name="connsiteY59" fmla="*/ 53558 h 545258"/>
                <a:gd name="connsiteX60" fmla="*/ 111128 w 511282"/>
                <a:gd name="connsiteY60" fmla="*/ 6370 h 545258"/>
                <a:gd name="connsiteX61" fmla="*/ 142272 w 511282"/>
                <a:gd name="connsiteY61" fmla="*/ 6370 h 545258"/>
                <a:gd name="connsiteX62" fmla="*/ 142272 w 511282"/>
                <a:gd name="connsiteY62" fmla="*/ 37515 h 545258"/>
                <a:gd name="connsiteX63" fmla="*/ 79040 w 511282"/>
                <a:gd name="connsiteY63" fmla="*/ 100747 h 545258"/>
                <a:gd name="connsiteX64" fmla="*/ 63940 w 511282"/>
                <a:gd name="connsiteY64" fmla="*/ 107353 h 545258"/>
                <a:gd name="connsiteX65" fmla="*/ 490520 w 511282"/>
                <a:gd name="connsiteY65" fmla="*/ 62996 h 545258"/>
                <a:gd name="connsiteX66" fmla="*/ 205504 w 511282"/>
                <a:gd name="connsiteY66" fmla="*/ 62996 h 545258"/>
                <a:gd name="connsiteX67" fmla="*/ 183798 w 511282"/>
                <a:gd name="connsiteY67" fmla="*/ 41290 h 545258"/>
                <a:gd name="connsiteX68" fmla="*/ 205504 w 511282"/>
                <a:gd name="connsiteY68" fmla="*/ 19583 h 545258"/>
                <a:gd name="connsiteX69" fmla="*/ 489576 w 511282"/>
                <a:gd name="connsiteY69" fmla="*/ 19583 h 545258"/>
                <a:gd name="connsiteX70" fmla="*/ 511283 w 511282"/>
                <a:gd name="connsiteY70" fmla="*/ 41290 h 545258"/>
                <a:gd name="connsiteX71" fmla="*/ 490520 w 511282"/>
                <a:gd name="connsiteY71" fmla="*/ 62996 h 54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11282" h="545258">
                  <a:moveTo>
                    <a:pt x="63940" y="545258"/>
                  </a:moveTo>
                  <a:cubicBezTo>
                    <a:pt x="58277" y="545258"/>
                    <a:pt x="52615" y="543371"/>
                    <a:pt x="48840" y="538652"/>
                  </a:cubicBezTo>
                  <a:lnTo>
                    <a:pt x="6370" y="496183"/>
                  </a:lnTo>
                  <a:cubicBezTo>
                    <a:pt x="-2123" y="487689"/>
                    <a:pt x="-2123" y="473532"/>
                    <a:pt x="6370" y="465039"/>
                  </a:cubicBezTo>
                  <a:cubicBezTo>
                    <a:pt x="14864" y="456545"/>
                    <a:pt x="29021" y="456545"/>
                    <a:pt x="37515" y="465039"/>
                  </a:cubicBezTo>
                  <a:lnTo>
                    <a:pt x="63940" y="491464"/>
                  </a:lnTo>
                  <a:lnTo>
                    <a:pt x="111128" y="444276"/>
                  </a:lnTo>
                  <a:cubicBezTo>
                    <a:pt x="119622" y="435782"/>
                    <a:pt x="133778" y="435782"/>
                    <a:pt x="142272" y="444276"/>
                  </a:cubicBezTo>
                  <a:cubicBezTo>
                    <a:pt x="150766" y="452770"/>
                    <a:pt x="150766" y="466926"/>
                    <a:pt x="142272" y="475420"/>
                  </a:cubicBezTo>
                  <a:lnTo>
                    <a:pt x="79040" y="538652"/>
                  </a:lnTo>
                  <a:cubicBezTo>
                    <a:pt x="74321" y="543371"/>
                    <a:pt x="69602" y="545258"/>
                    <a:pt x="63940" y="545258"/>
                  </a:cubicBezTo>
                  <a:close/>
                  <a:moveTo>
                    <a:pt x="490520" y="500901"/>
                  </a:moveTo>
                  <a:lnTo>
                    <a:pt x="205504" y="500901"/>
                  </a:lnTo>
                  <a:cubicBezTo>
                    <a:pt x="193235" y="500901"/>
                    <a:pt x="183798" y="491464"/>
                    <a:pt x="183798" y="479195"/>
                  </a:cubicBezTo>
                  <a:cubicBezTo>
                    <a:pt x="183798" y="466926"/>
                    <a:pt x="193235" y="457488"/>
                    <a:pt x="205504" y="457488"/>
                  </a:cubicBezTo>
                  <a:lnTo>
                    <a:pt x="489576" y="457488"/>
                  </a:lnTo>
                  <a:cubicBezTo>
                    <a:pt x="501845" y="457488"/>
                    <a:pt x="511283" y="466926"/>
                    <a:pt x="511283" y="479195"/>
                  </a:cubicBezTo>
                  <a:cubicBezTo>
                    <a:pt x="511283" y="491464"/>
                    <a:pt x="501845" y="500901"/>
                    <a:pt x="490520" y="500901"/>
                  </a:cubicBezTo>
                  <a:close/>
                  <a:moveTo>
                    <a:pt x="63940" y="404638"/>
                  </a:moveTo>
                  <a:cubicBezTo>
                    <a:pt x="58277" y="404638"/>
                    <a:pt x="52615" y="402750"/>
                    <a:pt x="48840" y="398031"/>
                  </a:cubicBezTo>
                  <a:lnTo>
                    <a:pt x="6370" y="355562"/>
                  </a:lnTo>
                  <a:cubicBezTo>
                    <a:pt x="-2123" y="347068"/>
                    <a:pt x="-2123" y="332912"/>
                    <a:pt x="6370" y="324418"/>
                  </a:cubicBezTo>
                  <a:cubicBezTo>
                    <a:pt x="14864" y="315924"/>
                    <a:pt x="29021" y="315924"/>
                    <a:pt x="37515" y="324418"/>
                  </a:cubicBezTo>
                  <a:lnTo>
                    <a:pt x="63940" y="350843"/>
                  </a:lnTo>
                  <a:lnTo>
                    <a:pt x="111128" y="303655"/>
                  </a:lnTo>
                  <a:cubicBezTo>
                    <a:pt x="119622" y="295161"/>
                    <a:pt x="133778" y="295161"/>
                    <a:pt x="142272" y="303655"/>
                  </a:cubicBezTo>
                  <a:cubicBezTo>
                    <a:pt x="150766" y="312149"/>
                    <a:pt x="150766" y="326306"/>
                    <a:pt x="142272" y="334799"/>
                  </a:cubicBezTo>
                  <a:lnTo>
                    <a:pt x="79040" y="398031"/>
                  </a:lnTo>
                  <a:cubicBezTo>
                    <a:pt x="74321" y="402750"/>
                    <a:pt x="69602" y="404638"/>
                    <a:pt x="63940" y="404638"/>
                  </a:cubicBezTo>
                  <a:close/>
                  <a:moveTo>
                    <a:pt x="490520" y="360281"/>
                  </a:moveTo>
                  <a:lnTo>
                    <a:pt x="205504" y="360281"/>
                  </a:lnTo>
                  <a:cubicBezTo>
                    <a:pt x="193235" y="360281"/>
                    <a:pt x="183798" y="350843"/>
                    <a:pt x="183798" y="338574"/>
                  </a:cubicBezTo>
                  <a:cubicBezTo>
                    <a:pt x="183798" y="326306"/>
                    <a:pt x="193235" y="316868"/>
                    <a:pt x="205504" y="316868"/>
                  </a:cubicBezTo>
                  <a:lnTo>
                    <a:pt x="489576" y="316868"/>
                  </a:lnTo>
                  <a:cubicBezTo>
                    <a:pt x="501845" y="316868"/>
                    <a:pt x="511283" y="326306"/>
                    <a:pt x="511283" y="338574"/>
                  </a:cubicBezTo>
                  <a:cubicBezTo>
                    <a:pt x="511283" y="350843"/>
                    <a:pt x="501845" y="360281"/>
                    <a:pt x="490520" y="360281"/>
                  </a:cubicBezTo>
                  <a:close/>
                  <a:moveTo>
                    <a:pt x="63940" y="256467"/>
                  </a:moveTo>
                  <a:cubicBezTo>
                    <a:pt x="58277" y="256467"/>
                    <a:pt x="52615" y="254580"/>
                    <a:pt x="48840" y="249861"/>
                  </a:cubicBezTo>
                  <a:lnTo>
                    <a:pt x="6370" y="207392"/>
                  </a:lnTo>
                  <a:cubicBezTo>
                    <a:pt x="-2123" y="198898"/>
                    <a:pt x="-2123" y="184741"/>
                    <a:pt x="6370" y="176247"/>
                  </a:cubicBezTo>
                  <a:cubicBezTo>
                    <a:pt x="14864" y="167754"/>
                    <a:pt x="29021" y="167754"/>
                    <a:pt x="37515" y="176247"/>
                  </a:cubicBezTo>
                  <a:lnTo>
                    <a:pt x="63940" y="202673"/>
                  </a:lnTo>
                  <a:lnTo>
                    <a:pt x="111128" y="155485"/>
                  </a:lnTo>
                  <a:cubicBezTo>
                    <a:pt x="119622" y="146991"/>
                    <a:pt x="133778" y="146991"/>
                    <a:pt x="142272" y="155485"/>
                  </a:cubicBezTo>
                  <a:cubicBezTo>
                    <a:pt x="150766" y="163979"/>
                    <a:pt x="150766" y="178135"/>
                    <a:pt x="142272" y="186629"/>
                  </a:cubicBezTo>
                  <a:lnTo>
                    <a:pt x="79040" y="249861"/>
                  </a:lnTo>
                  <a:cubicBezTo>
                    <a:pt x="74321" y="253636"/>
                    <a:pt x="69602" y="256467"/>
                    <a:pt x="63940" y="256467"/>
                  </a:cubicBezTo>
                  <a:close/>
                  <a:moveTo>
                    <a:pt x="490520" y="211167"/>
                  </a:moveTo>
                  <a:lnTo>
                    <a:pt x="205504" y="211167"/>
                  </a:lnTo>
                  <a:cubicBezTo>
                    <a:pt x="193235" y="211167"/>
                    <a:pt x="183798" y="201729"/>
                    <a:pt x="183798" y="189460"/>
                  </a:cubicBezTo>
                  <a:cubicBezTo>
                    <a:pt x="183798" y="177191"/>
                    <a:pt x="193235" y="167754"/>
                    <a:pt x="205504" y="167754"/>
                  </a:cubicBezTo>
                  <a:lnTo>
                    <a:pt x="489576" y="167754"/>
                  </a:lnTo>
                  <a:cubicBezTo>
                    <a:pt x="501845" y="167754"/>
                    <a:pt x="511283" y="177191"/>
                    <a:pt x="511283" y="189460"/>
                  </a:cubicBezTo>
                  <a:cubicBezTo>
                    <a:pt x="511283" y="201729"/>
                    <a:pt x="501845" y="211167"/>
                    <a:pt x="490520" y="211167"/>
                  </a:cubicBezTo>
                  <a:close/>
                  <a:moveTo>
                    <a:pt x="63940" y="107353"/>
                  </a:moveTo>
                  <a:cubicBezTo>
                    <a:pt x="58277" y="107353"/>
                    <a:pt x="52615" y="105465"/>
                    <a:pt x="48840" y="100747"/>
                  </a:cubicBezTo>
                  <a:lnTo>
                    <a:pt x="6370" y="58277"/>
                  </a:lnTo>
                  <a:cubicBezTo>
                    <a:pt x="-2123" y="49783"/>
                    <a:pt x="-2123" y="35627"/>
                    <a:pt x="6370" y="27133"/>
                  </a:cubicBezTo>
                  <a:cubicBezTo>
                    <a:pt x="14864" y="18639"/>
                    <a:pt x="29021" y="18639"/>
                    <a:pt x="37515" y="27133"/>
                  </a:cubicBezTo>
                  <a:lnTo>
                    <a:pt x="63940" y="53558"/>
                  </a:lnTo>
                  <a:lnTo>
                    <a:pt x="111128" y="6370"/>
                  </a:lnTo>
                  <a:cubicBezTo>
                    <a:pt x="119622" y="-2123"/>
                    <a:pt x="133778" y="-2123"/>
                    <a:pt x="142272" y="6370"/>
                  </a:cubicBezTo>
                  <a:cubicBezTo>
                    <a:pt x="150766" y="14864"/>
                    <a:pt x="150766" y="29021"/>
                    <a:pt x="142272" y="37515"/>
                  </a:cubicBezTo>
                  <a:lnTo>
                    <a:pt x="79040" y="100747"/>
                  </a:lnTo>
                  <a:cubicBezTo>
                    <a:pt x="74321" y="105465"/>
                    <a:pt x="69602" y="107353"/>
                    <a:pt x="63940" y="107353"/>
                  </a:cubicBezTo>
                  <a:close/>
                  <a:moveTo>
                    <a:pt x="490520" y="62996"/>
                  </a:moveTo>
                  <a:lnTo>
                    <a:pt x="205504" y="62996"/>
                  </a:lnTo>
                  <a:cubicBezTo>
                    <a:pt x="193235" y="62996"/>
                    <a:pt x="183798" y="53558"/>
                    <a:pt x="183798" y="41290"/>
                  </a:cubicBezTo>
                  <a:cubicBezTo>
                    <a:pt x="183798" y="29021"/>
                    <a:pt x="193235" y="19583"/>
                    <a:pt x="205504" y="19583"/>
                  </a:cubicBezTo>
                  <a:lnTo>
                    <a:pt x="489576" y="19583"/>
                  </a:lnTo>
                  <a:cubicBezTo>
                    <a:pt x="501845" y="19583"/>
                    <a:pt x="511283" y="29021"/>
                    <a:pt x="511283" y="41290"/>
                  </a:cubicBezTo>
                  <a:cubicBezTo>
                    <a:pt x="511283" y="53558"/>
                    <a:pt x="501845" y="62996"/>
                    <a:pt x="490520" y="62996"/>
                  </a:cubicBez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45" name="Group 244" descr="An icon of a molecule">
            <a:extLst>
              <a:ext uri="{FF2B5EF4-FFF2-40B4-BE49-F238E27FC236}">
                <a16:creationId xmlns:a16="http://schemas.microsoft.com/office/drawing/2014/main" id="{363DD5AE-89D6-E29B-ECC1-56A464DCB475}"/>
              </a:ext>
            </a:extLst>
          </p:cNvPr>
          <p:cNvGrpSpPr/>
          <p:nvPr/>
        </p:nvGrpSpPr>
        <p:grpSpPr>
          <a:xfrm>
            <a:off x="13415128" y="4426928"/>
            <a:ext cx="982294" cy="1100137"/>
            <a:chOff x="13949530" y="4482171"/>
            <a:chExt cx="982294" cy="1100137"/>
          </a:xfrm>
        </p:grpSpPr>
        <p:sp>
          <p:nvSpPr>
            <p:cNvPr id="246" name="Freeform 230" descr="An icon of a molecule.">
              <a:extLst>
                <a:ext uri="{FF2B5EF4-FFF2-40B4-BE49-F238E27FC236}">
                  <a16:creationId xmlns:a16="http://schemas.microsoft.com/office/drawing/2014/main" id="{AD0F7330-70D7-1546-7A57-09749BF0EAD6}"/>
                </a:ext>
              </a:extLst>
            </p:cNvPr>
            <p:cNvSpPr/>
            <p:nvPr/>
          </p:nvSpPr>
          <p:spPr>
            <a:xfrm>
              <a:off x="13949800" y="4482171"/>
              <a:ext cx="982024" cy="1100137"/>
            </a:xfrm>
            <a:custGeom>
              <a:avLst/>
              <a:gdLst>
                <a:gd name="connsiteX0" fmla="*/ 967087 w 982024"/>
                <a:gd name="connsiteY0" fmla="*/ 275273 h 1100137"/>
                <a:gd name="connsiteX1" fmla="*/ 680384 w 982024"/>
                <a:gd name="connsiteY1" fmla="*/ 222885 h 1100137"/>
                <a:gd name="connsiteX2" fmla="*/ 490837 w 982024"/>
                <a:gd name="connsiteY2" fmla="*/ 0 h 1100137"/>
                <a:gd name="connsiteX3" fmla="*/ 263189 w 982024"/>
                <a:gd name="connsiteY3" fmla="*/ 418148 h 1100137"/>
                <a:gd name="connsiteX4" fmla="*/ 14587 w 982024"/>
                <a:gd name="connsiteY4" fmla="*/ 824865 h 1100137"/>
                <a:gd name="connsiteX5" fmla="*/ 177464 w 982024"/>
                <a:gd name="connsiteY5" fmla="*/ 893445 h 1100137"/>
                <a:gd name="connsiteX6" fmla="*/ 302242 w 982024"/>
                <a:gd name="connsiteY6" fmla="*/ 878205 h 1100137"/>
                <a:gd name="connsiteX7" fmla="*/ 491789 w 982024"/>
                <a:gd name="connsiteY7" fmla="*/ 1100138 h 1100137"/>
                <a:gd name="connsiteX8" fmla="*/ 719437 w 982024"/>
                <a:gd name="connsiteY8" fmla="*/ 681990 h 1100137"/>
                <a:gd name="connsiteX9" fmla="*/ 967087 w 982024"/>
                <a:gd name="connsiteY9" fmla="*/ 275273 h 1100137"/>
                <a:gd name="connsiteX10" fmla="*/ 364154 w 982024"/>
                <a:gd name="connsiteY10" fmla="*/ 186690 h 1100137"/>
                <a:gd name="connsiteX11" fmla="*/ 490837 w 982024"/>
                <a:gd name="connsiteY11" fmla="*/ 47625 h 1100137"/>
                <a:gd name="connsiteX12" fmla="*/ 617519 w 982024"/>
                <a:gd name="connsiteY12" fmla="*/ 186690 h 1100137"/>
                <a:gd name="connsiteX13" fmla="*/ 634664 w 982024"/>
                <a:gd name="connsiteY13" fmla="*/ 234315 h 1100137"/>
                <a:gd name="connsiteX14" fmla="*/ 373679 w 982024"/>
                <a:gd name="connsiteY14" fmla="*/ 346710 h 1100137"/>
                <a:gd name="connsiteX15" fmla="*/ 314624 w 982024"/>
                <a:gd name="connsiteY15" fmla="*/ 382905 h 1100137"/>
                <a:gd name="connsiteX16" fmla="*/ 364154 w 982024"/>
                <a:gd name="connsiteY16" fmla="*/ 186690 h 1100137"/>
                <a:gd name="connsiteX17" fmla="*/ 678479 w 982024"/>
                <a:gd name="connsiteY17" fmla="*/ 549593 h 1100137"/>
                <a:gd name="connsiteX18" fmla="*/ 673717 w 982024"/>
                <a:gd name="connsiteY18" fmla="*/ 655320 h 1100137"/>
                <a:gd name="connsiteX19" fmla="*/ 584182 w 982024"/>
                <a:gd name="connsiteY19" fmla="*/ 711518 h 1100137"/>
                <a:gd name="connsiteX20" fmla="*/ 334627 w 982024"/>
                <a:gd name="connsiteY20" fmla="*/ 820103 h 1100137"/>
                <a:gd name="connsiteX21" fmla="*/ 304147 w 982024"/>
                <a:gd name="connsiteY21" fmla="*/ 549593 h 1100137"/>
                <a:gd name="connsiteX22" fmla="*/ 308909 w 982024"/>
                <a:gd name="connsiteY22" fmla="*/ 443865 h 1100137"/>
                <a:gd name="connsiteX23" fmla="*/ 398444 w 982024"/>
                <a:gd name="connsiteY23" fmla="*/ 387668 h 1100137"/>
                <a:gd name="connsiteX24" fmla="*/ 647999 w 982024"/>
                <a:gd name="connsiteY24" fmla="*/ 279083 h 1100137"/>
                <a:gd name="connsiteX25" fmla="*/ 678479 w 982024"/>
                <a:gd name="connsiteY25" fmla="*/ 549593 h 1100137"/>
                <a:gd name="connsiteX26" fmla="*/ 240329 w 982024"/>
                <a:gd name="connsiteY26" fmla="*/ 841058 h 1100137"/>
                <a:gd name="connsiteX27" fmla="*/ 56497 w 982024"/>
                <a:gd name="connsiteY27" fmla="*/ 801053 h 1100137"/>
                <a:gd name="connsiteX28" fmla="*/ 113647 w 982024"/>
                <a:gd name="connsiteY28" fmla="*/ 621030 h 1100137"/>
                <a:gd name="connsiteX29" fmla="*/ 259379 w 982024"/>
                <a:gd name="connsiteY29" fmla="*/ 480060 h 1100137"/>
                <a:gd name="connsiteX30" fmla="*/ 257474 w 982024"/>
                <a:gd name="connsiteY30" fmla="*/ 548640 h 1100137"/>
                <a:gd name="connsiteX31" fmla="*/ 289859 w 982024"/>
                <a:gd name="connsiteY31" fmla="*/ 830580 h 1100137"/>
                <a:gd name="connsiteX32" fmla="*/ 240329 w 982024"/>
                <a:gd name="connsiteY32" fmla="*/ 841058 h 1100137"/>
                <a:gd name="connsiteX33" fmla="*/ 618472 w 982024"/>
                <a:gd name="connsiteY33" fmla="*/ 913448 h 1100137"/>
                <a:gd name="connsiteX34" fmla="*/ 491789 w 982024"/>
                <a:gd name="connsiteY34" fmla="*/ 1052513 h 1100137"/>
                <a:gd name="connsiteX35" fmla="*/ 365107 w 982024"/>
                <a:gd name="connsiteY35" fmla="*/ 913448 h 1100137"/>
                <a:gd name="connsiteX36" fmla="*/ 347962 w 982024"/>
                <a:gd name="connsiteY36" fmla="*/ 865823 h 1100137"/>
                <a:gd name="connsiteX37" fmla="*/ 607994 w 982024"/>
                <a:gd name="connsiteY37" fmla="*/ 752475 h 1100137"/>
                <a:gd name="connsiteX38" fmla="*/ 667049 w 982024"/>
                <a:gd name="connsiteY38" fmla="*/ 716280 h 1100137"/>
                <a:gd name="connsiteX39" fmla="*/ 618472 w 982024"/>
                <a:gd name="connsiteY39" fmla="*/ 913448 h 1100137"/>
                <a:gd name="connsiteX40" fmla="*/ 723247 w 982024"/>
                <a:gd name="connsiteY40" fmla="*/ 619125 h 1100137"/>
                <a:gd name="connsiteX41" fmla="*/ 725152 w 982024"/>
                <a:gd name="connsiteY41" fmla="*/ 550545 h 1100137"/>
                <a:gd name="connsiteX42" fmla="*/ 692767 w 982024"/>
                <a:gd name="connsiteY42" fmla="*/ 268605 h 1100137"/>
                <a:gd name="connsiteX43" fmla="*/ 742297 w 982024"/>
                <a:gd name="connsiteY43" fmla="*/ 259080 h 1100137"/>
                <a:gd name="connsiteX44" fmla="*/ 806114 w 982024"/>
                <a:gd name="connsiteY44" fmla="*/ 254318 h 1100137"/>
                <a:gd name="connsiteX45" fmla="*/ 926129 w 982024"/>
                <a:gd name="connsiteY45" fmla="*/ 299085 h 1100137"/>
                <a:gd name="connsiteX46" fmla="*/ 868979 w 982024"/>
                <a:gd name="connsiteY46" fmla="*/ 479108 h 1100137"/>
                <a:gd name="connsiteX47" fmla="*/ 723247 w 982024"/>
                <a:gd name="connsiteY47" fmla="*/ 619125 h 110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82024" h="1100137">
                  <a:moveTo>
                    <a:pt x="967087" y="275273"/>
                  </a:moveTo>
                  <a:cubicBezTo>
                    <a:pt x="928034" y="207645"/>
                    <a:pt x="818497" y="191453"/>
                    <a:pt x="680384" y="222885"/>
                  </a:cubicBezTo>
                  <a:cubicBezTo>
                    <a:pt x="638474" y="86678"/>
                    <a:pt x="569894" y="0"/>
                    <a:pt x="490837" y="0"/>
                  </a:cubicBezTo>
                  <a:cubicBezTo>
                    <a:pt x="379394" y="0"/>
                    <a:pt x="287954" y="175260"/>
                    <a:pt x="263189" y="418148"/>
                  </a:cubicBezTo>
                  <a:cubicBezTo>
                    <a:pt x="65069" y="561023"/>
                    <a:pt x="-40658" y="727710"/>
                    <a:pt x="14587" y="824865"/>
                  </a:cubicBezTo>
                  <a:cubicBezTo>
                    <a:pt x="41257" y="870585"/>
                    <a:pt x="99359" y="893445"/>
                    <a:pt x="177464" y="893445"/>
                  </a:cubicBezTo>
                  <a:cubicBezTo>
                    <a:pt x="214612" y="893445"/>
                    <a:pt x="256522" y="887730"/>
                    <a:pt x="302242" y="878205"/>
                  </a:cubicBezTo>
                  <a:cubicBezTo>
                    <a:pt x="344152" y="1013460"/>
                    <a:pt x="412732" y="1100138"/>
                    <a:pt x="491789" y="1100138"/>
                  </a:cubicBezTo>
                  <a:cubicBezTo>
                    <a:pt x="604184" y="1100138"/>
                    <a:pt x="694672" y="924878"/>
                    <a:pt x="719437" y="681990"/>
                  </a:cubicBezTo>
                  <a:cubicBezTo>
                    <a:pt x="916604" y="539115"/>
                    <a:pt x="1023284" y="371475"/>
                    <a:pt x="967087" y="275273"/>
                  </a:cubicBezTo>
                  <a:close/>
                  <a:moveTo>
                    <a:pt x="364154" y="186690"/>
                  </a:moveTo>
                  <a:cubicBezTo>
                    <a:pt x="399397" y="98108"/>
                    <a:pt x="446069" y="47625"/>
                    <a:pt x="490837" y="47625"/>
                  </a:cubicBezTo>
                  <a:cubicBezTo>
                    <a:pt x="536557" y="47625"/>
                    <a:pt x="582277" y="98108"/>
                    <a:pt x="617519" y="186690"/>
                  </a:cubicBezTo>
                  <a:cubicBezTo>
                    <a:pt x="623234" y="201930"/>
                    <a:pt x="628949" y="217170"/>
                    <a:pt x="634664" y="234315"/>
                  </a:cubicBezTo>
                  <a:cubicBezTo>
                    <a:pt x="553702" y="257175"/>
                    <a:pt x="464167" y="295275"/>
                    <a:pt x="373679" y="346710"/>
                  </a:cubicBezTo>
                  <a:cubicBezTo>
                    <a:pt x="353677" y="358140"/>
                    <a:pt x="333674" y="370523"/>
                    <a:pt x="314624" y="382905"/>
                  </a:cubicBezTo>
                  <a:cubicBezTo>
                    <a:pt x="325102" y="309563"/>
                    <a:pt x="341294" y="242888"/>
                    <a:pt x="364154" y="186690"/>
                  </a:cubicBezTo>
                  <a:close/>
                  <a:moveTo>
                    <a:pt x="678479" y="549593"/>
                  </a:moveTo>
                  <a:cubicBezTo>
                    <a:pt x="678479" y="585788"/>
                    <a:pt x="676574" y="621030"/>
                    <a:pt x="673717" y="655320"/>
                  </a:cubicBezTo>
                  <a:cubicBezTo>
                    <a:pt x="645142" y="675323"/>
                    <a:pt x="615614" y="693420"/>
                    <a:pt x="584182" y="711518"/>
                  </a:cubicBezTo>
                  <a:cubicBezTo>
                    <a:pt x="500362" y="760095"/>
                    <a:pt x="413684" y="797243"/>
                    <a:pt x="334627" y="820103"/>
                  </a:cubicBezTo>
                  <a:cubicBezTo>
                    <a:pt x="314624" y="740093"/>
                    <a:pt x="304147" y="646748"/>
                    <a:pt x="304147" y="549593"/>
                  </a:cubicBezTo>
                  <a:cubicBezTo>
                    <a:pt x="304147" y="513398"/>
                    <a:pt x="306052" y="478155"/>
                    <a:pt x="308909" y="443865"/>
                  </a:cubicBezTo>
                  <a:cubicBezTo>
                    <a:pt x="337484" y="423863"/>
                    <a:pt x="367012" y="405765"/>
                    <a:pt x="398444" y="387668"/>
                  </a:cubicBezTo>
                  <a:cubicBezTo>
                    <a:pt x="482264" y="339090"/>
                    <a:pt x="568942" y="301943"/>
                    <a:pt x="647999" y="279083"/>
                  </a:cubicBezTo>
                  <a:cubicBezTo>
                    <a:pt x="667049" y="360045"/>
                    <a:pt x="678479" y="452438"/>
                    <a:pt x="678479" y="549593"/>
                  </a:cubicBezTo>
                  <a:close/>
                  <a:moveTo>
                    <a:pt x="240329" y="841058"/>
                  </a:moveTo>
                  <a:cubicBezTo>
                    <a:pt x="146032" y="854393"/>
                    <a:pt x="78404" y="840105"/>
                    <a:pt x="56497" y="801053"/>
                  </a:cubicBezTo>
                  <a:cubicBezTo>
                    <a:pt x="33637" y="762000"/>
                    <a:pt x="54592" y="696278"/>
                    <a:pt x="113647" y="621030"/>
                  </a:cubicBezTo>
                  <a:cubicBezTo>
                    <a:pt x="150794" y="573405"/>
                    <a:pt x="201277" y="525780"/>
                    <a:pt x="259379" y="480060"/>
                  </a:cubicBezTo>
                  <a:cubicBezTo>
                    <a:pt x="258427" y="502920"/>
                    <a:pt x="257474" y="525780"/>
                    <a:pt x="257474" y="548640"/>
                  </a:cubicBezTo>
                  <a:cubicBezTo>
                    <a:pt x="257474" y="652463"/>
                    <a:pt x="268904" y="748665"/>
                    <a:pt x="289859" y="830580"/>
                  </a:cubicBezTo>
                  <a:cubicBezTo>
                    <a:pt x="272714" y="836295"/>
                    <a:pt x="255569" y="839153"/>
                    <a:pt x="240329" y="841058"/>
                  </a:cubicBezTo>
                  <a:close/>
                  <a:moveTo>
                    <a:pt x="618472" y="913448"/>
                  </a:moveTo>
                  <a:cubicBezTo>
                    <a:pt x="583229" y="1002030"/>
                    <a:pt x="536557" y="1052513"/>
                    <a:pt x="491789" y="1052513"/>
                  </a:cubicBezTo>
                  <a:cubicBezTo>
                    <a:pt x="446069" y="1052513"/>
                    <a:pt x="400349" y="1002030"/>
                    <a:pt x="365107" y="913448"/>
                  </a:cubicBezTo>
                  <a:cubicBezTo>
                    <a:pt x="359392" y="898208"/>
                    <a:pt x="353677" y="882968"/>
                    <a:pt x="347962" y="865823"/>
                  </a:cubicBezTo>
                  <a:cubicBezTo>
                    <a:pt x="428924" y="842963"/>
                    <a:pt x="518459" y="804863"/>
                    <a:pt x="607994" y="752475"/>
                  </a:cubicBezTo>
                  <a:cubicBezTo>
                    <a:pt x="627997" y="741045"/>
                    <a:pt x="647999" y="728663"/>
                    <a:pt x="667049" y="716280"/>
                  </a:cubicBezTo>
                  <a:cubicBezTo>
                    <a:pt x="657524" y="789623"/>
                    <a:pt x="640379" y="857250"/>
                    <a:pt x="618472" y="913448"/>
                  </a:cubicBezTo>
                  <a:close/>
                  <a:moveTo>
                    <a:pt x="723247" y="619125"/>
                  </a:moveTo>
                  <a:cubicBezTo>
                    <a:pt x="724199" y="596265"/>
                    <a:pt x="725152" y="573405"/>
                    <a:pt x="725152" y="550545"/>
                  </a:cubicBezTo>
                  <a:cubicBezTo>
                    <a:pt x="725152" y="446723"/>
                    <a:pt x="713722" y="350520"/>
                    <a:pt x="692767" y="268605"/>
                  </a:cubicBezTo>
                  <a:cubicBezTo>
                    <a:pt x="709912" y="264795"/>
                    <a:pt x="726104" y="261938"/>
                    <a:pt x="742297" y="259080"/>
                  </a:cubicBezTo>
                  <a:cubicBezTo>
                    <a:pt x="765157" y="256223"/>
                    <a:pt x="787064" y="254318"/>
                    <a:pt x="806114" y="254318"/>
                  </a:cubicBezTo>
                  <a:cubicBezTo>
                    <a:pt x="866122" y="254318"/>
                    <a:pt x="908984" y="269558"/>
                    <a:pt x="926129" y="299085"/>
                  </a:cubicBezTo>
                  <a:cubicBezTo>
                    <a:pt x="948989" y="338138"/>
                    <a:pt x="928034" y="403860"/>
                    <a:pt x="868979" y="479108"/>
                  </a:cubicBezTo>
                  <a:cubicBezTo>
                    <a:pt x="831832" y="525780"/>
                    <a:pt x="782302" y="573405"/>
                    <a:pt x="723247" y="619125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7" name="Freeform 231">
              <a:extLst>
                <a:ext uri="{FF2B5EF4-FFF2-40B4-BE49-F238E27FC236}">
                  <a16:creationId xmlns:a16="http://schemas.microsoft.com/office/drawing/2014/main" id="{C1B3DA84-484C-20F9-58C5-24441CCB4747}"/>
                </a:ext>
              </a:extLst>
            </p:cNvPr>
            <p:cNvSpPr/>
            <p:nvPr/>
          </p:nvSpPr>
          <p:spPr>
            <a:xfrm>
              <a:off x="14347292" y="4939371"/>
              <a:ext cx="186689" cy="186689"/>
            </a:xfrm>
            <a:custGeom>
              <a:avLst/>
              <a:gdLst>
                <a:gd name="connsiteX0" fmla="*/ 93345 w 186689"/>
                <a:gd name="connsiteY0" fmla="*/ 186690 h 186689"/>
                <a:gd name="connsiteX1" fmla="*/ 186690 w 186689"/>
                <a:gd name="connsiteY1" fmla="*/ 93345 h 186689"/>
                <a:gd name="connsiteX2" fmla="*/ 93345 w 186689"/>
                <a:gd name="connsiteY2" fmla="*/ 0 h 186689"/>
                <a:gd name="connsiteX3" fmla="*/ 0 w 186689"/>
                <a:gd name="connsiteY3" fmla="*/ 93345 h 186689"/>
                <a:gd name="connsiteX4" fmla="*/ 93345 w 186689"/>
                <a:gd name="connsiteY4" fmla="*/ 186690 h 186689"/>
                <a:gd name="connsiteX5" fmla="*/ 93345 w 186689"/>
                <a:gd name="connsiteY5" fmla="*/ 45720 h 186689"/>
                <a:gd name="connsiteX6" fmla="*/ 140017 w 186689"/>
                <a:gd name="connsiteY6" fmla="*/ 92393 h 186689"/>
                <a:gd name="connsiteX7" fmla="*/ 93345 w 186689"/>
                <a:gd name="connsiteY7" fmla="*/ 139065 h 186689"/>
                <a:gd name="connsiteX8" fmla="*/ 46672 w 186689"/>
                <a:gd name="connsiteY8" fmla="*/ 92393 h 186689"/>
                <a:gd name="connsiteX9" fmla="*/ 93345 w 186689"/>
                <a:gd name="connsiteY9" fmla="*/ 4572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689" h="186689">
                  <a:moveTo>
                    <a:pt x="93345" y="186690"/>
                  </a:moveTo>
                  <a:cubicBezTo>
                    <a:pt x="144780" y="186690"/>
                    <a:pt x="186690" y="144780"/>
                    <a:pt x="186690" y="93345"/>
                  </a:cubicBezTo>
                  <a:cubicBezTo>
                    <a:pt x="186690" y="41910"/>
                    <a:pt x="144780" y="0"/>
                    <a:pt x="93345" y="0"/>
                  </a:cubicBezTo>
                  <a:cubicBezTo>
                    <a:pt x="41910" y="0"/>
                    <a:pt x="0" y="41910"/>
                    <a:pt x="0" y="93345"/>
                  </a:cubicBezTo>
                  <a:cubicBezTo>
                    <a:pt x="0" y="144780"/>
                    <a:pt x="41910" y="186690"/>
                    <a:pt x="93345" y="186690"/>
                  </a:cubicBezTo>
                  <a:close/>
                  <a:moveTo>
                    <a:pt x="93345" y="45720"/>
                  </a:moveTo>
                  <a:cubicBezTo>
                    <a:pt x="119063" y="45720"/>
                    <a:pt x="140017" y="66675"/>
                    <a:pt x="140017" y="92393"/>
                  </a:cubicBezTo>
                  <a:cubicBezTo>
                    <a:pt x="140017" y="118110"/>
                    <a:pt x="119063" y="139065"/>
                    <a:pt x="93345" y="139065"/>
                  </a:cubicBezTo>
                  <a:cubicBezTo>
                    <a:pt x="67627" y="139065"/>
                    <a:pt x="46672" y="118110"/>
                    <a:pt x="46672" y="92393"/>
                  </a:cubicBezTo>
                  <a:cubicBezTo>
                    <a:pt x="46672" y="66675"/>
                    <a:pt x="67627" y="45720"/>
                    <a:pt x="93345" y="457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8" name="Freeform 232">
              <a:extLst>
                <a:ext uri="{FF2B5EF4-FFF2-40B4-BE49-F238E27FC236}">
                  <a16:creationId xmlns:a16="http://schemas.microsoft.com/office/drawing/2014/main" id="{22B500F0-84EA-5825-99EE-09ACCFDAC8BD}"/>
                </a:ext>
              </a:extLst>
            </p:cNvPr>
            <p:cNvSpPr/>
            <p:nvPr/>
          </p:nvSpPr>
          <p:spPr>
            <a:xfrm>
              <a:off x="13949530" y="4689040"/>
              <a:ext cx="982216" cy="686575"/>
            </a:xfrm>
            <a:custGeom>
              <a:avLst/>
              <a:gdLst>
                <a:gd name="connsiteX0" fmla="*/ 805432 w 982216"/>
                <a:gd name="connsiteY0" fmla="*/ 686576 h 686575"/>
                <a:gd name="connsiteX1" fmla="*/ 374902 w 982216"/>
                <a:gd name="connsiteY1" fmla="*/ 546558 h 686575"/>
                <a:gd name="connsiteX2" fmla="*/ 14857 w 982216"/>
                <a:gd name="connsiteY2" fmla="*/ 68403 h 686575"/>
                <a:gd name="connsiteX3" fmla="*/ 608264 w 982216"/>
                <a:gd name="connsiteY3" fmla="*/ 139841 h 686575"/>
                <a:gd name="connsiteX4" fmla="*/ 967357 w 982216"/>
                <a:gd name="connsiteY4" fmla="*/ 617996 h 686575"/>
                <a:gd name="connsiteX5" fmla="*/ 967357 w 982216"/>
                <a:gd name="connsiteY5" fmla="*/ 617996 h 686575"/>
                <a:gd name="connsiteX6" fmla="*/ 805432 w 982216"/>
                <a:gd name="connsiteY6" fmla="*/ 686576 h 686575"/>
                <a:gd name="connsiteX7" fmla="*/ 175829 w 982216"/>
                <a:gd name="connsiteY7" fmla="*/ 46496 h 686575"/>
                <a:gd name="connsiteX8" fmla="*/ 55814 w 982216"/>
                <a:gd name="connsiteY8" fmla="*/ 91263 h 686575"/>
                <a:gd name="connsiteX9" fmla="*/ 112964 w 982216"/>
                <a:gd name="connsiteY9" fmla="*/ 271286 h 686575"/>
                <a:gd name="connsiteX10" fmla="*/ 397762 w 982216"/>
                <a:gd name="connsiteY10" fmla="*/ 504648 h 686575"/>
                <a:gd name="connsiteX11" fmla="*/ 742567 w 982216"/>
                <a:gd name="connsiteY11" fmla="*/ 634188 h 686575"/>
                <a:gd name="connsiteX12" fmla="*/ 926399 w 982216"/>
                <a:gd name="connsiteY12" fmla="*/ 594183 h 686575"/>
                <a:gd name="connsiteX13" fmla="*/ 926399 w 982216"/>
                <a:gd name="connsiteY13" fmla="*/ 594183 h 686575"/>
                <a:gd name="connsiteX14" fmla="*/ 869249 w 982216"/>
                <a:gd name="connsiteY14" fmla="*/ 414161 h 686575"/>
                <a:gd name="connsiteX15" fmla="*/ 584452 w 982216"/>
                <a:gd name="connsiteY15" fmla="*/ 180798 h 686575"/>
                <a:gd name="connsiteX16" fmla="*/ 240599 w 982216"/>
                <a:gd name="connsiteY16" fmla="*/ 51258 h 686575"/>
                <a:gd name="connsiteX17" fmla="*/ 175829 w 982216"/>
                <a:gd name="connsiteY17" fmla="*/ 46496 h 686575"/>
                <a:gd name="connsiteX18" fmla="*/ 947354 w 982216"/>
                <a:gd name="connsiteY18" fmla="*/ 606566 h 686575"/>
                <a:gd name="connsiteX19" fmla="*/ 947354 w 982216"/>
                <a:gd name="connsiteY19" fmla="*/ 606566 h 686575"/>
                <a:gd name="connsiteX20" fmla="*/ 947354 w 982216"/>
                <a:gd name="connsiteY20" fmla="*/ 606566 h 68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216" h="686575">
                  <a:moveTo>
                    <a:pt x="805432" y="686576"/>
                  </a:moveTo>
                  <a:cubicBezTo>
                    <a:pt x="691132" y="686576"/>
                    <a:pt x="533969" y="637998"/>
                    <a:pt x="374902" y="546558"/>
                  </a:cubicBezTo>
                  <a:cubicBezTo>
                    <a:pt x="107249" y="391301"/>
                    <a:pt x="-50866" y="181751"/>
                    <a:pt x="14857" y="68403"/>
                  </a:cubicBezTo>
                  <a:cubicBezTo>
                    <a:pt x="80579" y="-45897"/>
                    <a:pt x="341564" y="-13512"/>
                    <a:pt x="608264" y="139841"/>
                  </a:cubicBezTo>
                  <a:cubicBezTo>
                    <a:pt x="874964" y="294146"/>
                    <a:pt x="1033079" y="503696"/>
                    <a:pt x="967357" y="617996"/>
                  </a:cubicBezTo>
                  <a:lnTo>
                    <a:pt x="967357" y="617996"/>
                  </a:lnTo>
                  <a:cubicBezTo>
                    <a:pt x="940687" y="663716"/>
                    <a:pt x="882584" y="686576"/>
                    <a:pt x="805432" y="686576"/>
                  </a:cubicBezTo>
                  <a:close/>
                  <a:moveTo>
                    <a:pt x="175829" y="46496"/>
                  </a:moveTo>
                  <a:cubicBezTo>
                    <a:pt x="115822" y="46496"/>
                    <a:pt x="72959" y="61736"/>
                    <a:pt x="55814" y="91263"/>
                  </a:cubicBezTo>
                  <a:cubicBezTo>
                    <a:pt x="32954" y="130316"/>
                    <a:pt x="53909" y="196038"/>
                    <a:pt x="112964" y="271286"/>
                  </a:cubicBezTo>
                  <a:cubicBezTo>
                    <a:pt x="177734" y="353201"/>
                    <a:pt x="278699" y="436068"/>
                    <a:pt x="397762" y="504648"/>
                  </a:cubicBezTo>
                  <a:cubicBezTo>
                    <a:pt x="516824" y="573228"/>
                    <a:pt x="639697" y="619901"/>
                    <a:pt x="742567" y="634188"/>
                  </a:cubicBezTo>
                  <a:cubicBezTo>
                    <a:pt x="836864" y="647523"/>
                    <a:pt x="904492" y="633236"/>
                    <a:pt x="926399" y="594183"/>
                  </a:cubicBezTo>
                  <a:lnTo>
                    <a:pt x="926399" y="594183"/>
                  </a:lnTo>
                  <a:cubicBezTo>
                    <a:pt x="949259" y="555131"/>
                    <a:pt x="928304" y="489408"/>
                    <a:pt x="869249" y="414161"/>
                  </a:cubicBezTo>
                  <a:cubicBezTo>
                    <a:pt x="805432" y="333198"/>
                    <a:pt x="703514" y="250331"/>
                    <a:pt x="584452" y="180798"/>
                  </a:cubicBezTo>
                  <a:cubicBezTo>
                    <a:pt x="465389" y="112218"/>
                    <a:pt x="343469" y="66498"/>
                    <a:pt x="240599" y="51258"/>
                  </a:cubicBezTo>
                  <a:cubicBezTo>
                    <a:pt x="216787" y="48401"/>
                    <a:pt x="195832" y="46496"/>
                    <a:pt x="175829" y="46496"/>
                  </a:cubicBezTo>
                  <a:close/>
                  <a:moveTo>
                    <a:pt x="947354" y="606566"/>
                  </a:moveTo>
                  <a:lnTo>
                    <a:pt x="947354" y="606566"/>
                  </a:lnTo>
                  <a:lnTo>
                    <a:pt x="947354" y="606566"/>
                  </a:lnTo>
                  <a:close/>
                </a:path>
              </a:pathLst>
            </a:custGeom>
            <a:solidFill>
              <a:srgbClr val="7900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49" name="Group 248" descr="A contact card icon.">
            <a:extLst>
              <a:ext uri="{FF2B5EF4-FFF2-40B4-BE49-F238E27FC236}">
                <a16:creationId xmlns:a16="http://schemas.microsoft.com/office/drawing/2014/main" id="{88F24AE4-5174-B375-2EC5-96D7265CAB72}"/>
              </a:ext>
            </a:extLst>
          </p:cNvPr>
          <p:cNvGrpSpPr/>
          <p:nvPr/>
        </p:nvGrpSpPr>
        <p:grpSpPr>
          <a:xfrm>
            <a:off x="15021623" y="4634777"/>
            <a:ext cx="989329" cy="683537"/>
            <a:chOff x="15305583" y="5653485"/>
            <a:chExt cx="989329" cy="683537"/>
          </a:xfrm>
        </p:grpSpPr>
        <p:sp>
          <p:nvSpPr>
            <p:cNvPr id="250" name="Freeform 234">
              <a:extLst>
                <a:ext uri="{FF2B5EF4-FFF2-40B4-BE49-F238E27FC236}">
                  <a16:creationId xmlns:a16="http://schemas.microsoft.com/office/drawing/2014/main" id="{FDACD31E-B29E-3453-D3F7-E5744F9A6D3F}"/>
                </a:ext>
              </a:extLst>
            </p:cNvPr>
            <p:cNvSpPr/>
            <p:nvPr/>
          </p:nvSpPr>
          <p:spPr>
            <a:xfrm>
              <a:off x="15305583" y="5653485"/>
              <a:ext cx="989329" cy="683537"/>
            </a:xfrm>
            <a:custGeom>
              <a:avLst/>
              <a:gdLst>
                <a:gd name="connsiteX0" fmla="*/ 870989 w 989329"/>
                <a:gd name="connsiteY0" fmla="*/ 117394 h 683537"/>
                <a:gd name="connsiteX1" fmla="*/ 870989 w 989329"/>
                <a:gd name="connsiteY1" fmla="*/ 0 h 683537"/>
                <a:gd name="connsiteX2" fmla="*/ 0 w 989329"/>
                <a:gd name="connsiteY2" fmla="*/ 0 h 683537"/>
                <a:gd name="connsiteX3" fmla="*/ 0 w 989329"/>
                <a:gd name="connsiteY3" fmla="*/ 566143 h 683537"/>
                <a:gd name="connsiteX4" fmla="*/ 117394 w 989329"/>
                <a:gd name="connsiteY4" fmla="*/ 566143 h 683537"/>
                <a:gd name="connsiteX5" fmla="*/ 117394 w 989329"/>
                <a:gd name="connsiteY5" fmla="*/ 683537 h 683537"/>
                <a:gd name="connsiteX6" fmla="*/ 989330 w 989329"/>
                <a:gd name="connsiteY6" fmla="*/ 683537 h 683537"/>
                <a:gd name="connsiteX7" fmla="*/ 989330 w 989329"/>
                <a:gd name="connsiteY7" fmla="*/ 117394 h 683537"/>
                <a:gd name="connsiteX8" fmla="*/ 870989 w 989329"/>
                <a:gd name="connsiteY8" fmla="*/ 117394 h 683537"/>
                <a:gd name="connsiteX9" fmla="*/ 43549 w 989329"/>
                <a:gd name="connsiteY9" fmla="*/ 43549 h 683537"/>
                <a:gd name="connsiteX10" fmla="*/ 827440 w 989329"/>
                <a:gd name="connsiteY10" fmla="*/ 43549 h 683537"/>
                <a:gd name="connsiteX11" fmla="*/ 827440 w 989329"/>
                <a:gd name="connsiteY11" fmla="*/ 521647 h 683537"/>
                <a:gd name="connsiteX12" fmla="*/ 43549 w 989329"/>
                <a:gd name="connsiteY12" fmla="*/ 521647 h 683537"/>
                <a:gd name="connsiteX13" fmla="*/ 43549 w 989329"/>
                <a:gd name="connsiteY13" fmla="*/ 43549 h 683537"/>
                <a:gd name="connsiteX14" fmla="*/ 944834 w 989329"/>
                <a:gd name="connsiteY14" fmla="*/ 639041 h 683537"/>
                <a:gd name="connsiteX15" fmla="*/ 160944 w 989329"/>
                <a:gd name="connsiteY15" fmla="*/ 639041 h 683537"/>
                <a:gd name="connsiteX16" fmla="*/ 160944 w 989329"/>
                <a:gd name="connsiteY16" fmla="*/ 565196 h 683537"/>
                <a:gd name="connsiteX17" fmla="*/ 870989 w 989329"/>
                <a:gd name="connsiteY17" fmla="*/ 565196 h 683537"/>
                <a:gd name="connsiteX18" fmla="*/ 870989 w 989329"/>
                <a:gd name="connsiteY18" fmla="*/ 160944 h 683537"/>
                <a:gd name="connsiteX19" fmla="*/ 943887 w 989329"/>
                <a:gd name="connsiteY19" fmla="*/ 160944 h 683537"/>
                <a:gd name="connsiteX20" fmla="*/ 943887 w 989329"/>
                <a:gd name="connsiteY20" fmla="*/ 639041 h 68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9329" h="683537">
                  <a:moveTo>
                    <a:pt x="870989" y="117394"/>
                  </a:moveTo>
                  <a:lnTo>
                    <a:pt x="870989" y="0"/>
                  </a:lnTo>
                  <a:lnTo>
                    <a:pt x="0" y="0"/>
                  </a:lnTo>
                  <a:lnTo>
                    <a:pt x="0" y="566143"/>
                  </a:lnTo>
                  <a:lnTo>
                    <a:pt x="117394" y="566143"/>
                  </a:lnTo>
                  <a:lnTo>
                    <a:pt x="117394" y="683537"/>
                  </a:lnTo>
                  <a:lnTo>
                    <a:pt x="989330" y="683537"/>
                  </a:lnTo>
                  <a:lnTo>
                    <a:pt x="989330" y="117394"/>
                  </a:lnTo>
                  <a:lnTo>
                    <a:pt x="870989" y="117394"/>
                  </a:lnTo>
                  <a:close/>
                  <a:moveTo>
                    <a:pt x="43549" y="43549"/>
                  </a:moveTo>
                  <a:lnTo>
                    <a:pt x="827440" y="43549"/>
                  </a:lnTo>
                  <a:lnTo>
                    <a:pt x="827440" y="521647"/>
                  </a:lnTo>
                  <a:lnTo>
                    <a:pt x="43549" y="521647"/>
                  </a:lnTo>
                  <a:lnTo>
                    <a:pt x="43549" y="43549"/>
                  </a:lnTo>
                  <a:close/>
                  <a:moveTo>
                    <a:pt x="944834" y="639041"/>
                  </a:moveTo>
                  <a:lnTo>
                    <a:pt x="160944" y="639041"/>
                  </a:lnTo>
                  <a:lnTo>
                    <a:pt x="160944" y="565196"/>
                  </a:lnTo>
                  <a:lnTo>
                    <a:pt x="870989" y="565196"/>
                  </a:lnTo>
                  <a:lnTo>
                    <a:pt x="870989" y="160944"/>
                  </a:lnTo>
                  <a:lnTo>
                    <a:pt x="943887" y="160944"/>
                  </a:lnTo>
                  <a:lnTo>
                    <a:pt x="943887" y="639041"/>
                  </a:ln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1" name="Freeform 235">
              <a:extLst>
                <a:ext uri="{FF2B5EF4-FFF2-40B4-BE49-F238E27FC236}">
                  <a16:creationId xmlns:a16="http://schemas.microsoft.com/office/drawing/2014/main" id="{1AA69A63-A409-B445-73A5-1ADD7ECBCFF5}"/>
                </a:ext>
              </a:extLst>
            </p:cNvPr>
            <p:cNvSpPr/>
            <p:nvPr/>
          </p:nvSpPr>
          <p:spPr>
            <a:xfrm>
              <a:off x="15425817" y="5768038"/>
              <a:ext cx="639040" cy="304846"/>
            </a:xfrm>
            <a:custGeom>
              <a:avLst/>
              <a:gdLst>
                <a:gd name="connsiteX0" fmla="*/ 302006 w 639040"/>
                <a:gd name="connsiteY0" fmla="*/ 42603 h 304846"/>
                <a:gd name="connsiteX1" fmla="*/ 320941 w 639040"/>
                <a:gd name="connsiteY1" fmla="*/ 23668 h 304846"/>
                <a:gd name="connsiteX2" fmla="*/ 620106 w 639040"/>
                <a:gd name="connsiteY2" fmla="*/ 23668 h 304846"/>
                <a:gd name="connsiteX3" fmla="*/ 639041 w 639040"/>
                <a:gd name="connsiteY3" fmla="*/ 42603 h 304846"/>
                <a:gd name="connsiteX4" fmla="*/ 620106 w 639040"/>
                <a:gd name="connsiteY4" fmla="*/ 61537 h 304846"/>
                <a:gd name="connsiteX5" fmla="*/ 320941 w 639040"/>
                <a:gd name="connsiteY5" fmla="*/ 61537 h 304846"/>
                <a:gd name="connsiteX6" fmla="*/ 302006 w 639040"/>
                <a:gd name="connsiteY6" fmla="*/ 42603 h 304846"/>
                <a:gd name="connsiteX7" fmla="*/ 620106 w 639040"/>
                <a:gd name="connsiteY7" fmla="*/ 149583 h 304846"/>
                <a:gd name="connsiteX8" fmla="*/ 320941 w 639040"/>
                <a:gd name="connsiteY8" fmla="*/ 149583 h 304846"/>
                <a:gd name="connsiteX9" fmla="*/ 302006 w 639040"/>
                <a:gd name="connsiteY9" fmla="*/ 168517 h 304846"/>
                <a:gd name="connsiteX10" fmla="*/ 320941 w 639040"/>
                <a:gd name="connsiteY10" fmla="*/ 187452 h 304846"/>
                <a:gd name="connsiteX11" fmla="*/ 620106 w 639040"/>
                <a:gd name="connsiteY11" fmla="*/ 187452 h 304846"/>
                <a:gd name="connsiteX12" fmla="*/ 639041 w 639040"/>
                <a:gd name="connsiteY12" fmla="*/ 168517 h 304846"/>
                <a:gd name="connsiteX13" fmla="*/ 620106 w 639040"/>
                <a:gd name="connsiteY13" fmla="*/ 149583 h 304846"/>
                <a:gd name="connsiteX14" fmla="*/ 620106 w 639040"/>
                <a:gd name="connsiteY14" fmla="*/ 266977 h 304846"/>
                <a:gd name="connsiteX15" fmla="*/ 320941 w 639040"/>
                <a:gd name="connsiteY15" fmla="*/ 266977 h 304846"/>
                <a:gd name="connsiteX16" fmla="*/ 302006 w 639040"/>
                <a:gd name="connsiteY16" fmla="*/ 285912 h 304846"/>
                <a:gd name="connsiteX17" fmla="*/ 320941 w 639040"/>
                <a:gd name="connsiteY17" fmla="*/ 304846 h 304846"/>
                <a:gd name="connsiteX18" fmla="*/ 620106 w 639040"/>
                <a:gd name="connsiteY18" fmla="*/ 304846 h 304846"/>
                <a:gd name="connsiteX19" fmla="*/ 639041 w 639040"/>
                <a:gd name="connsiteY19" fmla="*/ 285912 h 304846"/>
                <a:gd name="connsiteX20" fmla="*/ 620106 w 639040"/>
                <a:gd name="connsiteY20" fmla="*/ 266977 h 304846"/>
                <a:gd name="connsiteX21" fmla="*/ 228161 w 639040"/>
                <a:gd name="connsiteY21" fmla="*/ 18935 h 304846"/>
                <a:gd name="connsiteX22" fmla="*/ 228161 w 639040"/>
                <a:gd name="connsiteY22" fmla="*/ 209227 h 304846"/>
                <a:gd name="connsiteX23" fmla="*/ 209227 w 639040"/>
                <a:gd name="connsiteY23" fmla="*/ 228161 h 304846"/>
                <a:gd name="connsiteX24" fmla="*/ 18935 w 639040"/>
                <a:gd name="connsiteY24" fmla="*/ 228161 h 304846"/>
                <a:gd name="connsiteX25" fmla="*/ 0 w 639040"/>
                <a:gd name="connsiteY25" fmla="*/ 209227 h 304846"/>
                <a:gd name="connsiteX26" fmla="*/ 0 w 639040"/>
                <a:gd name="connsiteY26" fmla="*/ 18935 h 304846"/>
                <a:gd name="connsiteX27" fmla="*/ 18935 w 639040"/>
                <a:gd name="connsiteY27" fmla="*/ 0 h 304846"/>
                <a:gd name="connsiteX28" fmla="*/ 209227 w 639040"/>
                <a:gd name="connsiteY28" fmla="*/ 0 h 304846"/>
                <a:gd name="connsiteX29" fmla="*/ 228161 w 639040"/>
                <a:gd name="connsiteY29" fmla="*/ 18935 h 304846"/>
                <a:gd name="connsiteX30" fmla="*/ 190292 w 639040"/>
                <a:gd name="connsiteY30" fmla="*/ 37869 h 304846"/>
                <a:gd name="connsiteX31" fmla="*/ 37869 w 639040"/>
                <a:gd name="connsiteY31" fmla="*/ 37869 h 304846"/>
                <a:gd name="connsiteX32" fmla="*/ 37869 w 639040"/>
                <a:gd name="connsiteY32" fmla="*/ 190292 h 304846"/>
                <a:gd name="connsiteX33" fmla="*/ 190292 w 639040"/>
                <a:gd name="connsiteY33" fmla="*/ 190292 h 304846"/>
                <a:gd name="connsiteX34" fmla="*/ 190292 w 639040"/>
                <a:gd name="connsiteY34" fmla="*/ 37869 h 30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39040" h="304846">
                  <a:moveTo>
                    <a:pt x="302006" y="42603"/>
                  </a:moveTo>
                  <a:cubicBezTo>
                    <a:pt x="302006" y="32189"/>
                    <a:pt x="310527" y="23668"/>
                    <a:pt x="320941" y="23668"/>
                  </a:cubicBezTo>
                  <a:lnTo>
                    <a:pt x="620106" y="23668"/>
                  </a:lnTo>
                  <a:cubicBezTo>
                    <a:pt x="630520" y="23668"/>
                    <a:pt x="639041" y="32189"/>
                    <a:pt x="639041" y="42603"/>
                  </a:cubicBezTo>
                  <a:cubicBezTo>
                    <a:pt x="639041" y="53017"/>
                    <a:pt x="630520" y="61537"/>
                    <a:pt x="620106" y="61537"/>
                  </a:cubicBezTo>
                  <a:lnTo>
                    <a:pt x="320941" y="61537"/>
                  </a:lnTo>
                  <a:cubicBezTo>
                    <a:pt x="310527" y="61537"/>
                    <a:pt x="302006" y="53017"/>
                    <a:pt x="302006" y="42603"/>
                  </a:cubicBezTo>
                  <a:close/>
                  <a:moveTo>
                    <a:pt x="620106" y="149583"/>
                  </a:moveTo>
                  <a:lnTo>
                    <a:pt x="320941" y="149583"/>
                  </a:lnTo>
                  <a:cubicBezTo>
                    <a:pt x="310527" y="149583"/>
                    <a:pt x="302006" y="158103"/>
                    <a:pt x="302006" y="168517"/>
                  </a:cubicBezTo>
                  <a:cubicBezTo>
                    <a:pt x="302006" y="178931"/>
                    <a:pt x="310527" y="187452"/>
                    <a:pt x="320941" y="187452"/>
                  </a:cubicBezTo>
                  <a:lnTo>
                    <a:pt x="620106" y="187452"/>
                  </a:lnTo>
                  <a:cubicBezTo>
                    <a:pt x="630520" y="187452"/>
                    <a:pt x="639041" y="178931"/>
                    <a:pt x="639041" y="168517"/>
                  </a:cubicBezTo>
                  <a:cubicBezTo>
                    <a:pt x="639041" y="158103"/>
                    <a:pt x="630520" y="149583"/>
                    <a:pt x="620106" y="149583"/>
                  </a:cubicBezTo>
                  <a:close/>
                  <a:moveTo>
                    <a:pt x="620106" y="266977"/>
                  </a:moveTo>
                  <a:lnTo>
                    <a:pt x="320941" y="266977"/>
                  </a:lnTo>
                  <a:cubicBezTo>
                    <a:pt x="310527" y="266977"/>
                    <a:pt x="302006" y="275498"/>
                    <a:pt x="302006" y="285912"/>
                  </a:cubicBezTo>
                  <a:cubicBezTo>
                    <a:pt x="302006" y="296326"/>
                    <a:pt x="310527" y="304846"/>
                    <a:pt x="320941" y="304846"/>
                  </a:cubicBezTo>
                  <a:lnTo>
                    <a:pt x="620106" y="304846"/>
                  </a:lnTo>
                  <a:cubicBezTo>
                    <a:pt x="630520" y="304846"/>
                    <a:pt x="639041" y="296326"/>
                    <a:pt x="639041" y="285912"/>
                  </a:cubicBezTo>
                  <a:cubicBezTo>
                    <a:pt x="639041" y="275498"/>
                    <a:pt x="630520" y="266977"/>
                    <a:pt x="620106" y="266977"/>
                  </a:cubicBezTo>
                  <a:close/>
                  <a:moveTo>
                    <a:pt x="228161" y="18935"/>
                  </a:moveTo>
                  <a:lnTo>
                    <a:pt x="228161" y="209227"/>
                  </a:lnTo>
                  <a:cubicBezTo>
                    <a:pt x="228161" y="219641"/>
                    <a:pt x="219641" y="228161"/>
                    <a:pt x="209227" y="228161"/>
                  </a:cubicBezTo>
                  <a:lnTo>
                    <a:pt x="18935" y="228161"/>
                  </a:lnTo>
                  <a:cubicBezTo>
                    <a:pt x="8521" y="228161"/>
                    <a:pt x="0" y="219641"/>
                    <a:pt x="0" y="209227"/>
                  </a:cubicBezTo>
                  <a:lnTo>
                    <a:pt x="0" y="18935"/>
                  </a:lnTo>
                  <a:cubicBezTo>
                    <a:pt x="0" y="8521"/>
                    <a:pt x="8521" y="0"/>
                    <a:pt x="18935" y="0"/>
                  </a:cubicBezTo>
                  <a:lnTo>
                    <a:pt x="209227" y="0"/>
                  </a:lnTo>
                  <a:cubicBezTo>
                    <a:pt x="220587" y="0"/>
                    <a:pt x="228161" y="8521"/>
                    <a:pt x="228161" y="18935"/>
                  </a:cubicBezTo>
                  <a:close/>
                  <a:moveTo>
                    <a:pt x="190292" y="37869"/>
                  </a:moveTo>
                  <a:lnTo>
                    <a:pt x="37869" y="37869"/>
                  </a:lnTo>
                  <a:lnTo>
                    <a:pt x="37869" y="190292"/>
                  </a:lnTo>
                  <a:lnTo>
                    <a:pt x="190292" y="190292"/>
                  </a:lnTo>
                  <a:lnTo>
                    <a:pt x="190292" y="37869"/>
                  </a:lnTo>
                  <a:close/>
                </a:path>
              </a:pathLst>
            </a:custGeom>
            <a:solidFill>
              <a:srgbClr val="79003C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2" name="Group 251" descr="An icon of a globe on a stand.">
            <a:extLst>
              <a:ext uri="{FF2B5EF4-FFF2-40B4-BE49-F238E27FC236}">
                <a16:creationId xmlns:a16="http://schemas.microsoft.com/office/drawing/2014/main" id="{A11E21BA-F2D2-E539-815E-A877DD96B202}"/>
              </a:ext>
            </a:extLst>
          </p:cNvPr>
          <p:cNvGrpSpPr/>
          <p:nvPr/>
        </p:nvGrpSpPr>
        <p:grpSpPr>
          <a:xfrm>
            <a:off x="2264460" y="6354451"/>
            <a:ext cx="800273" cy="1006504"/>
            <a:chOff x="2798862" y="7372220"/>
            <a:chExt cx="800273" cy="1006504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1A15877-8524-F8BC-AC7C-32596883E1FF}"/>
                </a:ext>
              </a:extLst>
            </p:cNvPr>
            <p:cNvGrpSpPr/>
            <p:nvPr/>
          </p:nvGrpSpPr>
          <p:grpSpPr>
            <a:xfrm>
              <a:off x="2935855" y="7385477"/>
              <a:ext cx="662406" cy="668507"/>
              <a:chOff x="2935855" y="7385477"/>
              <a:chExt cx="662406" cy="668507"/>
            </a:xfrm>
          </p:grpSpPr>
          <p:sp>
            <p:nvSpPr>
              <p:cNvPr id="255" name="Freeform 238">
                <a:extLst>
                  <a:ext uri="{FF2B5EF4-FFF2-40B4-BE49-F238E27FC236}">
                    <a16:creationId xmlns:a16="http://schemas.microsoft.com/office/drawing/2014/main" id="{04A73250-BA64-373A-196D-CB77697814C0}"/>
                  </a:ext>
                </a:extLst>
              </p:cNvPr>
              <p:cNvSpPr/>
              <p:nvPr/>
            </p:nvSpPr>
            <p:spPr>
              <a:xfrm>
                <a:off x="2935855" y="7390715"/>
                <a:ext cx="259670" cy="260668"/>
              </a:xfrm>
              <a:custGeom>
                <a:avLst/>
                <a:gdLst>
                  <a:gd name="connsiteX0" fmla="*/ 97269 w 259670"/>
                  <a:gd name="connsiteY0" fmla="*/ 260668 h 260668"/>
                  <a:gd name="connsiteX1" fmla="*/ 10190 w 259670"/>
                  <a:gd name="connsiteY1" fmla="*/ 235031 h 260668"/>
                  <a:gd name="connsiteX2" fmla="*/ 3564 w 259670"/>
                  <a:gd name="connsiteY2" fmla="*/ 205595 h 260668"/>
                  <a:gd name="connsiteX3" fmla="*/ 32906 w 259670"/>
                  <a:gd name="connsiteY3" fmla="*/ 198948 h 260668"/>
                  <a:gd name="connsiteX4" fmla="*/ 181508 w 259670"/>
                  <a:gd name="connsiteY4" fmla="*/ 181857 h 260668"/>
                  <a:gd name="connsiteX5" fmla="*/ 198545 w 259670"/>
                  <a:gd name="connsiteY5" fmla="*/ 32780 h 260668"/>
                  <a:gd name="connsiteX6" fmla="*/ 205171 w 259670"/>
                  <a:gd name="connsiteY6" fmla="*/ 3345 h 260668"/>
                  <a:gd name="connsiteX7" fmla="*/ 234512 w 259670"/>
                  <a:gd name="connsiteY7" fmla="*/ 9991 h 260668"/>
                  <a:gd name="connsiteX8" fmla="*/ 211796 w 259670"/>
                  <a:gd name="connsiteY8" fmla="*/ 212242 h 260668"/>
                  <a:gd name="connsiteX9" fmla="*/ 97269 w 259670"/>
                  <a:gd name="connsiteY9" fmla="*/ 260668 h 2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70" h="260668">
                    <a:moveTo>
                      <a:pt x="97269" y="260668"/>
                    </a:moveTo>
                    <a:cubicBezTo>
                      <a:pt x="66980" y="260668"/>
                      <a:pt x="37639" y="252122"/>
                      <a:pt x="10190" y="235031"/>
                    </a:cubicBezTo>
                    <a:cubicBezTo>
                      <a:pt x="-222" y="228384"/>
                      <a:pt x="-3061" y="215091"/>
                      <a:pt x="3564" y="205595"/>
                    </a:cubicBezTo>
                    <a:cubicBezTo>
                      <a:pt x="10190" y="195150"/>
                      <a:pt x="23441" y="192302"/>
                      <a:pt x="32906" y="198948"/>
                    </a:cubicBezTo>
                    <a:cubicBezTo>
                      <a:pt x="80231" y="229334"/>
                      <a:pt x="141755" y="221737"/>
                      <a:pt x="181508" y="181857"/>
                    </a:cubicBezTo>
                    <a:cubicBezTo>
                      <a:pt x="221261" y="141977"/>
                      <a:pt x="227887" y="80257"/>
                      <a:pt x="198545" y="32780"/>
                    </a:cubicBezTo>
                    <a:cubicBezTo>
                      <a:pt x="191920" y="22335"/>
                      <a:pt x="195706" y="9042"/>
                      <a:pt x="205171" y="3345"/>
                    </a:cubicBezTo>
                    <a:cubicBezTo>
                      <a:pt x="215582" y="-3302"/>
                      <a:pt x="228833" y="496"/>
                      <a:pt x="234512" y="9991"/>
                    </a:cubicBezTo>
                    <a:cubicBezTo>
                      <a:pt x="275212" y="74560"/>
                      <a:pt x="265747" y="158119"/>
                      <a:pt x="211796" y="212242"/>
                    </a:cubicBezTo>
                    <a:cubicBezTo>
                      <a:pt x="180561" y="243577"/>
                      <a:pt x="139862" y="260668"/>
                      <a:pt x="97269" y="260668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6" name="Freeform 239">
                <a:extLst>
                  <a:ext uri="{FF2B5EF4-FFF2-40B4-BE49-F238E27FC236}">
                    <a16:creationId xmlns:a16="http://schemas.microsoft.com/office/drawing/2014/main" id="{252243C4-D377-9799-3ED6-9841F05A5F5A}"/>
                  </a:ext>
                </a:extLst>
              </p:cNvPr>
              <p:cNvSpPr/>
              <p:nvPr/>
            </p:nvSpPr>
            <p:spPr>
              <a:xfrm>
                <a:off x="2951960" y="7741588"/>
                <a:ext cx="331678" cy="312396"/>
              </a:xfrm>
              <a:custGeom>
                <a:avLst/>
                <a:gdLst>
                  <a:gd name="connsiteX0" fmla="*/ 296967 w 331678"/>
                  <a:gd name="connsiteY0" fmla="*/ 312396 h 312396"/>
                  <a:gd name="connsiteX1" fmla="*/ 291288 w 331678"/>
                  <a:gd name="connsiteY1" fmla="*/ 311447 h 312396"/>
                  <a:gd name="connsiteX2" fmla="*/ 277091 w 331678"/>
                  <a:gd name="connsiteY2" fmla="*/ 284860 h 312396"/>
                  <a:gd name="connsiteX3" fmla="*/ 285609 w 331678"/>
                  <a:gd name="connsiteY3" fmla="*/ 256374 h 312396"/>
                  <a:gd name="connsiteX4" fmla="*/ 278984 w 331678"/>
                  <a:gd name="connsiteY4" fmla="*/ 206998 h 312396"/>
                  <a:gd name="connsiteX5" fmla="*/ 237337 w 331678"/>
                  <a:gd name="connsiteY5" fmla="*/ 179462 h 312396"/>
                  <a:gd name="connsiteX6" fmla="*/ 170135 w 331678"/>
                  <a:gd name="connsiteY6" fmla="*/ 86407 h 312396"/>
                  <a:gd name="connsiteX7" fmla="*/ 159723 w 331678"/>
                  <a:gd name="connsiteY7" fmla="*/ 54123 h 312396"/>
                  <a:gd name="connsiteX8" fmla="*/ 106719 w 331678"/>
                  <a:gd name="connsiteY8" fmla="*/ 54123 h 312396"/>
                  <a:gd name="connsiteX9" fmla="*/ 36677 w 331678"/>
                  <a:gd name="connsiteY9" fmla="*/ 124389 h 312396"/>
                  <a:gd name="connsiteX10" fmla="*/ 6389 w 331678"/>
                  <a:gd name="connsiteY10" fmla="*/ 124389 h 312396"/>
                  <a:gd name="connsiteX11" fmla="*/ 6389 w 331678"/>
                  <a:gd name="connsiteY11" fmla="*/ 94004 h 312396"/>
                  <a:gd name="connsiteX12" fmla="*/ 76431 w 331678"/>
                  <a:gd name="connsiteY12" fmla="*/ 23738 h 312396"/>
                  <a:gd name="connsiteX13" fmla="*/ 133221 w 331678"/>
                  <a:gd name="connsiteY13" fmla="*/ 0 h 312396"/>
                  <a:gd name="connsiteX14" fmla="*/ 190012 w 331678"/>
                  <a:gd name="connsiteY14" fmla="*/ 23738 h 312396"/>
                  <a:gd name="connsiteX15" fmla="*/ 212728 w 331678"/>
                  <a:gd name="connsiteY15" fmla="*/ 92105 h 312396"/>
                  <a:gd name="connsiteX16" fmla="*/ 244909 w 331678"/>
                  <a:gd name="connsiteY16" fmla="*/ 135783 h 312396"/>
                  <a:gd name="connsiteX17" fmla="*/ 315898 w 331678"/>
                  <a:gd name="connsiteY17" fmla="*/ 183260 h 312396"/>
                  <a:gd name="connsiteX18" fmla="*/ 327256 w 331678"/>
                  <a:gd name="connsiteY18" fmla="*/ 268718 h 312396"/>
                  <a:gd name="connsiteX19" fmla="*/ 318737 w 331678"/>
                  <a:gd name="connsiteY19" fmla="*/ 297204 h 312396"/>
                  <a:gd name="connsiteX20" fmla="*/ 296967 w 331678"/>
                  <a:gd name="connsiteY20" fmla="*/ 312396 h 3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1678" h="312396">
                    <a:moveTo>
                      <a:pt x="296967" y="312396"/>
                    </a:moveTo>
                    <a:cubicBezTo>
                      <a:pt x="295074" y="312396"/>
                      <a:pt x="293181" y="312396"/>
                      <a:pt x="291288" y="311447"/>
                    </a:cubicBezTo>
                    <a:cubicBezTo>
                      <a:pt x="279930" y="307649"/>
                      <a:pt x="273305" y="296254"/>
                      <a:pt x="277091" y="284860"/>
                    </a:cubicBezTo>
                    <a:lnTo>
                      <a:pt x="285609" y="256374"/>
                    </a:lnTo>
                    <a:cubicBezTo>
                      <a:pt x="290342" y="239282"/>
                      <a:pt x="288449" y="221241"/>
                      <a:pt x="278984" y="206998"/>
                    </a:cubicBezTo>
                    <a:cubicBezTo>
                      <a:pt x="269519" y="191806"/>
                      <a:pt x="254374" y="182310"/>
                      <a:pt x="237337" y="179462"/>
                    </a:cubicBezTo>
                    <a:cubicBezTo>
                      <a:pt x="193798" y="171865"/>
                      <a:pt x="163510" y="131036"/>
                      <a:pt x="170135" y="86407"/>
                    </a:cubicBezTo>
                    <a:cubicBezTo>
                      <a:pt x="172028" y="75013"/>
                      <a:pt x="168242" y="62669"/>
                      <a:pt x="159723" y="54123"/>
                    </a:cubicBezTo>
                    <a:cubicBezTo>
                      <a:pt x="145526" y="39880"/>
                      <a:pt x="120917" y="39880"/>
                      <a:pt x="106719" y="54123"/>
                    </a:cubicBezTo>
                    <a:lnTo>
                      <a:pt x="36677" y="124389"/>
                    </a:lnTo>
                    <a:cubicBezTo>
                      <a:pt x="28159" y="132935"/>
                      <a:pt x="14908" y="132935"/>
                      <a:pt x="6389" y="124389"/>
                    </a:cubicBezTo>
                    <a:cubicBezTo>
                      <a:pt x="-2130" y="115843"/>
                      <a:pt x="-2130" y="102550"/>
                      <a:pt x="6389" y="94004"/>
                    </a:cubicBezTo>
                    <a:lnTo>
                      <a:pt x="76431" y="23738"/>
                    </a:lnTo>
                    <a:cubicBezTo>
                      <a:pt x="91575" y="8546"/>
                      <a:pt x="111451" y="0"/>
                      <a:pt x="133221" y="0"/>
                    </a:cubicBezTo>
                    <a:cubicBezTo>
                      <a:pt x="154991" y="0"/>
                      <a:pt x="174868" y="8546"/>
                      <a:pt x="190012" y="23738"/>
                    </a:cubicBezTo>
                    <a:cubicBezTo>
                      <a:pt x="207995" y="41779"/>
                      <a:pt x="216514" y="67417"/>
                      <a:pt x="212728" y="92105"/>
                    </a:cubicBezTo>
                    <a:cubicBezTo>
                      <a:pt x="209888" y="112994"/>
                      <a:pt x="224086" y="132935"/>
                      <a:pt x="244909" y="135783"/>
                    </a:cubicBezTo>
                    <a:cubicBezTo>
                      <a:pt x="274251" y="140531"/>
                      <a:pt x="299807" y="157622"/>
                      <a:pt x="315898" y="183260"/>
                    </a:cubicBezTo>
                    <a:cubicBezTo>
                      <a:pt x="331988" y="208897"/>
                      <a:pt x="335774" y="239282"/>
                      <a:pt x="327256" y="268718"/>
                    </a:cubicBezTo>
                    <a:lnTo>
                      <a:pt x="318737" y="297204"/>
                    </a:lnTo>
                    <a:cubicBezTo>
                      <a:pt x="314951" y="306699"/>
                      <a:pt x="306432" y="312396"/>
                      <a:pt x="296967" y="312396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7" name="Freeform 240">
                <a:extLst>
                  <a:ext uri="{FF2B5EF4-FFF2-40B4-BE49-F238E27FC236}">
                    <a16:creationId xmlns:a16="http://schemas.microsoft.com/office/drawing/2014/main" id="{143D3B01-757A-33E9-E137-712B21A6972A}"/>
                  </a:ext>
                </a:extLst>
              </p:cNvPr>
              <p:cNvSpPr/>
              <p:nvPr/>
            </p:nvSpPr>
            <p:spPr>
              <a:xfrm>
                <a:off x="3229524" y="7385477"/>
                <a:ext cx="368737" cy="458660"/>
              </a:xfrm>
              <a:custGeom>
                <a:avLst/>
                <a:gdLst>
                  <a:gd name="connsiteX0" fmla="*/ 93231 w 368737"/>
                  <a:gd name="connsiteY0" fmla="*/ 458661 h 458660"/>
                  <a:gd name="connsiteX1" fmla="*/ 26976 w 368737"/>
                  <a:gd name="connsiteY1" fmla="*/ 431124 h 458660"/>
                  <a:gd name="connsiteX2" fmla="*/ 26976 w 368737"/>
                  <a:gd name="connsiteY2" fmla="*/ 299139 h 458660"/>
                  <a:gd name="connsiteX3" fmla="*/ 44959 w 368737"/>
                  <a:gd name="connsiteY3" fmla="*/ 281098 h 458660"/>
                  <a:gd name="connsiteX4" fmla="*/ 62943 w 368737"/>
                  <a:gd name="connsiteY4" fmla="*/ 223176 h 458660"/>
                  <a:gd name="connsiteX5" fmla="*/ 103643 w 368737"/>
                  <a:gd name="connsiteY5" fmla="*/ 10481 h 458660"/>
                  <a:gd name="connsiteX6" fmla="*/ 132985 w 368737"/>
                  <a:gd name="connsiteY6" fmla="*/ 2885 h 458660"/>
                  <a:gd name="connsiteX7" fmla="*/ 140557 w 368737"/>
                  <a:gd name="connsiteY7" fmla="*/ 32320 h 458660"/>
                  <a:gd name="connsiteX8" fmla="*/ 105536 w 368737"/>
                  <a:gd name="connsiteY8" fmla="*/ 216530 h 458660"/>
                  <a:gd name="connsiteX9" fmla="*/ 75247 w 368737"/>
                  <a:gd name="connsiteY9" fmla="*/ 311483 h 458660"/>
                  <a:gd name="connsiteX10" fmla="*/ 57264 w 368737"/>
                  <a:gd name="connsiteY10" fmla="*/ 329524 h 458660"/>
                  <a:gd name="connsiteX11" fmla="*/ 57264 w 368737"/>
                  <a:gd name="connsiteY11" fmla="*/ 400739 h 458660"/>
                  <a:gd name="connsiteX12" fmla="*/ 97964 w 368737"/>
                  <a:gd name="connsiteY12" fmla="*/ 414982 h 458660"/>
                  <a:gd name="connsiteX13" fmla="*/ 134878 w 368737"/>
                  <a:gd name="connsiteY13" fmla="*/ 393143 h 458660"/>
                  <a:gd name="connsiteX14" fmla="*/ 299570 w 368737"/>
                  <a:gd name="connsiteY14" fmla="*/ 318130 h 458660"/>
                  <a:gd name="connsiteX15" fmla="*/ 349735 w 368737"/>
                  <a:gd name="connsiteY15" fmla="*/ 324776 h 458660"/>
                  <a:gd name="connsiteX16" fmla="*/ 368665 w 368737"/>
                  <a:gd name="connsiteY16" fmla="*/ 349464 h 458660"/>
                  <a:gd name="connsiteX17" fmla="*/ 344056 w 368737"/>
                  <a:gd name="connsiteY17" fmla="*/ 368455 h 458660"/>
                  <a:gd name="connsiteX18" fmla="*/ 293891 w 368737"/>
                  <a:gd name="connsiteY18" fmla="*/ 361808 h 458660"/>
                  <a:gd name="connsiteX19" fmla="*/ 170845 w 368737"/>
                  <a:gd name="connsiteY19" fmla="*/ 417831 h 458660"/>
                  <a:gd name="connsiteX20" fmla="*/ 102696 w 368737"/>
                  <a:gd name="connsiteY20" fmla="*/ 458661 h 458660"/>
                  <a:gd name="connsiteX21" fmla="*/ 93231 w 368737"/>
                  <a:gd name="connsiteY21" fmla="*/ 458661 h 45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8737" h="458660">
                    <a:moveTo>
                      <a:pt x="93231" y="458661"/>
                    </a:moveTo>
                    <a:cubicBezTo>
                      <a:pt x="68622" y="458661"/>
                      <a:pt x="44959" y="449165"/>
                      <a:pt x="26976" y="431124"/>
                    </a:cubicBezTo>
                    <a:cubicBezTo>
                      <a:pt x="-8992" y="395042"/>
                      <a:pt x="-8992" y="335221"/>
                      <a:pt x="26976" y="299139"/>
                    </a:cubicBezTo>
                    <a:lnTo>
                      <a:pt x="44959" y="281098"/>
                    </a:lnTo>
                    <a:cubicBezTo>
                      <a:pt x="60103" y="265905"/>
                      <a:pt x="66729" y="244066"/>
                      <a:pt x="62943" y="223176"/>
                    </a:cubicBezTo>
                    <a:cubicBezTo>
                      <a:pt x="50638" y="150062"/>
                      <a:pt x="64836" y="75049"/>
                      <a:pt x="103643" y="10481"/>
                    </a:cubicBezTo>
                    <a:cubicBezTo>
                      <a:pt x="109322" y="36"/>
                      <a:pt x="122573" y="-2812"/>
                      <a:pt x="132985" y="2885"/>
                    </a:cubicBezTo>
                    <a:cubicBezTo>
                      <a:pt x="143396" y="8582"/>
                      <a:pt x="146236" y="21875"/>
                      <a:pt x="140557" y="32320"/>
                    </a:cubicBezTo>
                    <a:cubicBezTo>
                      <a:pt x="107429" y="87393"/>
                      <a:pt x="95124" y="152911"/>
                      <a:pt x="105536" y="216530"/>
                    </a:cubicBezTo>
                    <a:cubicBezTo>
                      <a:pt x="111215" y="251662"/>
                      <a:pt x="99857" y="286795"/>
                      <a:pt x="75247" y="311483"/>
                    </a:cubicBezTo>
                    <a:lnTo>
                      <a:pt x="57264" y="329524"/>
                    </a:lnTo>
                    <a:cubicBezTo>
                      <a:pt x="37387" y="349464"/>
                      <a:pt x="37387" y="380799"/>
                      <a:pt x="57264" y="400739"/>
                    </a:cubicBezTo>
                    <a:cubicBezTo>
                      <a:pt x="67675" y="411184"/>
                      <a:pt x="82820" y="416881"/>
                      <a:pt x="97964" y="414982"/>
                    </a:cubicBezTo>
                    <a:cubicBezTo>
                      <a:pt x="113108" y="413083"/>
                      <a:pt x="126359" y="405487"/>
                      <a:pt x="134878" y="393143"/>
                    </a:cubicBezTo>
                    <a:cubicBezTo>
                      <a:pt x="170845" y="338070"/>
                      <a:pt x="234261" y="309584"/>
                      <a:pt x="299570" y="318130"/>
                    </a:cubicBezTo>
                    <a:lnTo>
                      <a:pt x="349735" y="324776"/>
                    </a:lnTo>
                    <a:cubicBezTo>
                      <a:pt x="361093" y="326675"/>
                      <a:pt x="369612" y="337120"/>
                      <a:pt x="368665" y="349464"/>
                    </a:cubicBezTo>
                    <a:cubicBezTo>
                      <a:pt x="366772" y="360859"/>
                      <a:pt x="356361" y="369404"/>
                      <a:pt x="344056" y="368455"/>
                    </a:cubicBezTo>
                    <a:lnTo>
                      <a:pt x="293891" y="361808"/>
                    </a:lnTo>
                    <a:cubicBezTo>
                      <a:pt x="245619" y="355161"/>
                      <a:pt x="198294" y="377001"/>
                      <a:pt x="170845" y="417831"/>
                    </a:cubicBezTo>
                    <a:cubicBezTo>
                      <a:pt x="155701" y="441569"/>
                      <a:pt x="130145" y="456761"/>
                      <a:pt x="102696" y="458661"/>
                    </a:cubicBezTo>
                    <a:cubicBezTo>
                      <a:pt x="98910" y="458661"/>
                      <a:pt x="96071" y="458661"/>
                      <a:pt x="93231" y="458661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54" name="Freeform 241">
              <a:extLst>
                <a:ext uri="{FF2B5EF4-FFF2-40B4-BE49-F238E27FC236}">
                  <a16:creationId xmlns:a16="http://schemas.microsoft.com/office/drawing/2014/main" id="{2B5683B6-05CB-EAFA-F4F1-51AD9093B140}"/>
                </a:ext>
              </a:extLst>
            </p:cNvPr>
            <p:cNvSpPr/>
            <p:nvPr/>
          </p:nvSpPr>
          <p:spPr>
            <a:xfrm>
              <a:off x="2798862" y="7372220"/>
              <a:ext cx="800273" cy="1006504"/>
            </a:xfrm>
            <a:custGeom>
              <a:avLst/>
              <a:gdLst>
                <a:gd name="connsiteX0" fmla="*/ 715088 w 800273"/>
                <a:gd name="connsiteY0" fmla="*/ 566871 h 1006504"/>
                <a:gd name="connsiteX1" fmla="*/ 800274 w 800273"/>
                <a:gd name="connsiteY1" fmla="*/ 341832 h 1006504"/>
                <a:gd name="connsiteX2" fmla="*/ 459530 w 800273"/>
                <a:gd name="connsiteY2" fmla="*/ 0 h 1006504"/>
                <a:gd name="connsiteX3" fmla="*/ 235208 w 800273"/>
                <a:gd name="connsiteY3" fmla="*/ 85458 h 1006504"/>
                <a:gd name="connsiteX4" fmla="*/ 165166 w 800273"/>
                <a:gd name="connsiteY4" fmla="*/ 15193 h 1006504"/>
                <a:gd name="connsiteX5" fmla="*/ 134878 w 800273"/>
                <a:gd name="connsiteY5" fmla="*/ 15193 h 1006504"/>
                <a:gd name="connsiteX6" fmla="*/ 134878 w 800273"/>
                <a:gd name="connsiteY6" fmla="*/ 667522 h 1006504"/>
                <a:gd name="connsiteX7" fmla="*/ 278747 w 800273"/>
                <a:gd name="connsiteY7" fmla="*/ 765323 h 1006504"/>
                <a:gd name="connsiteX8" fmla="*/ 278747 w 800273"/>
                <a:gd name="connsiteY8" fmla="*/ 791910 h 1006504"/>
                <a:gd name="connsiteX9" fmla="*/ 211545 w 800273"/>
                <a:gd name="connsiteY9" fmla="*/ 962826 h 1006504"/>
                <a:gd name="connsiteX10" fmla="*/ 100803 w 800273"/>
                <a:gd name="connsiteY10" fmla="*/ 962826 h 1006504"/>
                <a:gd name="connsiteX11" fmla="*/ 79034 w 800273"/>
                <a:gd name="connsiteY11" fmla="*/ 984665 h 1006504"/>
                <a:gd name="connsiteX12" fmla="*/ 100803 w 800273"/>
                <a:gd name="connsiteY12" fmla="*/ 1006505 h 1006504"/>
                <a:gd name="connsiteX13" fmla="*/ 220063 w 800273"/>
                <a:gd name="connsiteY13" fmla="*/ 1006505 h 1006504"/>
                <a:gd name="connsiteX14" fmla="*/ 578791 w 800273"/>
                <a:gd name="connsiteY14" fmla="*/ 1006505 h 1006504"/>
                <a:gd name="connsiteX15" fmla="*/ 698051 w 800273"/>
                <a:gd name="connsiteY15" fmla="*/ 1006505 h 1006504"/>
                <a:gd name="connsiteX16" fmla="*/ 719820 w 800273"/>
                <a:gd name="connsiteY16" fmla="*/ 984665 h 1006504"/>
                <a:gd name="connsiteX17" fmla="*/ 698051 w 800273"/>
                <a:gd name="connsiteY17" fmla="*/ 962826 h 1006504"/>
                <a:gd name="connsiteX18" fmla="*/ 588256 w 800273"/>
                <a:gd name="connsiteY18" fmla="*/ 962826 h 1006504"/>
                <a:gd name="connsiteX19" fmla="*/ 521053 w 800273"/>
                <a:gd name="connsiteY19" fmla="*/ 797608 h 1006504"/>
                <a:gd name="connsiteX20" fmla="*/ 784183 w 800273"/>
                <a:gd name="connsiteY20" fmla="*/ 666572 h 1006504"/>
                <a:gd name="connsiteX21" fmla="*/ 784183 w 800273"/>
                <a:gd name="connsiteY21" fmla="*/ 636187 h 1006504"/>
                <a:gd name="connsiteX22" fmla="*/ 715088 w 800273"/>
                <a:gd name="connsiteY22" fmla="*/ 566871 h 1006504"/>
                <a:gd name="connsiteX23" fmla="*/ 756734 w 800273"/>
                <a:gd name="connsiteY23" fmla="*/ 340882 h 1006504"/>
                <a:gd name="connsiteX24" fmla="*/ 459530 w 800273"/>
                <a:gd name="connsiteY24" fmla="*/ 639036 h 1006504"/>
                <a:gd name="connsiteX25" fmla="*/ 162326 w 800273"/>
                <a:gd name="connsiteY25" fmla="*/ 340882 h 1006504"/>
                <a:gd name="connsiteX26" fmla="*/ 459530 w 800273"/>
                <a:gd name="connsiteY26" fmla="*/ 42729 h 1006504"/>
                <a:gd name="connsiteX27" fmla="*/ 756734 w 800273"/>
                <a:gd name="connsiteY27" fmla="*/ 340882 h 1006504"/>
                <a:gd name="connsiteX28" fmla="*/ 532412 w 800273"/>
                <a:gd name="connsiteY28" fmla="*/ 962826 h 1006504"/>
                <a:gd name="connsiteX29" fmla="*/ 267389 w 800273"/>
                <a:gd name="connsiteY29" fmla="*/ 962826 h 1006504"/>
                <a:gd name="connsiteX30" fmla="*/ 322286 w 800273"/>
                <a:gd name="connsiteY30" fmla="*/ 791910 h 1006504"/>
                <a:gd name="connsiteX31" fmla="*/ 322286 w 800273"/>
                <a:gd name="connsiteY31" fmla="*/ 781465 h 1006504"/>
                <a:gd name="connsiteX32" fmla="*/ 459530 w 800273"/>
                <a:gd name="connsiteY32" fmla="*/ 802355 h 1006504"/>
                <a:gd name="connsiteX33" fmla="*/ 478461 w 800273"/>
                <a:gd name="connsiteY33" fmla="*/ 802355 h 1006504"/>
                <a:gd name="connsiteX34" fmla="*/ 532412 w 800273"/>
                <a:gd name="connsiteY34" fmla="*/ 962826 h 1006504"/>
                <a:gd name="connsiteX35" fmla="*/ 309982 w 800273"/>
                <a:gd name="connsiteY35" fmla="*/ 731140 h 1006504"/>
                <a:gd name="connsiteX36" fmla="*/ 307142 w 800273"/>
                <a:gd name="connsiteY36" fmla="*/ 730191 h 1006504"/>
                <a:gd name="connsiteX37" fmla="*/ 165166 w 800273"/>
                <a:gd name="connsiteY37" fmla="*/ 637136 h 1006504"/>
                <a:gd name="connsiteX38" fmla="*/ 150022 w 800273"/>
                <a:gd name="connsiteY38" fmla="*/ 60770 h 1006504"/>
                <a:gd name="connsiteX39" fmla="*/ 203973 w 800273"/>
                <a:gd name="connsiteY39" fmla="*/ 114893 h 1006504"/>
                <a:gd name="connsiteX40" fmla="*/ 118787 w 800273"/>
                <a:gd name="connsiteY40" fmla="*/ 339933 h 1006504"/>
                <a:gd name="connsiteX41" fmla="*/ 459530 w 800273"/>
                <a:gd name="connsiteY41" fmla="*/ 681765 h 1006504"/>
                <a:gd name="connsiteX42" fmla="*/ 683853 w 800273"/>
                <a:gd name="connsiteY42" fmla="*/ 596307 h 1006504"/>
                <a:gd name="connsiteX43" fmla="*/ 737804 w 800273"/>
                <a:gd name="connsiteY43" fmla="*/ 650430 h 1006504"/>
                <a:gd name="connsiteX44" fmla="*/ 309982 w 800273"/>
                <a:gd name="connsiteY44" fmla="*/ 731140 h 100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00273" h="1006504">
                  <a:moveTo>
                    <a:pt x="715088" y="566871"/>
                  </a:moveTo>
                  <a:cubicBezTo>
                    <a:pt x="768092" y="507050"/>
                    <a:pt x="800274" y="428239"/>
                    <a:pt x="800274" y="341832"/>
                  </a:cubicBezTo>
                  <a:cubicBezTo>
                    <a:pt x="800274" y="153824"/>
                    <a:pt x="647886" y="0"/>
                    <a:pt x="459530" y="0"/>
                  </a:cubicBezTo>
                  <a:cubicBezTo>
                    <a:pt x="373398" y="0"/>
                    <a:pt x="294838" y="32284"/>
                    <a:pt x="235208" y="85458"/>
                  </a:cubicBezTo>
                  <a:lnTo>
                    <a:pt x="165166" y="15193"/>
                  </a:lnTo>
                  <a:cubicBezTo>
                    <a:pt x="156647" y="6647"/>
                    <a:pt x="143396" y="6647"/>
                    <a:pt x="134878" y="15193"/>
                  </a:cubicBezTo>
                  <a:cubicBezTo>
                    <a:pt x="-44959" y="194654"/>
                    <a:pt x="-44959" y="487110"/>
                    <a:pt x="134878" y="667522"/>
                  </a:cubicBezTo>
                  <a:cubicBezTo>
                    <a:pt x="177471" y="710251"/>
                    <a:pt x="226689" y="742535"/>
                    <a:pt x="278747" y="765323"/>
                  </a:cubicBezTo>
                  <a:lnTo>
                    <a:pt x="278747" y="791910"/>
                  </a:lnTo>
                  <a:cubicBezTo>
                    <a:pt x="278747" y="856479"/>
                    <a:pt x="255084" y="916299"/>
                    <a:pt x="211545" y="962826"/>
                  </a:cubicBezTo>
                  <a:lnTo>
                    <a:pt x="100803" y="962826"/>
                  </a:lnTo>
                  <a:cubicBezTo>
                    <a:pt x="88499" y="962826"/>
                    <a:pt x="79034" y="972322"/>
                    <a:pt x="79034" y="984665"/>
                  </a:cubicBezTo>
                  <a:cubicBezTo>
                    <a:pt x="79034" y="997009"/>
                    <a:pt x="88499" y="1006505"/>
                    <a:pt x="100803" y="1006505"/>
                  </a:cubicBezTo>
                  <a:lnTo>
                    <a:pt x="220063" y="1006505"/>
                  </a:lnTo>
                  <a:lnTo>
                    <a:pt x="578791" y="1006505"/>
                  </a:lnTo>
                  <a:lnTo>
                    <a:pt x="698051" y="1006505"/>
                  </a:lnTo>
                  <a:cubicBezTo>
                    <a:pt x="710355" y="1006505"/>
                    <a:pt x="719820" y="997009"/>
                    <a:pt x="719820" y="984665"/>
                  </a:cubicBezTo>
                  <a:cubicBezTo>
                    <a:pt x="719820" y="972322"/>
                    <a:pt x="710355" y="962826"/>
                    <a:pt x="698051" y="962826"/>
                  </a:cubicBezTo>
                  <a:lnTo>
                    <a:pt x="588256" y="962826"/>
                  </a:lnTo>
                  <a:cubicBezTo>
                    <a:pt x="546609" y="918198"/>
                    <a:pt x="522946" y="859327"/>
                    <a:pt x="521053" y="797608"/>
                  </a:cubicBezTo>
                  <a:cubicBezTo>
                    <a:pt x="617597" y="784314"/>
                    <a:pt x="710355" y="741585"/>
                    <a:pt x="784183" y="666572"/>
                  </a:cubicBezTo>
                  <a:cubicBezTo>
                    <a:pt x="792702" y="658026"/>
                    <a:pt x="792702" y="644733"/>
                    <a:pt x="784183" y="636187"/>
                  </a:cubicBezTo>
                  <a:lnTo>
                    <a:pt x="715088" y="566871"/>
                  </a:lnTo>
                  <a:close/>
                  <a:moveTo>
                    <a:pt x="756734" y="340882"/>
                  </a:moveTo>
                  <a:cubicBezTo>
                    <a:pt x="756734" y="505151"/>
                    <a:pt x="623276" y="639036"/>
                    <a:pt x="459530" y="639036"/>
                  </a:cubicBezTo>
                  <a:cubicBezTo>
                    <a:pt x="295784" y="639036"/>
                    <a:pt x="162326" y="505151"/>
                    <a:pt x="162326" y="340882"/>
                  </a:cubicBezTo>
                  <a:cubicBezTo>
                    <a:pt x="162326" y="176613"/>
                    <a:pt x="295784" y="42729"/>
                    <a:pt x="459530" y="42729"/>
                  </a:cubicBezTo>
                  <a:cubicBezTo>
                    <a:pt x="623276" y="42729"/>
                    <a:pt x="756734" y="176613"/>
                    <a:pt x="756734" y="340882"/>
                  </a:cubicBezTo>
                  <a:close/>
                  <a:moveTo>
                    <a:pt x="532412" y="962826"/>
                  </a:moveTo>
                  <a:lnTo>
                    <a:pt x="267389" y="962826"/>
                  </a:lnTo>
                  <a:cubicBezTo>
                    <a:pt x="303356" y="913450"/>
                    <a:pt x="322286" y="853630"/>
                    <a:pt x="322286" y="791910"/>
                  </a:cubicBezTo>
                  <a:lnTo>
                    <a:pt x="322286" y="781465"/>
                  </a:lnTo>
                  <a:cubicBezTo>
                    <a:pt x="366772" y="795708"/>
                    <a:pt x="413151" y="802355"/>
                    <a:pt x="459530" y="802355"/>
                  </a:cubicBezTo>
                  <a:cubicBezTo>
                    <a:pt x="466156" y="802355"/>
                    <a:pt x="471835" y="802355"/>
                    <a:pt x="478461" y="802355"/>
                  </a:cubicBezTo>
                  <a:cubicBezTo>
                    <a:pt x="480354" y="860277"/>
                    <a:pt x="499284" y="916299"/>
                    <a:pt x="532412" y="962826"/>
                  </a:cubicBezTo>
                  <a:close/>
                  <a:moveTo>
                    <a:pt x="309982" y="731140"/>
                  </a:moveTo>
                  <a:cubicBezTo>
                    <a:pt x="309035" y="731140"/>
                    <a:pt x="308089" y="730191"/>
                    <a:pt x="307142" y="730191"/>
                  </a:cubicBezTo>
                  <a:cubicBezTo>
                    <a:pt x="255084" y="710251"/>
                    <a:pt x="206812" y="678916"/>
                    <a:pt x="165166" y="637136"/>
                  </a:cubicBezTo>
                  <a:cubicBezTo>
                    <a:pt x="7099" y="478565"/>
                    <a:pt x="2366" y="225039"/>
                    <a:pt x="150022" y="60770"/>
                  </a:cubicBezTo>
                  <a:lnTo>
                    <a:pt x="203973" y="114893"/>
                  </a:lnTo>
                  <a:cubicBezTo>
                    <a:pt x="150968" y="174714"/>
                    <a:pt x="118787" y="253525"/>
                    <a:pt x="118787" y="339933"/>
                  </a:cubicBezTo>
                  <a:cubicBezTo>
                    <a:pt x="118787" y="527940"/>
                    <a:pt x="271175" y="681765"/>
                    <a:pt x="459530" y="681765"/>
                  </a:cubicBezTo>
                  <a:cubicBezTo>
                    <a:pt x="545663" y="681765"/>
                    <a:pt x="624223" y="649480"/>
                    <a:pt x="683853" y="596307"/>
                  </a:cubicBezTo>
                  <a:lnTo>
                    <a:pt x="737804" y="650430"/>
                  </a:lnTo>
                  <a:cubicBezTo>
                    <a:pt x="619490" y="759626"/>
                    <a:pt x="451958" y="786213"/>
                    <a:pt x="309982" y="731140"/>
                  </a:cubicBezTo>
                  <a:close/>
                </a:path>
              </a:pathLst>
            </a:custGeom>
            <a:solidFill>
              <a:srgbClr val="0F0F0F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8" name="Group 257" descr="An icon of three connected people.">
            <a:extLst>
              <a:ext uri="{FF2B5EF4-FFF2-40B4-BE49-F238E27FC236}">
                <a16:creationId xmlns:a16="http://schemas.microsoft.com/office/drawing/2014/main" id="{40E2EE1A-6EE8-B04C-CC85-19A66F0AD91C}"/>
              </a:ext>
            </a:extLst>
          </p:cNvPr>
          <p:cNvGrpSpPr/>
          <p:nvPr/>
        </p:nvGrpSpPr>
        <p:grpSpPr>
          <a:xfrm>
            <a:off x="3843779" y="6374873"/>
            <a:ext cx="975179" cy="965661"/>
            <a:chOff x="4378181" y="7392642"/>
            <a:chExt cx="975179" cy="965661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D96F7F36-A778-8B29-0E41-42FAEEBFA239}"/>
                </a:ext>
              </a:extLst>
            </p:cNvPr>
            <p:cNvGrpSpPr/>
            <p:nvPr/>
          </p:nvGrpSpPr>
          <p:grpSpPr>
            <a:xfrm>
              <a:off x="4670720" y="7392642"/>
              <a:ext cx="397676" cy="435493"/>
              <a:chOff x="4670720" y="7392642"/>
              <a:chExt cx="397676" cy="435493"/>
            </a:xfrm>
          </p:grpSpPr>
          <p:sp>
            <p:nvSpPr>
              <p:cNvPr id="266" name="Freeform 245">
                <a:extLst>
                  <a:ext uri="{FF2B5EF4-FFF2-40B4-BE49-F238E27FC236}">
                    <a16:creationId xmlns:a16="http://schemas.microsoft.com/office/drawing/2014/main" id="{E84F5FF8-D91A-9D20-46A8-4995A0941E0D}"/>
                  </a:ext>
                </a:extLst>
              </p:cNvPr>
              <p:cNvSpPr/>
              <p:nvPr/>
            </p:nvSpPr>
            <p:spPr>
              <a:xfrm>
                <a:off x="4755977" y="7392642"/>
                <a:ext cx="227214" cy="227214"/>
              </a:xfrm>
              <a:custGeom>
                <a:avLst/>
                <a:gdLst>
                  <a:gd name="connsiteX0" fmla="*/ 113607 w 227214"/>
                  <a:gd name="connsiteY0" fmla="*/ 227215 h 227214"/>
                  <a:gd name="connsiteX1" fmla="*/ 0 w 227214"/>
                  <a:gd name="connsiteY1" fmla="*/ 113607 h 227214"/>
                  <a:gd name="connsiteX2" fmla="*/ 113607 w 227214"/>
                  <a:gd name="connsiteY2" fmla="*/ 0 h 227214"/>
                  <a:gd name="connsiteX3" fmla="*/ 227215 w 227214"/>
                  <a:gd name="connsiteY3" fmla="*/ 113607 h 227214"/>
                  <a:gd name="connsiteX4" fmla="*/ 113607 w 227214"/>
                  <a:gd name="connsiteY4" fmla="*/ 227215 h 227214"/>
                  <a:gd name="connsiteX5" fmla="*/ 113607 w 227214"/>
                  <a:gd name="connsiteY5" fmla="*/ 44496 h 227214"/>
                  <a:gd name="connsiteX6" fmla="*/ 44496 w 227214"/>
                  <a:gd name="connsiteY6" fmla="*/ 113607 h 227214"/>
                  <a:gd name="connsiteX7" fmla="*/ 113607 w 227214"/>
                  <a:gd name="connsiteY7" fmla="*/ 182718 h 227214"/>
                  <a:gd name="connsiteX8" fmla="*/ 182718 w 227214"/>
                  <a:gd name="connsiteY8" fmla="*/ 113607 h 227214"/>
                  <a:gd name="connsiteX9" fmla="*/ 113607 w 227214"/>
                  <a:gd name="connsiteY9" fmla="*/ 44496 h 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14" h="227214">
                    <a:moveTo>
                      <a:pt x="113607" y="227215"/>
                    </a:moveTo>
                    <a:cubicBezTo>
                      <a:pt x="51123" y="227215"/>
                      <a:pt x="0" y="176091"/>
                      <a:pt x="0" y="113607"/>
                    </a:cubicBezTo>
                    <a:cubicBezTo>
                      <a:pt x="0" y="51123"/>
                      <a:pt x="51123" y="0"/>
                      <a:pt x="113607" y="0"/>
                    </a:cubicBezTo>
                    <a:cubicBezTo>
                      <a:pt x="176091" y="0"/>
                      <a:pt x="227215" y="51123"/>
                      <a:pt x="227215" y="113607"/>
                    </a:cubicBezTo>
                    <a:cubicBezTo>
                      <a:pt x="227215" y="176091"/>
                      <a:pt x="176091" y="227215"/>
                      <a:pt x="113607" y="227215"/>
                    </a:cubicBezTo>
                    <a:close/>
                    <a:moveTo>
                      <a:pt x="113607" y="44496"/>
                    </a:moveTo>
                    <a:cubicBezTo>
                      <a:pt x="74791" y="44496"/>
                      <a:pt x="44496" y="75738"/>
                      <a:pt x="44496" y="113607"/>
                    </a:cubicBezTo>
                    <a:cubicBezTo>
                      <a:pt x="44496" y="151476"/>
                      <a:pt x="75738" y="182718"/>
                      <a:pt x="113607" y="182718"/>
                    </a:cubicBezTo>
                    <a:cubicBezTo>
                      <a:pt x="151476" y="182718"/>
                      <a:pt x="182718" y="151476"/>
                      <a:pt x="182718" y="113607"/>
                    </a:cubicBezTo>
                    <a:cubicBezTo>
                      <a:pt x="182718" y="75738"/>
                      <a:pt x="152423" y="44496"/>
                      <a:pt x="113607" y="44496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7" name="Freeform 246">
                <a:extLst>
                  <a:ext uri="{FF2B5EF4-FFF2-40B4-BE49-F238E27FC236}">
                    <a16:creationId xmlns:a16="http://schemas.microsoft.com/office/drawing/2014/main" id="{F51A66B0-16C0-204E-D9CB-CD221A51FA1B}"/>
                  </a:ext>
                </a:extLst>
              </p:cNvPr>
              <p:cNvSpPr/>
              <p:nvPr/>
            </p:nvSpPr>
            <p:spPr>
              <a:xfrm>
                <a:off x="4670720" y="7629323"/>
                <a:ext cx="397676" cy="198812"/>
              </a:xfrm>
              <a:custGeom>
                <a:avLst/>
                <a:gdLst>
                  <a:gd name="connsiteX0" fmla="*/ 346553 w 397676"/>
                  <a:gd name="connsiteY0" fmla="*/ 198813 h 198812"/>
                  <a:gd name="connsiteX1" fmla="*/ 346553 w 397676"/>
                  <a:gd name="connsiteY1" fmla="*/ 198813 h 198812"/>
                  <a:gd name="connsiteX2" fmla="*/ 48334 w 397676"/>
                  <a:gd name="connsiteY2" fmla="*/ 198813 h 198812"/>
                  <a:gd name="connsiteX3" fmla="*/ 51 w 397676"/>
                  <a:gd name="connsiteY3" fmla="*/ 150530 h 198812"/>
                  <a:gd name="connsiteX4" fmla="*/ 51 w 397676"/>
                  <a:gd name="connsiteY4" fmla="*/ 122128 h 198812"/>
                  <a:gd name="connsiteX5" fmla="*/ 33186 w 397676"/>
                  <a:gd name="connsiteY5" fmla="*/ 36922 h 198812"/>
                  <a:gd name="connsiteX6" fmla="*/ 116498 w 397676"/>
                  <a:gd name="connsiteY6" fmla="*/ 0 h 198812"/>
                  <a:gd name="connsiteX7" fmla="*/ 125019 w 397676"/>
                  <a:gd name="connsiteY7" fmla="*/ 0 h 198812"/>
                  <a:gd name="connsiteX8" fmla="*/ 129753 w 397676"/>
                  <a:gd name="connsiteY8" fmla="*/ 1893 h 198812"/>
                  <a:gd name="connsiteX9" fmla="*/ 197917 w 397676"/>
                  <a:gd name="connsiteY9" fmla="*/ 17041 h 198812"/>
                  <a:gd name="connsiteX10" fmla="*/ 197917 w 397676"/>
                  <a:gd name="connsiteY10" fmla="*/ 17041 h 198812"/>
                  <a:gd name="connsiteX11" fmla="*/ 264188 w 397676"/>
                  <a:gd name="connsiteY11" fmla="*/ 1893 h 198812"/>
                  <a:gd name="connsiteX12" fmla="*/ 268921 w 397676"/>
                  <a:gd name="connsiteY12" fmla="*/ 0 h 198812"/>
                  <a:gd name="connsiteX13" fmla="*/ 275549 w 397676"/>
                  <a:gd name="connsiteY13" fmla="*/ 0 h 198812"/>
                  <a:gd name="connsiteX14" fmla="*/ 397676 w 397676"/>
                  <a:gd name="connsiteY14" fmla="*/ 121181 h 198812"/>
                  <a:gd name="connsiteX15" fmla="*/ 397676 w 397676"/>
                  <a:gd name="connsiteY15" fmla="*/ 150530 h 198812"/>
                  <a:gd name="connsiteX16" fmla="*/ 346553 w 397676"/>
                  <a:gd name="connsiteY16" fmla="*/ 198813 h 198812"/>
                  <a:gd name="connsiteX17" fmla="*/ 116498 w 397676"/>
                  <a:gd name="connsiteY17" fmla="*/ 44496 h 198812"/>
                  <a:gd name="connsiteX18" fmla="*/ 65375 w 397676"/>
                  <a:gd name="connsiteY18" fmla="*/ 67218 h 198812"/>
                  <a:gd name="connsiteX19" fmla="*/ 44547 w 397676"/>
                  <a:gd name="connsiteY19" fmla="*/ 121181 h 198812"/>
                  <a:gd name="connsiteX20" fmla="*/ 44547 w 397676"/>
                  <a:gd name="connsiteY20" fmla="*/ 150530 h 198812"/>
                  <a:gd name="connsiteX21" fmla="*/ 49281 w 397676"/>
                  <a:gd name="connsiteY21" fmla="*/ 155263 h 198812"/>
                  <a:gd name="connsiteX22" fmla="*/ 347500 w 397676"/>
                  <a:gd name="connsiteY22" fmla="*/ 155263 h 198812"/>
                  <a:gd name="connsiteX23" fmla="*/ 347500 w 397676"/>
                  <a:gd name="connsiteY23" fmla="*/ 155263 h 198812"/>
                  <a:gd name="connsiteX24" fmla="*/ 354127 w 397676"/>
                  <a:gd name="connsiteY24" fmla="*/ 149583 h 198812"/>
                  <a:gd name="connsiteX25" fmla="*/ 354127 w 397676"/>
                  <a:gd name="connsiteY25" fmla="*/ 122128 h 198812"/>
                  <a:gd name="connsiteX26" fmla="*/ 280282 w 397676"/>
                  <a:gd name="connsiteY26" fmla="*/ 44496 h 198812"/>
                  <a:gd name="connsiteX27" fmla="*/ 200757 w 397676"/>
                  <a:gd name="connsiteY27" fmla="*/ 62484 h 198812"/>
                  <a:gd name="connsiteX28" fmla="*/ 199810 w 397676"/>
                  <a:gd name="connsiteY28" fmla="*/ 62484 h 198812"/>
                  <a:gd name="connsiteX29" fmla="*/ 116498 w 397676"/>
                  <a:gd name="connsiteY29" fmla="*/ 44496 h 19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7676" h="198812">
                    <a:moveTo>
                      <a:pt x="346553" y="198813"/>
                    </a:moveTo>
                    <a:cubicBezTo>
                      <a:pt x="346553" y="198813"/>
                      <a:pt x="346553" y="198813"/>
                      <a:pt x="346553" y="198813"/>
                    </a:cubicBezTo>
                    <a:lnTo>
                      <a:pt x="48334" y="198813"/>
                    </a:lnTo>
                    <a:cubicBezTo>
                      <a:pt x="21826" y="198813"/>
                      <a:pt x="51" y="177038"/>
                      <a:pt x="51" y="150530"/>
                    </a:cubicBezTo>
                    <a:lnTo>
                      <a:pt x="51" y="122128"/>
                    </a:lnTo>
                    <a:cubicBezTo>
                      <a:pt x="-896" y="89939"/>
                      <a:pt x="11412" y="59644"/>
                      <a:pt x="33186" y="36922"/>
                    </a:cubicBezTo>
                    <a:cubicBezTo>
                      <a:pt x="54961" y="14201"/>
                      <a:pt x="85256" y="947"/>
                      <a:pt x="116498" y="0"/>
                    </a:cubicBezTo>
                    <a:lnTo>
                      <a:pt x="125019" y="0"/>
                    </a:lnTo>
                    <a:lnTo>
                      <a:pt x="129753" y="1893"/>
                    </a:lnTo>
                    <a:cubicBezTo>
                      <a:pt x="150581" y="12307"/>
                      <a:pt x="175195" y="17041"/>
                      <a:pt x="197917" y="17041"/>
                    </a:cubicBezTo>
                    <a:lnTo>
                      <a:pt x="197917" y="17041"/>
                    </a:lnTo>
                    <a:cubicBezTo>
                      <a:pt x="220638" y="17041"/>
                      <a:pt x="243360" y="11361"/>
                      <a:pt x="264188" y="1893"/>
                    </a:cubicBezTo>
                    <a:lnTo>
                      <a:pt x="268921" y="0"/>
                    </a:lnTo>
                    <a:lnTo>
                      <a:pt x="275549" y="0"/>
                    </a:lnTo>
                    <a:cubicBezTo>
                      <a:pt x="342766" y="0"/>
                      <a:pt x="397676" y="54910"/>
                      <a:pt x="397676" y="121181"/>
                    </a:cubicBezTo>
                    <a:lnTo>
                      <a:pt x="397676" y="150530"/>
                    </a:lnTo>
                    <a:cubicBezTo>
                      <a:pt x="395783" y="177985"/>
                      <a:pt x="374008" y="198813"/>
                      <a:pt x="346553" y="198813"/>
                    </a:cubicBezTo>
                    <a:close/>
                    <a:moveTo>
                      <a:pt x="116498" y="44496"/>
                    </a:moveTo>
                    <a:cubicBezTo>
                      <a:pt x="97564" y="45443"/>
                      <a:pt x="79576" y="53017"/>
                      <a:pt x="65375" y="67218"/>
                    </a:cubicBezTo>
                    <a:cubicBezTo>
                      <a:pt x="51174" y="81419"/>
                      <a:pt x="43600" y="100353"/>
                      <a:pt x="44547" y="121181"/>
                    </a:cubicBezTo>
                    <a:lnTo>
                      <a:pt x="44547" y="150530"/>
                    </a:lnTo>
                    <a:cubicBezTo>
                      <a:pt x="44547" y="153370"/>
                      <a:pt x="46441" y="155263"/>
                      <a:pt x="49281" y="155263"/>
                    </a:cubicBezTo>
                    <a:lnTo>
                      <a:pt x="347500" y="155263"/>
                    </a:lnTo>
                    <a:cubicBezTo>
                      <a:pt x="347500" y="155263"/>
                      <a:pt x="347500" y="155263"/>
                      <a:pt x="347500" y="155263"/>
                    </a:cubicBezTo>
                    <a:cubicBezTo>
                      <a:pt x="351287" y="155263"/>
                      <a:pt x="354127" y="152423"/>
                      <a:pt x="354127" y="149583"/>
                    </a:cubicBezTo>
                    <a:lnTo>
                      <a:pt x="354127" y="122128"/>
                    </a:lnTo>
                    <a:cubicBezTo>
                      <a:pt x="354127" y="80472"/>
                      <a:pt x="320991" y="46390"/>
                      <a:pt x="280282" y="44496"/>
                    </a:cubicBezTo>
                    <a:cubicBezTo>
                      <a:pt x="255667" y="55857"/>
                      <a:pt x="227265" y="61537"/>
                      <a:pt x="200757" y="62484"/>
                    </a:cubicBezTo>
                    <a:lnTo>
                      <a:pt x="199810" y="62484"/>
                    </a:lnTo>
                    <a:cubicBezTo>
                      <a:pt x="170462" y="61537"/>
                      <a:pt x="142060" y="55857"/>
                      <a:pt x="116498" y="44496"/>
                    </a:cubicBezTo>
                    <a:close/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60" name="Graphic 104">
              <a:extLst>
                <a:ext uri="{FF2B5EF4-FFF2-40B4-BE49-F238E27FC236}">
                  <a16:creationId xmlns:a16="http://schemas.microsoft.com/office/drawing/2014/main" id="{D28D0011-7C36-8315-B14E-8D8D7EFD9458}"/>
                </a:ext>
              </a:extLst>
            </p:cNvPr>
            <p:cNvGrpSpPr/>
            <p:nvPr/>
          </p:nvGrpSpPr>
          <p:grpSpPr>
            <a:xfrm>
              <a:off x="4378181" y="7866952"/>
              <a:ext cx="975179" cy="491351"/>
              <a:chOff x="4378181" y="7866952"/>
              <a:chExt cx="975179" cy="491351"/>
            </a:xfrm>
            <a:solidFill>
              <a:srgbClr val="000000"/>
            </a:solidFill>
          </p:grpSpPr>
          <p:sp>
            <p:nvSpPr>
              <p:cNvPr id="261" name="Freeform 248">
                <a:extLst>
                  <a:ext uri="{FF2B5EF4-FFF2-40B4-BE49-F238E27FC236}">
                    <a16:creationId xmlns:a16="http://schemas.microsoft.com/office/drawing/2014/main" id="{B1051DB8-58A6-1408-07FB-8C186CF59D40}"/>
                  </a:ext>
                </a:extLst>
              </p:cNvPr>
              <p:cNvSpPr/>
              <p:nvPr/>
            </p:nvSpPr>
            <p:spPr>
              <a:xfrm>
                <a:off x="5039995" y="7922809"/>
                <a:ext cx="227214" cy="227214"/>
              </a:xfrm>
              <a:custGeom>
                <a:avLst/>
                <a:gdLst>
                  <a:gd name="connsiteX0" fmla="*/ 113607 w 227214"/>
                  <a:gd name="connsiteY0" fmla="*/ 227215 h 227214"/>
                  <a:gd name="connsiteX1" fmla="*/ 227215 w 227214"/>
                  <a:gd name="connsiteY1" fmla="*/ 113607 h 227214"/>
                  <a:gd name="connsiteX2" fmla="*/ 113607 w 227214"/>
                  <a:gd name="connsiteY2" fmla="*/ 0 h 227214"/>
                  <a:gd name="connsiteX3" fmla="*/ 0 w 227214"/>
                  <a:gd name="connsiteY3" fmla="*/ 113607 h 227214"/>
                  <a:gd name="connsiteX4" fmla="*/ 113607 w 227214"/>
                  <a:gd name="connsiteY4" fmla="*/ 227215 h 227214"/>
                  <a:gd name="connsiteX5" fmla="*/ 113607 w 227214"/>
                  <a:gd name="connsiteY5" fmla="*/ 44496 h 227214"/>
                  <a:gd name="connsiteX6" fmla="*/ 182718 w 227214"/>
                  <a:gd name="connsiteY6" fmla="*/ 113607 h 227214"/>
                  <a:gd name="connsiteX7" fmla="*/ 113607 w 227214"/>
                  <a:gd name="connsiteY7" fmla="*/ 182718 h 227214"/>
                  <a:gd name="connsiteX8" fmla="*/ 44496 w 227214"/>
                  <a:gd name="connsiteY8" fmla="*/ 113607 h 227214"/>
                  <a:gd name="connsiteX9" fmla="*/ 113607 w 227214"/>
                  <a:gd name="connsiteY9" fmla="*/ 44496 h 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14" h="227214">
                    <a:moveTo>
                      <a:pt x="113607" y="227215"/>
                    </a:moveTo>
                    <a:cubicBezTo>
                      <a:pt x="176091" y="227215"/>
                      <a:pt x="227215" y="176091"/>
                      <a:pt x="227215" y="113607"/>
                    </a:cubicBezTo>
                    <a:cubicBezTo>
                      <a:pt x="227215" y="51123"/>
                      <a:pt x="176091" y="0"/>
                      <a:pt x="113607" y="0"/>
                    </a:cubicBezTo>
                    <a:cubicBezTo>
                      <a:pt x="51123" y="0"/>
                      <a:pt x="0" y="51123"/>
                      <a:pt x="0" y="113607"/>
                    </a:cubicBezTo>
                    <a:cubicBezTo>
                      <a:pt x="0" y="176091"/>
                      <a:pt x="51123" y="227215"/>
                      <a:pt x="113607" y="227215"/>
                    </a:cubicBezTo>
                    <a:close/>
                    <a:moveTo>
                      <a:pt x="113607" y="44496"/>
                    </a:moveTo>
                    <a:cubicBezTo>
                      <a:pt x="152423" y="44496"/>
                      <a:pt x="182718" y="75738"/>
                      <a:pt x="182718" y="113607"/>
                    </a:cubicBezTo>
                    <a:cubicBezTo>
                      <a:pt x="182718" y="151476"/>
                      <a:pt x="151476" y="182718"/>
                      <a:pt x="113607" y="182718"/>
                    </a:cubicBezTo>
                    <a:cubicBezTo>
                      <a:pt x="75738" y="182718"/>
                      <a:pt x="44496" y="151476"/>
                      <a:pt x="44496" y="113607"/>
                    </a:cubicBezTo>
                    <a:cubicBezTo>
                      <a:pt x="44496" y="75738"/>
                      <a:pt x="74791" y="44496"/>
                      <a:pt x="113607" y="44496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2" name="Freeform 249">
                <a:extLst>
                  <a:ext uri="{FF2B5EF4-FFF2-40B4-BE49-F238E27FC236}">
                    <a16:creationId xmlns:a16="http://schemas.microsoft.com/office/drawing/2014/main" id="{9E3E2304-160B-D79B-BBFC-86975C66F93D}"/>
                  </a:ext>
                </a:extLst>
              </p:cNvPr>
              <p:cNvSpPr/>
              <p:nvPr/>
            </p:nvSpPr>
            <p:spPr>
              <a:xfrm>
                <a:off x="4955685" y="8159491"/>
                <a:ext cx="397676" cy="198812"/>
              </a:xfrm>
              <a:custGeom>
                <a:avLst/>
                <a:gdLst>
                  <a:gd name="connsiteX0" fmla="*/ 275549 w 397676"/>
                  <a:gd name="connsiteY0" fmla="*/ 0 h 198812"/>
                  <a:gd name="connsiteX1" fmla="*/ 268921 w 397676"/>
                  <a:gd name="connsiteY1" fmla="*/ 0 h 198812"/>
                  <a:gd name="connsiteX2" fmla="*/ 264188 w 397676"/>
                  <a:gd name="connsiteY2" fmla="*/ 1893 h 198812"/>
                  <a:gd name="connsiteX3" fmla="*/ 197917 w 397676"/>
                  <a:gd name="connsiteY3" fmla="*/ 17041 h 198812"/>
                  <a:gd name="connsiteX4" fmla="*/ 197917 w 397676"/>
                  <a:gd name="connsiteY4" fmla="*/ 17041 h 198812"/>
                  <a:gd name="connsiteX5" fmla="*/ 129753 w 397676"/>
                  <a:gd name="connsiteY5" fmla="*/ 1893 h 198812"/>
                  <a:gd name="connsiteX6" fmla="*/ 125019 w 397676"/>
                  <a:gd name="connsiteY6" fmla="*/ 0 h 198812"/>
                  <a:gd name="connsiteX7" fmla="*/ 116498 w 397676"/>
                  <a:gd name="connsiteY7" fmla="*/ 0 h 198812"/>
                  <a:gd name="connsiteX8" fmla="*/ 33186 w 397676"/>
                  <a:gd name="connsiteY8" fmla="*/ 36922 h 198812"/>
                  <a:gd name="connsiteX9" fmla="*/ 51 w 397676"/>
                  <a:gd name="connsiteY9" fmla="*/ 122128 h 198812"/>
                  <a:gd name="connsiteX10" fmla="*/ 51 w 397676"/>
                  <a:gd name="connsiteY10" fmla="*/ 150530 h 198812"/>
                  <a:gd name="connsiteX11" fmla="*/ 48334 w 397676"/>
                  <a:gd name="connsiteY11" fmla="*/ 198813 h 198812"/>
                  <a:gd name="connsiteX12" fmla="*/ 346553 w 397676"/>
                  <a:gd name="connsiteY12" fmla="*/ 198813 h 198812"/>
                  <a:gd name="connsiteX13" fmla="*/ 346553 w 397676"/>
                  <a:gd name="connsiteY13" fmla="*/ 198813 h 198812"/>
                  <a:gd name="connsiteX14" fmla="*/ 397676 w 397676"/>
                  <a:gd name="connsiteY14" fmla="*/ 150530 h 198812"/>
                  <a:gd name="connsiteX15" fmla="*/ 397676 w 397676"/>
                  <a:gd name="connsiteY15" fmla="*/ 121181 h 198812"/>
                  <a:gd name="connsiteX16" fmla="*/ 275549 w 397676"/>
                  <a:gd name="connsiteY16" fmla="*/ 0 h 198812"/>
                  <a:gd name="connsiteX17" fmla="*/ 352233 w 397676"/>
                  <a:gd name="connsiteY17" fmla="*/ 148636 h 198812"/>
                  <a:gd name="connsiteX18" fmla="*/ 345606 w 397676"/>
                  <a:gd name="connsiteY18" fmla="*/ 154317 h 198812"/>
                  <a:gd name="connsiteX19" fmla="*/ 345606 w 397676"/>
                  <a:gd name="connsiteY19" fmla="*/ 154317 h 198812"/>
                  <a:gd name="connsiteX20" fmla="*/ 47387 w 397676"/>
                  <a:gd name="connsiteY20" fmla="*/ 154317 h 198812"/>
                  <a:gd name="connsiteX21" fmla="*/ 42654 w 397676"/>
                  <a:gd name="connsiteY21" fmla="*/ 149583 h 198812"/>
                  <a:gd name="connsiteX22" fmla="*/ 42654 w 397676"/>
                  <a:gd name="connsiteY22" fmla="*/ 120234 h 198812"/>
                  <a:gd name="connsiteX23" fmla="*/ 63482 w 397676"/>
                  <a:gd name="connsiteY23" fmla="*/ 66271 h 198812"/>
                  <a:gd name="connsiteX24" fmla="*/ 114605 w 397676"/>
                  <a:gd name="connsiteY24" fmla="*/ 43549 h 198812"/>
                  <a:gd name="connsiteX25" fmla="*/ 196970 w 397676"/>
                  <a:gd name="connsiteY25" fmla="*/ 61537 h 198812"/>
                  <a:gd name="connsiteX26" fmla="*/ 197917 w 397676"/>
                  <a:gd name="connsiteY26" fmla="*/ 61537 h 198812"/>
                  <a:gd name="connsiteX27" fmla="*/ 277442 w 397676"/>
                  <a:gd name="connsiteY27" fmla="*/ 43549 h 198812"/>
                  <a:gd name="connsiteX28" fmla="*/ 351287 w 397676"/>
                  <a:gd name="connsiteY28" fmla="*/ 121181 h 198812"/>
                  <a:gd name="connsiteX29" fmla="*/ 351287 w 397676"/>
                  <a:gd name="connsiteY29" fmla="*/ 148636 h 19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7676" h="198812">
                    <a:moveTo>
                      <a:pt x="275549" y="0"/>
                    </a:moveTo>
                    <a:lnTo>
                      <a:pt x="268921" y="0"/>
                    </a:lnTo>
                    <a:lnTo>
                      <a:pt x="264188" y="1893"/>
                    </a:lnTo>
                    <a:cubicBezTo>
                      <a:pt x="243360" y="12307"/>
                      <a:pt x="220638" y="17041"/>
                      <a:pt x="197917" y="17041"/>
                    </a:cubicBezTo>
                    <a:lnTo>
                      <a:pt x="197917" y="17041"/>
                    </a:lnTo>
                    <a:cubicBezTo>
                      <a:pt x="174249" y="17041"/>
                      <a:pt x="150581" y="11361"/>
                      <a:pt x="129753" y="1893"/>
                    </a:cubicBezTo>
                    <a:lnTo>
                      <a:pt x="125019" y="0"/>
                    </a:lnTo>
                    <a:lnTo>
                      <a:pt x="116498" y="0"/>
                    </a:lnTo>
                    <a:cubicBezTo>
                      <a:pt x="84310" y="947"/>
                      <a:pt x="54961" y="13254"/>
                      <a:pt x="33186" y="36922"/>
                    </a:cubicBezTo>
                    <a:cubicBezTo>
                      <a:pt x="11412" y="59644"/>
                      <a:pt x="-896" y="89939"/>
                      <a:pt x="51" y="122128"/>
                    </a:cubicBezTo>
                    <a:lnTo>
                      <a:pt x="51" y="150530"/>
                    </a:lnTo>
                    <a:cubicBezTo>
                      <a:pt x="51" y="177038"/>
                      <a:pt x="21826" y="198813"/>
                      <a:pt x="48334" y="198813"/>
                    </a:cubicBezTo>
                    <a:lnTo>
                      <a:pt x="346553" y="198813"/>
                    </a:lnTo>
                    <a:cubicBezTo>
                      <a:pt x="346553" y="198813"/>
                      <a:pt x="346553" y="198813"/>
                      <a:pt x="346553" y="198813"/>
                    </a:cubicBezTo>
                    <a:cubicBezTo>
                      <a:pt x="373061" y="198813"/>
                      <a:pt x="395783" y="177985"/>
                      <a:pt x="397676" y="150530"/>
                    </a:cubicBezTo>
                    <a:lnTo>
                      <a:pt x="397676" y="121181"/>
                    </a:lnTo>
                    <a:cubicBezTo>
                      <a:pt x="396730" y="54910"/>
                      <a:pt x="341819" y="0"/>
                      <a:pt x="275549" y="0"/>
                    </a:cubicBezTo>
                    <a:close/>
                    <a:moveTo>
                      <a:pt x="352233" y="148636"/>
                    </a:moveTo>
                    <a:cubicBezTo>
                      <a:pt x="352233" y="152423"/>
                      <a:pt x="349393" y="154317"/>
                      <a:pt x="345606" y="154317"/>
                    </a:cubicBezTo>
                    <a:lnTo>
                      <a:pt x="345606" y="154317"/>
                    </a:lnTo>
                    <a:lnTo>
                      <a:pt x="47387" y="154317"/>
                    </a:lnTo>
                    <a:cubicBezTo>
                      <a:pt x="44547" y="154317"/>
                      <a:pt x="42654" y="152423"/>
                      <a:pt x="42654" y="149583"/>
                    </a:cubicBezTo>
                    <a:lnTo>
                      <a:pt x="42654" y="120234"/>
                    </a:lnTo>
                    <a:cubicBezTo>
                      <a:pt x="42654" y="100353"/>
                      <a:pt x="50227" y="81419"/>
                      <a:pt x="63482" y="66271"/>
                    </a:cubicBezTo>
                    <a:cubicBezTo>
                      <a:pt x="76736" y="52070"/>
                      <a:pt x="95670" y="43549"/>
                      <a:pt x="114605" y="43549"/>
                    </a:cubicBezTo>
                    <a:cubicBezTo>
                      <a:pt x="140167" y="54910"/>
                      <a:pt x="168568" y="61537"/>
                      <a:pt x="196970" y="61537"/>
                    </a:cubicBezTo>
                    <a:lnTo>
                      <a:pt x="197917" y="61537"/>
                    </a:lnTo>
                    <a:cubicBezTo>
                      <a:pt x="225372" y="61537"/>
                      <a:pt x="252827" y="54910"/>
                      <a:pt x="277442" y="43549"/>
                    </a:cubicBezTo>
                    <a:cubicBezTo>
                      <a:pt x="319098" y="45443"/>
                      <a:pt x="351287" y="79525"/>
                      <a:pt x="351287" y="121181"/>
                    </a:cubicBezTo>
                    <a:lnTo>
                      <a:pt x="351287" y="148636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3" name="Freeform 250">
                <a:extLst>
                  <a:ext uri="{FF2B5EF4-FFF2-40B4-BE49-F238E27FC236}">
                    <a16:creationId xmlns:a16="http://schemas.microsoft.com/office/drawing/2014/main" id="{860C5DA1-8C35-466A-522E-E3FC1396E0C0}"/>
                  </a:ext>
                </a:extLst>
              </p:cNvPr>
              <p:cNvSpPr/>
              <p:nvPr/>
            </p:nvSpPr>
            <p:spPr>
              <a:xfrm>
                <a:off x="4462491" y="7922809"/>
                <a:ext cx="227214" cy="227214"/>
              </a:xfrm>
              <a:custGeom>
                <a:avLst/>
                <a:gdLst>
                  <a:gd name="connsiteX0" fmla="*/ 113607 w 227214"/>
                  <a:gd name="connsiteY0" fmla="*/ 227215 h 227214"/>
                  <a:gd name="connsiteX1" fmla="*/ 227215 w 227214"/>
                  <a:gd name="connsiteY1" fmla="*/ 113607 h 227214"/>
                  <a:gd name="connsiteX2" fmla="*/ 113607 w 227214"/>
                  <a:gd name="connsiteY2" fmla="*/ 0 h 227214"/>
                  <a:gd name="connsiteX3" fmla="*/ 0 w 227214"/>
                  <a:gd name="connsiteY3" fmla="*/ 113607 h 227214"/>
                  <a:gd name="connsiteX4" fmla="*/ 113607 w 227214"/>
                  <a:gd name="connsiteY4" fmla="*/ 227215 h 227214"/>
                  <a:gd name="connsiteX5" fmla="*/ 113607 w 227214"/>
                  <a:gd name="connsiteY5" fmla="*/ 44496 h 227214"/>
                  <a:gd name="connsiteX6" fmla="*/ 182718 w 227214"/>
                  <a:gd name="connsiteY6" fmla="*/ 113607 h 227214"/>
                  <a:gd name="connsiteX7" fmla="*/ 113607 w 227214"/>
                  <a:gd name="connsiteY7" fmla="*/ 182718 h 227214"/>
                  <a:gd name="connsiteX8" fmla="*/ 44496 w 227214"/>
                  <a:gd name="connsiteY8" fmla="*/ 113607 h 227214"/>
                  <a:gd name="connsiteX9" fmla="*/ 113607 w 227214"/>
                  <a:gd name="connsiteY9" fmla="*/ 44496 h 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14" h="227214">
                    <a:moveTo>
                      <a:pt x="113607" y="227215"/>
                    </a:moveTo>
                    <a:cubicBezTo>
                      <a:pt x="176091" y="227215"/>
                      <a:pt x="227215" y="176091"/>
                      <a:pt x="227215" y="113607"/>
                    </a:cubicBezTo>
                    <a:cubicBezTo>
                      <a:pt x="227215" y="51123"/>
                      <a:pt x="176091" y="0"/>
                      <a:pt x="113607" y="0"/>
                    </a:cubicBezTo>
                    <a:cubicBezTo>
                      <a:pt x="51123" y="0"/>
                      <a:pt x="0" y="51123"/>
                      <a:pt x="0" y="113607"/>
                    </a:cubicBezTo>
                    <a:cubicBezTo>
                      <a:pt x="0" y="176091"/>
                      <a:pt x="51123" y="227215"/>
                      <a:pt x="113607" y="227215"/>
                    </a:cubicBezTo>
                    <a:close/>
                    <a:moveTo>
                      <a:pt x="113607" y="44496"/>
                    </a:moveTo>
                    <a:cubicBezTo>
                      <a:pt x="152423" y="44496"/>
                      <a:pt x="182718" y="75738"/>
                      <a:pt x="182718" y="113607"/>
                    </a:cubicBezTo>
                    <a:cubicBezTo>
                      <a:pt x="182718" y="151476"/>
                      <a:pt x="151476" y="182718"/>
                      <a:pt x="113607" y="182718"/>
                    </a:cubicBezTo>
                    <a:cubicBezTo>
                      <a:pt x="75738" y="182718"/>
                      <a:pt x="44496" y="151476"/>
                      <a:pt x="44496" y="113607"/>
                    </a:cubicBezTo>
                    <a:cubicBezTo>
                      <a:pt x="44496" y="75738"/>
                      <a:pt x="74791" y="44496"/>
                      <a:pt x="113607" y="44496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4" name="Freeform 251">
                <a:extLst>
                  <a:ext uri="{FF2B5EF4-FFF2-40B4-BE49-F238E27FC236}">
                    <a16:creationId xmlns:a16="http://schemas.microsoft.com/office/drawing/2014/main" id="{B7FAE669-9EF5-49E9-64A6-52793FF88582}"/>
                  </a:ext>
                </a:extLst>
              </p:cNvPr>
              <p:cNvSpPr/>
              <p:nvPr/>
            </p:nvSpPr>
            <p:spPr>
              <a:xfrm>
                <a:off x="4378181" y="8159491"/>
                <a:ext cx="397676" cy="198812"/>
              </a:xfrm>
              <a:custGeom>
                <a:avLst/>
                <a:gdLst>
                  <a:gd name="connsiteX0" fmla="*/ 275549 w 397676"/>
                  <a:gd name="connsiteY0" fmla="*/ 0 h 198812"/>
                  <a:gd name="connsiteX1" fmla="*/ 268921 w 397676"/>
                  <a:gd name="connsiteY1" fmla="*/ 0 h 198812"/>
                  <a:gd name="connsiteX2" fmla="*/ 264188 w 397676"/>
                  <a:gd name="connsiteY2" fmla="*/ 1893 h 198812"/>
                  <a:gd name="connsiteX3" fmla="*/ 197917 w 397676"/>
                  <a:gd name="connsiteY3" fmla="*/ 17041 h 198812"/>
                  <a:gd name="connsiteX4" fmla="*/ 197917 w 397676"/>
                  <a:gd name="connsiteY4" fmla="*/ 17041 h 198812"/>
                  <a:gd name="connsiteX5" fmla="*/ 129753 w 397676"/>
                  <a:gd name="connsiteY5" fmla="*/ 1893 h 198812"/>
                  <a:gd name="connsiteX6" fmla="*/ 125019 w 397676"/>
                  <a:gd name="connsiteY6" fmla="*/ 0 h 198812"/>
                  <a:gd name="connsiteX7" fmla="*/ 116498 w 397676"/>
                  <a:gd name="connsiteY7" fmla="*/ 0 h 198812"/>
                  <a:gd name="connsiteX8" fmla="*/ 33186 w 397676"/>
                  <a:gd name="connsiteY8" fmla="*/ 36922 h 198812"/>
                  <a:gd name="connsiteX9" fmla="*/ 51 w 397676"/>
                  <a:gd name="connsiteY9" fmla="*/ 122128 h 198812"/>
                  <a:gd name="connsiteX10" fmla="*/ 51 w 397676"/>
                  <a:gd name="connsiteY10" fmla="*/ 150530 h 198812"/>
                  <a:gd name="connsiteX11" fmla="*/ 48334 w 397676"/>
                  <a:gd name="connsiteY11" fmla="*/ 198813 h 198812"/>
                  <a:gd name="connsiteX12" fmla="*/ 346553 w 397676"/>
                  <a:gd name="connsiteY12" fmla="*/ 198813 h 198812"/>
                  <a:gd name="connsiteX13" fmla="*/ 346553 w 397676"/>
                  <a:gd name="connsiteY13" fmla="*/ 198813 h 198812"/>
                  <a:gd name="connsiteX14" fmla="*/ 397676 w 397676"/>
                  <a:gd name="connsiteY14" fmla="*/ 150530 h 198812"/>
                  <a:gd name="connsiteX15" fmla="*/ 397676 w 397676"/>
                  <a:gd name="connsiteY15" fmla="*/ 121181 h 198812"/>
                  <a:gd name="connsiteX16" fmla="*/ 275549 w 397676"/>
                  <a:gd name="connsiteY16" fmla="*/ 0 h 198812"/>
                  <a:gd name="connsiteX17" fmla="*/ 352233 w 397676"/>
                  <a:gd name="connsiteY17" fmla="*/ 148636 h 198812"/>
                  <a:gd name="connsiteX18" fmla="*/ 345606 w 397676"/>
                  <a:gd name="connsiteY18" fmla="*/ 154317 h 198812"/>
                  <a:gd name="connsiteX19" fmla="*/ 345606 w 397676"/>
                  <a:gd name="connsiteY19" fmla="*/ 154317 h 198812"/>
                  <a:gd name="connsiteX20" fmla="*/ 47387 w 397676"/>
                  <a:gd name="connsiteY20" fmla="*/ 154317 h 198812"/>
                  <a:gd name="connsiteX21" fmla="*/ 42654 w 397676"/>
                  <a:gd name="connsiteY21" fmla="*/ 149583 h 198812"/>
                  <a:gd name="connsiteX22" fmla="*/ 42654 w 397676"/>
                  <a:gd name="connsiteY22" fmla="*/ 120234 h 198812"/>
                  <a:gd name="connsiteX23" fmla="*/ 63482 w 397676"/>
                  <a:gd name="connsiteY23" fmla="*/ 66271 h 198812"/>
                  <a:gd name="connsiteX24" fmla="*/ 114605 w 397676"/>
                  <a:gd name="connsiteY24" fmla="*/ 43549 h 198812"/>
                  <a:gd name="connsiteX25" fmla="*/ 196970 w 397676"/>
                  <a:gd name="connsiteY25" fmla="*/ 61537 h 198812"/>
                  <a:gd name="connsiteX26" fmla="*/ 197917 w 397676"/>
                  <a:gd name="connsiteY26" fmla="*/ 61537 h 198812"/>
                  <a:gd name="connsiteX27" fmla="*/ 277442 w 397676"/>
                  <a:gd name="connsiteY27" fmla="*/ 43549 h 198812"/>
                  <a:gd name="connsiteX28" fmla="*/ 351287 w 397676"/>
                  <a:gd name="connsiteY28" fmla="*/ 121181 h 198812"/>
                  <a:gd name="connsiteX29" fmla="*/ 351287 w 397676"/>
                  <a:gd name="connsiteY29" fmla="*/ 148636 h 19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7676" h="198812">
                    <a:moveTo>
                      <a:pt x="275549" y="0"/>
                    </a:moveTo>
                    <a:lnTo>
                      <a:pt x="268921" y="0"/>
                    </a:lnTo>
                    <a:lnTo>
                      <a:pt x="264188" y="1893"/>
                    </a:lnTo>
                    <a:cubicBezTo>
                      <a:pt x="243360" y="11361"/>
                      <a:pt x="220638" y="17041"/>
                      <a:pt x="197917" y="17041"/>
                    </a:cubicBezTo>
                    <a:lnTo>
                      <a:pt x="197917" y="17041"/>
                    </a:lnTo>
                    <a:cubicBezTo>
                      <a:pt x="174249" y="17041"/>
                      <a:pt x="150581" y="11361"/>
                      <a:pt x="129753" y="1893"/>
                    </a:cubicBezTo>
                    <a:lnTo>
                      <a:pt x="125019" y="0"/>
                    </a:lnTo>
                    <a:lnTo>
                      <a:pt x="116498" y="0"/>
                    </a:lnTo>
                    <a:cubicBezTo>
                      <a:pt x="84310" y="947"/>
                      <a:pt x="54961" y="13254"/>
                      <a:pt x="33186" y="36922"/>
                    </a:cubicBezTo>
                    <a:cubicBezTo>
                      <a:pt x="11412" y="59644"/>
                      <a:pt x="-896" y="89939"/>
                      <a:pt x="51" y="122128"/>
                    </a:cubicBezTo>
                    <a:lnTo>
                      <a:pt x="51" y="150530"/>
                    </a:lnTo>
                    <a:cubicBezTo>
                      <a:pt x="51" y="177038"/>
                      <a:pt x="21826" y="198813"/>
                      <a:pt x="48334" y="198813"/>
                    </a:cubicBezTo>
                    <a:lnTo>
                      <a:pt x="346553" y="198813"/>
                    </a:lnTo>
                    <a:cubicBezTo>
                      <a:pt x="346553" y="198813"/>
                      <a:pt x="346553" y="198813"/>
                      <a:pt x="346553" y="198813"/>
                    </a:cubicBezTo>
                    <a:cubicBezTo>
                      <a:pt x="373061" y="198813"/>
                      <a:pt x="395783" y="177985"/>
                      <a:pt x="397676" y="150530"/>
                    </a:cubicBezTo>
                    <a:lnTo>
                      <a:pt x="397676" y="121181"/>
                    </a:lnTo>
                    <a:cubicBezTo>
                      <a:pt x="396730" y="54910"/>
                      <a:pt x="341819" y="0"/>
                      <a:pt x="275549" y="0"/>
                    </a:cubicBezTo>
                    <a:close/>
                    <a:moveTo>
                      <a:pt x="352233" y="148636"/>
                    </a:moveTo>
                    <a:cubicBezTo>
                      <a:pt x="352233" y="152423"/>
                      <a:pt x="349393" y="154317"/>
                      <a:pt x="345606" y="154317"/>
                    </a:cubicBezTo>
                    <a:cubicBezTo>
                      <a:pt x="345606" y="154317"/>
                      <a:pt x="345606" y="154317"/>
                      <a:pt x="345606" y="154317"/>
                    </a:cubicBezTo>
                    <a:lnTo>
                      <a:pt x="47387" y="154317"/>
                    </a:lnTo>
                    <a:cubicBezTo>
                      <a:pt x="44547" y="154317"/>
                      <a:pt x="42654" y="152423"/>
                      <a:pt x="42654" y="149583"/>
                    </a:cubicBezTo>
                    <a:lnTo>
                      <a:pt x="42654" y="120234"/>
                    </a:lnTo>
                    <a:cubicBezTo>
                      <a:pt x="42654" y="100353"/>
                      <a:pt x="50227" y="81419"/>
                      <a:pt x="63482" y="66271"/>
                    </a:cubicBezTo>
                    <a:cubicBezTo>
                      <a:pt x="76736" y="52070"/>
                      <a:pt x="95670" y="43549"/>
                      <a:pt x="114605" y="43549"/>
                    </a:cubicBezTo>
                    <a:cubicBezTo>
                      <a:pt x="140167" y="54910"/>
                      <a:pt x="168568" y="61537"/>
                      <a:pt x="196970" y="61537"/>
                    </a:cubicBezTo>
                    <a:lnTo>
                      <a:pt x="197917" y="61537"/>
                    </a:lnTo>
                    <a:cubicBezTo>
                      <a:pt x="225372" y="61537"/>
                      <a:pt x="252827" y="54910"/>
                      <a:pt x="277442" y="43549"/>
                    </a:cubicBezTo>
                    <a:cubicBezTo>
                      <a:pt x="319098" y="45443"/>
                      <a:pt x="351287" y="79525"/>
                      <a:pt x="351287" y="121181"/>
                    </a:cubicBezTo>
                    <a:lnTo>
                      <a:pt x="351287" y="148636"/>
                    </a:ln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5" name="Freeform 252">
                <a:extLst>
                  <a:ext uri="{FF2B5EF4-FFF2-40B4-BE49-F238E27FC236}">
                    <a16:creationId xmlns:a16="http://schemas.microsoft.com/office/drawing/2014/main" id="{B7E15828-F555-F15B-17A2-E81105116EB0}"/>
                  </a:ext>
                </a:extLst>
              </p:cNvPr>
              <p:cNvSpPr/>
              <p:nvPr/>
            </p:nvSpPr>
            <p:spPr>
              <a:xfrm>
                <a:off x="4758107" y="7866952"/>
                <a:ext cx="216327" cy="242362"/>
              </a:xfrm>
              <a:custGeom>
                <a:avLst/>
                <a:gdLst>
                  <a:gd name="connsiteX0" fmla="*/ 209937 w 216327"/>
                  <a:gd name="connsiteY0" fmla="*/ 204493 h 242362"/>
                  <a:gd name="connsiteX1" fmla="*/ 129465 w 216327"/>
                  <a:gd name="connsiteY1" fmla="*/ 124021 h 242362"/>
                  <a:gd name="connsiteX2" fmla="*/ 129465 w 216327"/>
                  <a:gd name="connsiteY2" fmla="*/ 21775 h 242362"/>
                  <a:gd name="connsiteX3" fmla="*/ 107690 w 216327"/>
                  <a:gd name="connsiteY3" fmla="*/ 0 h 242362"/>
                  <a:gd name="connsiteX4" fmla="*/ 85915 w 216327"/>
                  <a:gd name="connsiteY4" fmla="*/ 21775 h 242362"/>
                  <a:gd name="connsiteX5" fmla="*/ 85915 w 216327"/>
                  <a:gd name="connsiteY5" fmla="*/ 124968 h 242362"/>
                  <a:gd name="connsiteX6" fmla="*/ 6390 w 216327"/>
                  <a:gd name="connsiteY6" fmla="*/ 204493 h 242362"/>
                  <a:gd name="connsiteX7" fmla="*/ 6390 w 216327"/>
                  <a:gd name="connsiteY7" fmla="*/ 235735 h 242362"/>
                  <a:gd name="connsiteX8" fmla="*/ 37632 w 216327"/>
                  <a:gd name="connsiteY8" fmla="*/ 235735 h 242362"/>
                  <a:gd name="connsiteX9" fmla="*/ 108637 w 216327"/>
                  <a:gd name="connsiteY9" fmla="*/ 164731 h 242362"/>
                  <a:gd name="connsiteX10" fmla="*/ 179642 w 216327"/>
                  <a:gd name="connsiteY10" fmla="*/ 235735 h 242362"/>
                  <a:gd name="connsiteX11" fmla="*/ 194789 w 216327"/>
                  <a:gd name="connsiteY11" fmla="*/ 242362 h 242362"/>
                  <a:gd name="connsiteX12" fmla="*/ 209937 w 216327"/>
                  <a:gd name="connsiteY12" fmla="*/ 235735 h 242362"/>
                  <a:gd name="connsiteX13" fmla="*/ 209937 w 216327"/>
                  <a:gd name="connsiteY13" fmla="*/ 204493 h 24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327" h="242362">
                    <a:moveTo>
                      <a:pt x="209937" y="204493"/>
                    </a:moveTo>
                    <a:lnTo>
                      <a:pt x="129465" y="124021"/>
                    </a:lnTo>
                    <a:lnTo>
                      <a:pt x="129465" y="21775"/>
                    </a:lnTo>
                    <a:cubicBezTo>
                      <a:pt x="129465" y="9467"/>
                      <a:pt x="119998" y="0"/>
                      <a:pt x="107690" y="0"/>
                    </a:cubicBezTo>
                    <a:cubicBezTo>
                      <a:pt x="95383" y="0"/>
                      <a:pt x="85915" y="9467"/>
                      <a:pt x="85915" y="21775"/>
                    </a:cubicBezTo>
                    <a:lnTo>
                      <a:pt x="85915" y="124968"/>
                    </a:lnTo>
                    <a:lnTo>
                      <a:pt x="6390" y="204493"/>
                    </a:lnTo>
                    <a:cubicBezTo>
                      <a:pt x="-2130" y="213014"/>
                      <a:pt x="-2130" y="227215"/>
                      <a:pt x="6390" y="235735"/>
                    </a:cubicBezTo>
                    <a:cubicBezTo>
                      <a:pt x="14911" y="244256"/>
                      <a:pt x="29112" y="244256"/>
                      <a:pt x="37632" y="235735"/>
                    </a:cubicBezTo>
                    <a:lnTo>
                      <a:pt x="108637" y="164731"/>
                    </a:lnTo>
                    <a:lnTo>
                      <a:pt x="179642" y="235735"/>
                    </a:lnTo>
                    <a:cubicBezTo>
                      <a:pt x="184375" y="240469"/>
                      <a:pt x="189109" y="242362"/>
                      <a:pt x="194789" y="242362"/>
                    </a:cubicBezTo>
                    <a:cubicBezTo>
                      <a:pt x="200470" y="242362"/>
                      <a:pt x="206150" y="240469"/>
                      <a:pt x="209937" y="235735"/>
                    </a:cubicBezTo>
                    <a:cubicBezTo>
                      <a:pt x="218457" y="227215"/>
                      <a:pt x="218457" y="213014"/>
                      <a:pt x="209937" y="204493"/>
                    </a:cubicBezTo>
                    <a:close/>
                  </a:path>
                </a:pathLst>
              </a:custGeom>
              <a:solidFill>
                <a:srgbClr val="0F0F0F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68" name="Group 267" descr="An icon of a calendar.">
            <a:extLst>
              <a:ext uri="{FF2B5EF4-FFF2-40B4-BE49-F238E27FC236}">
                <a16:creationId xmlns:a16="http://schemas.microsoft.com/office/drawing/2014/main" id="{00B24C38-AD3A-A1C4-3F95-C7C3A61A7F15}"/>
              </a:ext>
            </a:extLst>
          </p:cNvPr>
          <p:cNvGrpSpPr/>
          <p:nvPr/>
        </p:nvGrpSpPr>
        <p:grpSpPr>
          <a:xfrm>
            <a:off x="5763062" y="6381500"/>
            <a:ext cx="786730" cy="941993"/>
            <a:chOff x="6297464" y="7399269"/>
            <a:chExt cx="786730" cy="941993"/>
          </a:xfrm>
        </p:grpSpPr>
        <p:sp>
          <p:nvSpPr>
            <p:cNvPr id="269" name="Freeform 256">
              <a:extLst>
                <a:ext uri="{FF2B5EF4-FFF2-40B4-BE49-F238E27FC236}">
                  <a16:creationId xmlns:a16="http://schemas.microsoft.com/office/drawing/2014/main" id="{80125185-65BC-C646-0BEA-6B7D3FA05223}"/>
                </a:ext>
              </a:extLst>
            </p:cNvPr>
            <p:cNvSpPr/>
            <p:nvPr/>
          </p:nvSpPr>
          <p:spPr>
            <a:xfrm>
              <a:off x="6297464" y="7399269"/>
              <a:ext cx="786730" cy="941993"/>
            </a:xfrm>
            <a:custGeom>
              <a:avLst/>
              <a:gdLst>
                <a:gd name="connsiteX0" fmla="*/ 579397 w 786730"/>
                <a:gd name="connsiteY0" fmla="*/ 113607 h 941993"/>
                <a:gd name="connsiteX1" fmla="*/ 579397 w 786730"/>
                <a:gd name="connsiteY1" fmla="*/ 21775 h 941993"/>
                <a:gd name="connsiteX2" fmla="*/ 557622 w 786730"/>
                <a:gd name="connsiteY2" fmla="*/ 0 h 941993"/>
                <a:gd name="connsiteX3" fmla="*/ 535848 w 786730"/>
                <a:gd name="connsiteY3" fmla="*/ 21775 h 941993"/>
                <a:gd name="connsiteX4" fmla="*/ 535848 w 786730"/>
                <a:gd name="connsiteY4" fmla="*/ 113607 h 941993"/>
                <a:gd name="connsiteX5" fmla="*/ 253723 w 786730"/>
                <a:gd name="connsiteY5" fmla="*/ 113607 h 941993"/>
                <a:gd name="connsiteX6" fmla="*/ 253723 w 786730"/>
                <a:gd name="connsiteY6" fmla="*/ 21775 h 941993"/>
                <a:gd name="connsiteX7" fmla="*/ 231948 w 786730"/>
                <a:gd name="connsiteY7" fmla="*/ 0 h 941993"/>
                <a:gd name="connsiteX8" fmla="*/ 210173 w 786730"/>
                <a:gd name="connsiteY8" fmla="*/ 21775 h 941993"/>
                <a:gd name="connsiteX9" fmla="*/ 210173 w 786730"/>
                <a:gd name="connsiteY9" fmla="*/ 113607 h 941993"/>
                <a:gd name="connsiteX10" fmla="*/ 0 w 786730"/>
                <a:gd name="connsiteY10" fmla="*/ 113607 h 941993"/>
                <a:gd name="connsiteX11" fmla="*/ 0 w 786730"/>
                <a:gd name="connsiteY11" fmla="*/ 390998 h 941993"/>
                <a:gd name="connsiteX12" fmla="*/ 0 w 786730"/>
                <a:gd name="connsiteY12" fmla="*/ 941994 h 941993"/>
                <a:gd name="connsiteX13" fmla="*/ 786730 w 786730"/>
                <a:gd name="connsiteY13" fmla="*/ 941994 h 941993"/>
                <a:gd name="connsiteX14" fmla="*/ 786730 w 786730"/>
                <a:gd name="connsiteY14" fmla="*/ 390998 h 941993"/>
                <a:gd name="connsiteX15" fmla="*/ 786730 w 786730"/>
                <a:gd name="connsiteY15" fmla="*/ 113607 h 941993"/>
                <a:gd name="connsiteX16" fmla="*/ 579397 w 786730"/>
                <a:gd name="connsiteY16" fmla="*/ 113607 h 941993"/>
                <a:gd name="connsiteX17" fmla="*/ 43549 w 786730"/>
                <a:gd name="connsiteY17" fmla="*/ 157157 h 941993"/>
                <a:gd name="connsiteX18" fmla="*/ 209227 w 786730"/>
                <a:gd name="connsiteY18" fmla="*/ 157157 h 941993"/>
                <a:gd name="connsiteX19" fmla="*/ 209227 w 786730"/>
                <a:gd name="connsiteY19" fmla="*/ 236682 h 941993"/>
                <a:gd name="connsiteX20" fmla="*/ 231001 w 786730"/>
                <a:gd name="connsiteY20" fmla="*/ 258457 h 941993"/>
                <a:gd name="connsiteX21" fmla="*/ 252776 w 786730"/>
                <a:gd name="connsiteY21" fmla="*/ 236682 h 941993"/>
                <a:gd name="connsiteX22" fmla="*/ 252776 w 786730"/>
                <a:gd name="connsiteY22" fmla="*/ 157157 h 941993"/>
                <a:gd name="connsiteX23" fmla="*/ 534901 w 786730"/>
                <a:gd name="connsiteY23" fmla="*/ 157157 h 941993"/>
                <a:gd name="connsiteX24" fmla="*/ 534901 w 786730"/>
                <a:gd name="connsiteY24" fmla="*/ 236682 h 941993"/>
                <a:gd name="connsiteX25" fmla="*/ 556676 w 786730"/>
                <a:gd name="connsiteY25" fmla="*/ 258457 h 941993"/>
                <a:gd name="connsiteX26" fmla="*/ 578450 w 786730"/>
                <a:gd name="connsiteY26" fmla="*/ 236682 h 941993"/>
                <a:gd name="connsiteX27" fmla="*/ 578450 w 786730"/>
                <a:gd name="connsiteY27" fmla="*/ 157157 h 941993"/>
                <a:gd name="connsiteX28" fmla="*/ 741287 w 786730"/>
                <a:gd name="connsiteY28" fmla="*/ 157157 h 941993"/>
                <a:gd name="connsiteX29" fmla="*/ 741287 w 786730"/>
                <a:gd name="connsiteY29" fmla="*/ 346502 h 941993"/>
                <a:gd name="connsiteX30" fmla="*/ 43549 w 786730"/>
                <a:gd name="connsiteY30" fmla="*/ 346502 h 941993"/>
                <a:gd name="connsiteX31" fmla="*/ 43549 w 786730"/>
                <a:gd name="connsiteY31" fmla="*/ 157157 h 941993"/>
                <a:gd name="connsiteX32" fmla="*/ 742234 w 786730"/>
                <a:gd name="connsiteY32" fmla="*/ 897497 h 941993"/>
                <a:gd name="connsiteX33" fmla="*/ 43549 w 786730"/>
                <a:gd name="connsiteY33" fmla="*/ 897497 h 941993"/>
                <a:gd name="connsiteX34" fmla="*/ 43549 w 786730"/>
                <a:gd name="connsiteY34" fmla="*/ 390998 h 941993"/>
                <a:gd name="connsiteX35" fmla="*/ 742234 w 786730"/>
                <a:gd name="connsiteY35" fmla="*/ 390998 h 941993"/>
                <a:gd name="connsiteX36" fmla="*/ 742234 w 786730"/>
                <a:gd name="connsiteY36" fmla="*/ 897497 h 94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6730" h="941993">
                  <a:moveTo>
                    <a:pt x="579397" y="113607"/>
                  </a:moveTo>
                  <a:lnTo>
                    <a:pt x="579397" y="21775"/>
                  </a:lnTo>
                  <a:cubicBezTo>
                    <a:pt x="579397" y="9467"/>
                    <a:pt x="569930" y="0"/>
                    <a:pt x="557622" y="0"/>
                  </a:cubicBezTo>
                  <a:cubicBezTo>
                    <a:pt x="545315" y="0"/>
                    <a:pt x="535848" y="9467"/>
                    <a:pt x="535848" y="21775"/>
                  </a:cubicBezTo>
                  <a:lnTo>
                    <a:pt x="535848" y="113607"/>
                  </a:lnTo>
                  <a:lnTo>
                    <a:pt x="253723" y="113607"/>
                  </a:lnTo>
                  <a:lnTo>
                    <a:pt x="253723" y="21775"/>
                  </a:lnTo>
                  <a:cubicBezTo>
                    <a:pt x="253723" y="9467"/>
                    <a:pt x="244256" y="0"/>
                    <a:pt x="231948" y="0"/>
                  </a:cubicBezTo>
                  <a:cubicBezTo>
                    <a:pt x="219641" y="0"/>
                    <a:pt x="210173" y="9467"/>
                    <a:pt x="210173" y="21775"/>
                  </a:cubicBezTo>
                  <a:lnTo>
                    <a:pt x="210173" y="113607"/>
                  </a:lnTo>
                  <a:lnTo>
                    <a:pt x="0" y="113607"/>
                  </a:lnTo>
                  <a:lnTo>
                    <a:pt x="0" y="390998"/>
                  </a:lnTo>
                  <a:lnTo>
                    <a:pt x="0" y="941994"/>
                  </a:lnTo>
                  <a:lnTo>
                    <a:pt x="786730" y="941994"/>
                  </a:lnTo>
                  <a:lnTo>
                    <a:pt x="786730" y="390998"/>
                  </a:lnTo>
                  <a:lnTo>
                    <a:pt x="786730" y="113607"/>
                  </a:lnTo>
                  <a:lnTo>
                    <a:pt x="579397" y="113607"/>
                  </a:lnTo>
                  <a:close/>
                  <a:moveTo>
                    <a:pt x="43549" y="157157"/>
                  </a:moveTo>
                  <a:lnTo>
                    <a:pt x="209227" y="157157"/>
                  </a:lnTo>
                  <a:lnTo>
                    <a:pt x="209227" y="236682"/>
                  </a:lnTo>
                  <a:cubicBezTo>
                    <a:pt x="209227" y="248989"/>
                    <a:pt x="218694" y="258457"/>
                    <a:pt x="231001" y="258457"/>
                  </a:cubicBezTo>
                  <a:cubicBezTo>
                    <a:pt x="243309" y="258457"/>
                    <a:pt x="252776" y="248989"/>
                    <a:pt x="252776" y="236682"/>
                  </a:cubicBezTo>
                  <a:lnTo>
                    <a:pt x="252776" y="157157"/>
                  </a:lnTo>
                  <a:lnTo>
                    <a:pt x="534901" y="157157"/>
                  </a:lnTo>
                  <a:lnTo>
                    <a:pt x="534901" y="236682"/>
                  </a:lnTo>
                  <a:cubicBezTo>
                    <a:pt x="534901" y="248989"/>
                    <a:pt x="544368" y="258457"/>
                    <a:pt x="556676" y="258457"/>
                  </a:cubicBezTo>
                  <a:cubicBezTo>
                    <a:pt x="568983" y="258457"/>
                    <a:pt x="578450" y="248989"/>
                    <a:pt x="578450" y="236682"/>
                  </a:cubicBezTo>
                  <a:lnTo>
                    <a:pt x="578450" y="157157"/>
                  </a:lnTo>
                  <a:lnTo>
                    <a:pt x="741287" y="157157"/>
                  </a:lnTo>
                  <a:lnTo>
                    <a:pt x="741287" y="346502"/>
                  </a:lnTo>
                  <a:lnTo>
                    <a:pt x="43549" y="346502"/>
                  </a:lnTo>
                  <a:lnTo>
                    <a:pt x="43549" y="157157"/>
                  </a:lnTo>
                  <a:close/>
                  <a:moveTo>
                    <a:pt x="742234" y="897497"/>
                  </a:moveTo>
                  <a:lnTo>
                    <a:pt x="43549" y="897497"/>
                  </a:lnTo>
                  <a:lnTo>
                    <a:pt x="43549" y="390998"/>
                  </a:lnTo>
                  <a:lnTo>
                    <a:pt x="742234" y="390998"/>
                  </a:lnTo>
                  <a:lnTo>
                    <a:pt x="742234" y="897497"/>
                  </a:lnTo>
                  <a:close/>
                </a:path>
              </a:pathLst>
            </a:custGeom>
            <a:solidFill>
              <a:srgbClr val="0F0F0F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51B0A43-28BD-BD57-AB80-16FC94743EF0}"/>
                </a:ext>
              </a:extLst>
            </p:cNvPr>
            <p:cNvGrpSpPr/>
            <p:nvPr/>
          </p:nvGrpSpPr>
          <p:grpSpPr>
            <a:xfrm>
              <a:off x="6439473" y="7882100"/>
              <a:ext cx="498925" cy="289698"/>
              <a:chOff x="6439473" y="7882100"/>
              <a:chExt cx="498925" cy="289698"/>
            </a:xfrm>
          </p:grpSpPr>
          <p:sp>
            <p:nvSpPr>
              <p:cNvPr id="271" name="Freeform 257">
                <a:extLst>
                  <a:ext uri="{FF2B5EF4-FFF2-40B4-BE49-F238E27FC236}">
                    <a16:creationId xmlns:a16="http://schemas.microsoft.com/office/drawing/2014/main" id="{46F47015-2696-2F94-56B1-9B12F0777FE8}"/>
                  </a:ext>
                </a:extLst>
              </p:cNvPr>
              <p:cNvSpPr/>
              <p:nvPr/>
            </p:nvSpPr>
            <p:spPr>
              <a:xfrm>
                <a:off x="6439473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2" name="Freeform 258">
                <a:extLst>
                  <a:ext uri="{FF2B5EF4-FFF2-40B4-BE49-F238E27FC236}">
                    <a16:creationId xmlns:a16="http://schemas.microsoft.com/office/drawing/2014/main" id="{5240FCD0-5B69-07BD-1B02-AC652767C3F4}"/>
                  </a:ext>
                </a:extLst>
              </p:cNvPr>
              <p:cNvSpPr/>
              <p:nvPr/>
            </p:nvSpPr>
            <p:spPr>
              <a:xfrm>
                <a:off x="6849406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3" name="Freeform 259">
                <a:extLst>
                  <a:ext uri="{FF2B5EF4-FFF2-40B4-BE49-F238E27FC236}">
                    <a16:creationId xmlns:a16="http://schemas.microsoft.com/office/drawing/2014/main" id="{8C5F1807-74E1-E755-B082-B5D9E36D4DCB}"/>
                  </a:ext>
                </a:extLst>
              </p:cNvPr>
              <p:cNvSpPr/>
              <p:nvPr/>
            </p:nvSpPr>
            <p:spPr>
              <a:xfrm>
                <a:off x="6645860" y="7882100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68164" y="0"/>
                      <a:pt x="88992" y="1798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4" name="Freeform 260">
                <a:extLst>
                  <a:ext uri="{FF2B5EF4-FFF2-40B4-BE49-F238E27FC236}">
                    <a16:creationId xmlns:a16="http://schemas.microsoft.com/office/drawing/2014/main" id="{A6E2B7A7-5150-6DBD-E4E6-BF1DF6E5059A}"/>
                  </a:ext>
                </a:extLst>
              </p:cNvPr>
              <p:cNvSpPr/>
              <p:nvPr/>
            </p:nvSpPr>
            <p:spPr>
              <a:xfrm>
                <a:off x="6439473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5" name="Freeform 261">
                <a:extLst>
                  <a:ext uri="{FF2B5EF4-FFF2-40B4-BE49-F238E27FC236}">
                    <a16:creationId xmlns:a16="http://schemas.microsoft.com/office/drawing/2014/main" id="{522C80F9-4DFB-0E35-F10E-4A16FE4AD3B4}"/>
                  </a:ext>
                </a:extLst>
              </p:cNvPr>
              <p:cNvSpPr/>
              <p:nvPr/>
            </p:nvSpPr>
            <p:spPr>
              <a:xfrm>
                <a:off x="6849406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71005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6" name="Freeform 262">
                <a:extLst>
                  <a:ext uri="{FF2B5EF4-FFF2-40B4-BE49-F238E27FC236}">
                    <a16:creationId xmlns:a16="http://schemas.microsoft.com/office/drawing/2014/main" id="{6A90BB52-50B0-3108-444B-12BAD6D1FDD8}"/>
                  </a:ext>
                </a:extLst>
              </p:cNvPr>
              <p:cNvSpPr/>
              <p:nvPr/>
            </p:nvSpPr>
            <p:spPr>
              <a:xfrm>
                <a:off x="6645860" y="8082806"/>
                <a:ext cx="88992" cy="88992"/>
              </a:xfrm>
              <a:custGeom>
                <a:avLst/>
                <a:gdLst>
                  <a:gd name="connsiteX0" fmla="*/ 88992 w 88992"/>
                  <a:gd name="connsiteY0" fmla="*/ 44496 h 88992"/>
                  <a:gd name="connsiteX1" fmla="*/ 44496 w 88992"/>
                  <a:gd name="connsiteY1" fmla="*/ 88992 h 88992"/>
                  <a:gd name="connsiteX2" fmla="*/ 0 w 88992"/>
                  <a:gd name="connsiteY2" fmla="*/ 44496 h 88992"/>
                  <a:gd name="connsiteX3" fmla="*/ 44496 w 88992"/>
                  <a:gd name="connsiteY3" fmla="*/ 0 h 88992"/>
                  <a:gd name="connsiteX4" fmla="*/ 88992 w 88992"/>
                  <a:gd name="connsiteY4" fmla="*/ 44496 h 8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92" h="88992">
                    <a:moveTo>
                      <a:pt x="88992" y="44496"/>
                    </a:moveTo>
                    <a:cubicBezTo>
                      <a:pt x="88992" y="68164"/>
                      <a:pt x="68164" y="88992"/>
                      <a:pt x="44496" y="88992"/>
                    </a:cubicBezTo>
                    <a:cubicBezTo>
                      <a:pt x="20828" y="88992"/>
                      <a:pt x="0" y="68164"/>
                      <a:pt x="0" y="44496"/>
                    </a:cubicBezTo>
                    <a:cubicBezTo>
                      <a:pt x="0" y="20828"/>
                      <a:pt x="20828" y="0"/>
                      <a:pt x="44496" y="0"/>
                    </a:cubicBezTo>
                    <a:cubicBezTo>
                      <a:pt x="68164" y="0"/>
                      <a:pt x="88992" y="20828"/>
                      <a:pt x="88992" y="44496"/>
                    </a:cubicBezTo>
                  </a:path>
                </a:pathLst>
              </a:custGeom>
              <a:solidFill>
                <a:srgbClr val="79003C"/>
              </a:solidFill>
              <a:ln w="9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77" name="Group 276" descr="An icon of a heart with a plus in the middle.">
            <a:extLst>
              <a:ext uri="{FF2B5EF4-FFF2-40B4-BE49-F238E27FC236}">
                <a16:creationId xmlns:a16="http://schemas.microsoft.com/office/drawing/2014/main" id="{4BE3097F-0BC0-CC5D-B4AF-348F39EE02AF}"/>
              </a:ext>
            </a:extLst>
          </p:cNvPr>
          <p:cNvGrpSpPr/>
          <p:nvPr/>
        </p:nvGrpSpPr>
        <p:grpSpPr>
          <a:xfrm>
            <a:off x="7400836" y="6454266"/>
            <a:ext cx="988375" cy="883051"/>
            <a:chOff x="7935238" y="6509509"/>
            <a:chExt cx="988375" cy="883051"/>
          </a:xfrm>
        </p:grpSpPr>
        <p:sp>
          <p:nvSpPr>
            <p:cNvPr id="278" name="Freeform 38">
              <a:extLst>
                <a:ext uri="{FF2B5EF4-FFF2-40B4-BE49-F238E27FC236}">
                  <a16:creationId xmlns:a16="http://schemas.microsoft.com/office/drawing/2014/main" id="{24F97B55-90FE-91C0-D5AC-DD26C09661BF}"/>
                </a:ext>
              </a:extLst>
            </p:cNvPr>
            <p:cNvSpPr/>
            <p:nvPr/>
          </p:nvSpPr>
          <p:spPr>
            <a:xfrm>
              <a:off x="8304295" y="6799153"/>
              <a:ext cx="251459" cy="251460"/>
            </a:xfrm>
            <a:custGeom>
              <a:avLst/>
              <a:gdLst>
                <a:gd name="connsiteX0" fmla="*/ 217170 w 251459"/>
                <a:gd name="connsiteY0" fmla="*/ 91440 h 251460"/>
                <a:gd name="connsiteX1" fmla="*/ 160020 w 251459"/>
                <a:gd name="connsiteY1" fmla="*/ 91440 h 251460"/>
                <a:gd name="connsiteX2" fmla="*/ 160020 w 251459"/>
                <a:gd name="connsiteY2" fmla="*/ 34290 h 251460"/>
                <a:gd name="connsiteX3" fmla="*/ 125730 w 251459"/>
                <a:gd name="connsiteY3" fmla="*/ 0 h 251460"/>
                <a:gd name="connsiteX4" fmla="*/ 91440 w 251459"/>
                <a:gd name="connsiteY4" fmla="*/ 34290 h 251460"/>
                <a:gd name="connsiteX5" fmla="*/ 91440 w 251459"/>
                <a:gd name="connsiteY5" fmla="*/ 91440 h 251460"/>
                <a:gd name="connsiteX6" fmla="*/ 34290 w 251459"/>
                <a:gd name="connsiteY6" fmla="*/ 91440 h 251460"/>
                <a:gd name="connsiteX7" fmla="*/ 0 w 251459"/>
                <a:gd name="connsiteY7" fmla="*/ 125730 h 251460"/>
                <a:gd name="connsiteX8" fmla="*/ 34290 w 251459"/>
                <a:gd name="connsiteY8" fmla="*/ 160020 h 251460"/>
                <a:gd name="connsiteX9" fmla="*/ 91440 w 251459"/>
                <a:gd name="connsiteY9" fmla="*/ 160020 h 251460"/>
                <a:gd name="connsiteX10" fmla="*/ 91440 w 251459"/>
                <a:gd name="connsiteY10" fmla="*/ 217170 h 251460"/>
                <a:gd name="connsiteX11" fmla="*/ 125730 w 251459"/>
                <a:gd name="connsiteY11" fmla="*/ 251460 h 251460"/>
                <a:gd name="connsiteX12" fmla="*/ 160020 w 251459"/>
                <a:gd name="connsiteY12" fmla="*/ 217170 h 251460"/>
                <a:gd name="connsiteX13" fmla="*/ 160020 w 251459"/>
                <a:gd name="connsiteY13" fmla="*/ 160020 h 251460"/>
                <a:gd name="connsiteX14" fmla="*/ 217170 w 251459"/>
                <a:gd name="connsiteY14" fmla="*/ 160020 h 251460"/>
                <a:gd name="connsiteX15" fmla="*/ 251460 w 251459"/>
                <a:gd name="connsiteY15" fmla="*/ 125730 h 251460"/>
                <a:gd name="connsiteX16" fmla="*/ 217170 w 251459"/>
                <a:gd name="connsiteY16" fmla="*/ 9144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59" h="251460">
                  <a:moveTo>
                    <a:pt x="217170" y="91440"/>
                  </a:moveTo>
                  <a:lnTo>
                    <a:pt x="160020" y="91440"/>
                  </a:lnTo>
                  <a:lnTo>
                    <a:pt x="160020" y="34290"/>
                  </a:lnTo>
                  <a:cubicBezTo>
                    <a:pt x="160020" y="15240"/>
                    <a:pt x="144780" y="0"/>
                    <a:pt x="125730" y="0"/>
                  </a:cubicBezTo>
                  <a:cubicBezTo>
                    <a:pt x="106680" y="0"/>
                    <a:pt x="91440" y="15240"/>
                    <a:pt x="91440" y="34290"/>
                  </a:cubicBezTo>
                  <a:lnTo>
                    <a:pt x="91440" y="91440"/>
                  </a:lnTo>
                  <a:lnTo>
                    <a:pt x="34290" y="91440"/>
                  </a:lnTo>
                  <a:cubicBezTo>
                    <a:pt x="15240" y="91440"/>
                    <a:pt x="0" y="106680"/>
                    <a:pt x="0" y="125730"/>
                  </a:cubicBezTo>
                  <a:cubicBezTo>
                    <a:pt x="0" y="144780"/>
                    <a:pt x="15240" y="160020"/>
                    <a:pt x="34290" y="160020"/>
                  </a:cubicBezTo>
                  <a:lnTo>
                    <a:pt x="91440" y="160020"/>
                  </a:lnTo>
                  <a:lnTo>
                    <a:pt x="91440" y="217170"/>
                  </a:lnTo>
                  <a:cubicBezTo>
                    <a:pt x="91440" y="236220"/>
                    <a:pt x="106680" y="251460"/>
                    <a:pt x="125730" y="251460"/>
                  </a:cubicBezTo>
                  <a:cubicBezTo>
                    <a:pt x="144780" y="251460"/>
                    <a:pt x="160020" y="236220"/>
                    <a:pt x="160020" y="217170"/>
                  </a:cubicBezTo>
                  <a:lnTo>
                    <a:pt x="160020" y="160020"/>
                  </a:lnTo>
                  <a:lnTo>
                    <a:pt x="217170" y="160020"/>
                  </a:lnTo>
                  <a:cubicBezTo>
                    <a:pt x="236220" y="160020"/>
                    <a:pt x="251460" y="144780"/>
                    <a:pt x="251460" y="125730"/>
                  </a:cubicBezTo>
                  <a:cubicBezTo>
                    <a:pt x="251460" y="106680"/>
                    <a:pt x="236220" y="91440"/>
                    <a:pt x="217170" y="91440"/>
                  </a:cubicBezTo>
                  <a:close/>
                </a:path>
              </a:pathLst>
            </a:custGeom>
            <a:solidFill>
              <a:srgbClr val="79003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9" name="Freeform 39">
              <a:extLst>
                <a:ext uri="{FF2B5EF4-FFF2-40B4-BE49-F238E27FC236}">
                  <a16:creationId xmlns:a16="http://schemas.microsoft.com/office/drawing/2014/main" id="{35530DB3-2E15-FC35-B205-DFDE09E97B47}"/>
                </a:ext>
              </a:extLst>
            </p:cNvPr>
            <p:cNvSpPr/>
            <p:nvPr/>
          </p:nvSpPr>
          <p:spPr>
            <a:xfrm>
              <a:off x="7935238" y="6509509"/>
              <a:ext cx="988375" cy="883051"/>
            </a:xfrm>
            <a:custGeom>
              <a:avLst/>
              <a:gdLst>
                <a:gd name="connsiteX0" fmla="*/ 927222 w 988375"/>
                <a:gd name="connsiteY0" fmla="*/ 103907 h 883051"/>
                <a:gd name="connsiteX1" fmla="*/ 721482 w 988375"/>
                <a:gd name="connsiteY1" fmla="*/ 84 h 883051"/>
                <a:gd name="connsiteX2" fmla="*/ 508122 w 988375"/>
                <a:gd name="connsiteY2" fmla="*/ 83904 h 883051"/>
                <a:gd name="connsiteX3" fmla="*/ 494787 w 988375"/>
                <a:gd name="connsiteY3" fmla="*/ 90572 h 883051"/>
                <a:gd name="connsiteX4" fmla="*/ 479547 w 988375"/>
                <a:gd name="connsiteY4" fmla="*/ 83904 h 883051"/>
                <a:gd name="connsiteX5" fmla="*/ 278569 w 988375"/>
                <a:gd name="connsiteY5" fmla="*/ 1037 h 883051"/>
                <a:gd name="connsiteX6" fmla="*/ 266187 w 988375"/>
                <a:gd name="connsiteY6" fmla="*/ 1037 h 883051"/>
                <a:gd name="connsiteX7" fmla="*/ 60447 w 988375"/>
                <a:gd name="connsiteY7" fmla="*/ 104859 h 883051"/>
                <a:gd name="connsiteX8" fmla="*/ 89022 w 988375"/>
                <a:gd name="connsiteY8" fmla="*/ 493479 h 883051"/>
                <a:gd name="connsiteX9" fmla="*/ 469069 w 988375"/>
                <a:gd name="connsiteY9" fmla="*/ 872574 h 883051"/>
                <a:gd name="connsiteX10" fmla="*/ 494787 w 988375"/>
                <a:gd name="connsiteY10" fmla="*/ 883052 h 883051"/>
                <a:gd name="connsiteX11" fmla="*/ 518599 w 988375"/>
                <a:gd name="connsiteY11" fmla="*/ 873527 h 883051"/>
                <a:gd name="connsiteX12" fmla="*/ 898647 w 988375"/>
                <a:gd name="connsiteY12" fmla="*/ 493479 h 883051"/>
                <a:gd name="connsiteX13" fmla="*/ 927222 w 988375"/>
                <a:gd name="connsiteY13" fmla="*/ 104859 h 883051"/>
                <a:gd name="connsiteX14" fmla="*/ 720529 w 988375"/>
                <a:gd name="connsiteY14" fmla="*/ 42947 h 883051"/>
                <a:gd name="connsiteX15" fmla="*/ 894837 w 988375"/>
                <a:gd name="connsiteY15" fmla="*/ 130577 h 883051"/>
                <a:gd name="connsiteX16" fmla="*/ 869119 w 988375"/>
                <a:gd name="connsiteY16" fmla="*/ 461094 h 883051"/>
                <a:gd name="connsiteX17" fmla="*/ 494787 w 988375"/>
                <a:gd name="connsiteY17" fmla="*/ 835427 h 883051"/>
                <a:gd name="connsiteX18" fmla="*/ 120454 w 988375"/>
                <a:gd name="connsiteY18" fmla="*/ 461094 h 883051"/>
                <a:gd name="connsiteX19" fmla="*/ 93784 w 988375"/>
                <a:gd name="connsiteY19" fmla="*/ 130577 h 883051"/>
                <a:gd name="connsiteX20" fmla="*/ 267139 w 988375"/>
                <a:gd name="connsiteY20" fmla="*/ 42947 h 883051"/>
                <a:gd name="connsiteX21" fmla="*/ 278569 w 988375"/>
                <a:gd name="connsiteY21" fmla="*/ 42947 h 883051"/>
                <a:gd name="connsiteX22" fmla="*/ 448114 w 988375"/>
                <a:gd name="connsiteY22" fmla="*/ 113432 h 883051"/>
                <a:gd name="connsiteX23" fmla="*/ 538602 w 988375"/>
                <a:gd name="connsiteY23" fmla="*/ 113432 h 883051"/>
                <a:gd name="connsiteX24" fmla="*/ 719577 w 988375"/>
                <a:gd name="connsiteY24" fmla="*/ 42947 h 88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88375" h="883051">
                  <a:moveTo>
                    <a:pt x="927222" y="103907"/>
                  </a:moveTo>
                  <a:cubicBezTo>
                    <a:pt x="874834" y="41042"/>
                    <a:pt x="802444" y="3894"/>
                    <a:pt x="721482" y="84"/>
                  </a:cubicBezTo>
                  <a:cubicBezTo>
                    <a:pt x="641472" y="-1821"/>
                    <a:pt x="563367" y="28659"/>
                    <a:pt x="508122" y="83904"/>
                  </a:cubicBezTo>
                  <a:cubicBezTo>
                    <a:pt x="504312" y="87714"/>
                    <a:pt x="499549" y="89619"/>
                    <a:pt x="494787" y="90572"/>
                  </a:cubicBezTo>
                  <a:cubicBezTo>
                    <a:pt x="489072" y="90572"/>
                    <a:pt x="483357" y="88667"/>
                    <a:pt x="479547" y="83904"/>
                  </a:cubicBezTo>
                  <a:cubicBezTo>
                    <a:pt x="426207" y="30564"/>
                    <a:pt x="353817" y="1037"/>
                    <a:pt x="278569" y="1037"/>
                  </a:cubicBezTo>
                  <a:lnTo>
                    <a:pt x="266187" y="1037"/>
                  </a:lnTo>
                  <a:cubicBezTo>
                    <a:pt x="186177" y="4847"/>
                    <a:pt x="112834" y="41994"/>
                    <a:pt x="60447" y="104859"/>
                  </a:cubicBezTo>
                  <a:cubicBezTo>
                    <a:pt x="-30041" y="216302"/>
                    <a:pt x="-17658" y="386799"/>
                    <a:pt x="89022" y="493479"/>
                  </a:cubicBezTo>
                  <a:lnTo>
                    <a:pt x="469069" y="872574"/>
                  </a:lnTo>
                  <a:cubicBezTo>
                    <a:pt x="475737" y="880194"/>
                    <a:pt x="485262" y="883052"/>
                    <a:pt x="494787" y="883052"/>
                  </a:cubicBezTo>
                  <a:cubicBezTo>
                    <a:pt x="504312" y="883052"/>
                    <a:pt x="512884" y="879242"/>
                    <a:pt x="518599" y="873527"/>
                  </a:cubicBezTo>
                  <a:lnTo>
                    <a:pt x="898647" y="493479"/>
                  </a:lnTo>
                  <a:cubicBezTo>
                    <a:pt x="1006279" y="386799"/>
                    <a:pt x="1018662" y="216302"/>
                    <a:pt x="927222" y="104859"/>
                  </a:cubicBezTo>
                  <a:close/>
                  <a:moveTo>
                    <a:pt x="720529" y="42947"/>
                  </a:moveTo>
                  <a:cubicBezTo>
                    <a:pt x="789109" y="46757"/>
                    <a:pt x="851022" y="78189"/>
                    <a:pt x="894837" y="130577"/>
                  </a:cubicBezTo>
                  <a:cubicBezTo>
                    <a:pt x="971989" y="224874"/>
                    <a:pt x="960559" y="369654"/>
                    <a:pt x="869119" y="461094"/>
                  </a:cubicBezTo>
                  <a:lnTo>
                    <a:pt x="494787" y="835427"/>
                  </a:lnTo>
                  <a:lnTo>
                    <a:pt x="120454" y="461094"/>
                  </a:lnTo>
                  <a:cubicBezTo>
                    <a:pt x="29014" y="369654"/>
                    <a:pt x="17584" y="224874"/>
                    <a:pt x="93784" y="130577"/>
                  </a:cubicBezTo>
                  <a:cubicBezTo>
                    <a:pt x="139504" y="76284"/>
                    <a:pt x="200464" y="45804"/>
                    <a:pt x="267139" y="42947"/>
                  </a:cubicBezTo>
                  <a:lnTo>
                    <a:pt x="278569" y="42947"/>
                  </a:lnTo>
                  <a:cubicBezTo>
                    <a:pt x="342387" y="42947"/>
                    <a:pt x="404299" y="68664"/>
                    <a:pt x="448114" y="113432"/>
                  </a:cubicBezTo>
                  <a:cubicBezTo>
                    <a:pt x="472879" y="138197"/>
                    <a:pt x="513837" y="138197"/>
                    <a:pt x="538602" y="113432"/>
                  </a:cubicBezTo>
                  <a:cubicBezTo>
                    <a:pt x="586227" y="66759"/>
                    <a:pt x="651949" y="41994"/>
                    <a:pt x="719577" y="42947"/>
                  </a:cubicBezTo>
                  <a:close/>
                </a:path>
              </a:pathLst>
            </a:custGeom>
            <a:solidFill>
              <a:srgbClr val="0F0F0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80" name="Group 279" descr="An icon of three people.">
            <a:extLst>
              <a:ext uri="{FF2B5EF4-FFF2-40B4-BE49-F238E27FC236}">
                <a16:creationId xmlns:a16="http://schemas.microsoft.com/office/drawing/2014/main" id="{48F9F8B6-42E1-C2E1-BB2E-20C91D428ADF}"/>
              </a:ext>
            </a:extLst>
          </p:cNvPr>
          <p:cNvGrpSpPr/>
          <p:nvPr/>
        </p:nvGrpSpPr>
        <p:grpSpPr>
          <a:xfrm>
            <a:off x="8819932" y="6485169"/>
            <a:ext cx="1080135" cy="767714"/>
            <a:chOff x="8853857" y="7502938"/>
            <a:chExt cx="1080135" cy="767714"/>
          </a:xfrm>
        </p:grpSpPr>
        <p:grpSp>
          <p:nvGrpSpPr>
            <p:cNvPr id="281" name="Graphic 6">
              <a:extLst>
                <a:ext uri="{FF2B5EF4-FFF2-40B4-BE49-F238E27FC236}">
                  <a16:creationId xmlns:a16="http://schemas.microsoft.com/office/drawing/2014/main" id="{6C9D6166-6FC6-A736-2D41-AEEE279762FD}"/>
                </a:ext>
              </a:extLst>
            </p:cNvPr>
            <p:cNvGrpSpPr/>
            <p:nvPr/>
          </p:nvGrpSpPr>
          <p:grpSpPr>
            <a:xfrm>
              <a:off x="8853857" y="7620095"/>
              <a:ext cx="351483" cy="595312"/>
              <a:chOff x="8853857" y="7620095"/>
              <a:chExt cx="351483" cy="595312"/>
            </a:xfrm>
            <a:solidFill>
              <a:srgbClr val="000000"/>
            </a:solidFill>
          </p:grpSpPr>
          <p:sp>
            <p:nvSpPr>
              <p:cNvPr id="288" name="Freeform 12">
                <a:extLst>
                  <a:ext uri="{FF2B5EF4-FFF2-40B4-BE49-F238E27FC236}">
                    <a16:creationId xmlns:a16="http://schemas.microsoft.com/office/drawing/2014/main" id="{53D97B00-B9B3-FD58-6814-110BA4D68E16}"/>
                  </a:ext>
                </a:extLst>
              </p:cNvPr>
              <p:cNvSpPr/>
              <p:nvPr/>
            </p:nvSpPr>
            <p:spPr>
              <a:xfrm>
                <a:off x="8941487" y="7620095"/>
                <a:ext cx="254317" cy="251460"/>
              </a:xfrm>
              <a:custGeom>
                <a:avLst/>
                <a:gdLst>
                  <a:gd name="connsiteX0" fmla="*/ 127635 w 254317"/>
                  <a:gd name="connsiteY0" fmla="*/ 251460 h 251460"/>
                  <a:gd name="connsiteX1" fmla="*/ 254318 w 254317"/>
                  <a:gd name="connsiteY1" fmla="*/ 125730 h 251460"/>
                  <a:gd name="connsiteX2" fmla="*/ 127635 w 254317"/>
                  <a:gd name="connsiteY2" fmla="*/ 0 h 251460"/>
                  <a:gd name="connsiteX3" fmla="*/ 0 w 254317"/>
                  <a:gd name="connsiteY3" fmla="*/ 125730 h 251460"/>
                  <a:gd name="connsiteX4" fmla="*/ 127635 w 254317"/>
                  <a:gd name="connsiteY4" fmla="*/ 251460 h 251460"/>
                  <a:gd name="connsiteX5" fmla="*/ 40005 w 254317"/>
                  <a:gd name="connsiteY5" fmla="*/ 125730 h 251460"/>
                  <a:gd name="connsiteX6" fmla="*/ 127635 w 254317"/>
                  <a:gd name="connsiteY6" fmla="*/ 39053 h 251460"/>
                  <a:gd name="connsiteX7" fmla="*/ 215265 w 254317"/>
                  <a:gd name="connsiteY7" fmla="*/ 125730 h 251460"/>
                  <a:gd name="connsiteX8" fmla="*/ 127635 w 254317"/>
                  <a:gd name="connsiteY8" fmla="*/ 212408 h 251460"/>
                  <a:gd name="connsiteX9" fmla="*/ 40005 w 254317"/>
                  <a:gd name="connsiteY9" fmla="*/ 125730 h 25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317" h="251460">
                    <a:moveTo>
                      <a:pt x="127635" y="251460"/>
                    </a:moveTo>
                    <a:cubicBezTo>
                      <a:pt x="198120" y="251460"/>
                      <a:pt x="254318" y="195263"/>
                      <a:pt x="254318" y="125730"/>
                    </a:cubicBezTo>
                    <a:cubicBezTo>
                      <a:pt x="254318" y="56198"/>
                      <a:pt x="197168" y="0"/>
                      <a:pt x="127635" y="0"/>
                    </a:cubicBezTo>
                    <a:cubicBezTo>
                      <a:pt x="57150" y="0"/>
                      <a:pt x="0" y="56198"/>
                      <a:pt x="0" y="125730"/>
                    </a:cubicBezTo>
                    <a:cubicBezTo>
                      <a:pt x="0" y="195263"/>
                      <a:pt x="57150" y="251460"/>
                      <a:pt x="127635" y="251460"/>
                    </a:cubicBezTo>
                    <a:close/>
                    <a:moveTo>
                      <a:pt x="40005" y="125730"/>
                    </a:moveTo>
                    <a:cubicBezTo>
                      <a:pt x="40005" y="78105"/>
                      <a:pt x="79057" y="39053"/>
                      <a:pt x="127635" y="39053"/>
                    </a:cubicBezTo>
                    <a:cubicBezTo>
                      <a:pt x="176213" y="39053"/>
                      <a:pt x="215265" y="78105"/>
                      <a:pt x="215265" y="125730"/>
                    </a:cubicBezTo>
                    <a:cubicBezTo>
                      <a:pt x="215265" y="173355"/>
                      <a:pt x="176213" y="212408"/>
                      <a:pt x="127635" y="212408"/>
                    </a:cubicBezTo>
                    <a:cubicBezTo>
                      <a:pt x="79057" y="212408"/>
                      <a:pt x="40005" y="173355"/>
                      <a:pt x="40005" y="125730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9" name="Freeform 13">
                <a:extLst>
                  <a:ext uri="{FF2B5EF4-FFF2-40B4-BE49-F238E27FC236}">
                    <a16:creationId xmlns:a16="http://schemas.microsoft.com/office/drawing/2014/main" id="{8225B4A7-ECE4-E74A-C8CD-E176AFF20500}"/>
                  </a:ext>
                </a:extLst>
              </p:cNvPr>
              <p:cNvSpPr/>
              <p:nvPr/>
            </p:nvSpPr>
            <p:spPr>
              <a:xfrm>
                <a:off x="8853857" y="7897273"/>
                <a:ext cx="351483" cy="318135"/>
              </a:xfrm>
              <a:custGeom>
                <a:avLst/>
                <a:gdLst>
                  <a:gd name="connsiteX0" fmla="*/ 343853 w 351483"/>
                  <a:gd name="connsiteY0" fmla="*/ 41910 h 318135"/>
                  <a:gd name="connsiteX1" fmla="*/ 215265 w 351483"/>
                  <a:gd name="connsiteY1" fmla="*/ 0 h 318135"/>
                  <a:gd name="connsiteX2" fmla="*/ 0 w 351483"/>
                  <a:gd name="connsiteY2" fmla="*/ 213360 h 318135"/>
                  <a:gd name="connsiteX3" fmla="*/ 0 w 351483"/>
                  <a:gd name="connsiteY3" fmla="*/ 270510 h 318135"/>
                  <a:gd name="connsiteX4" fmla="*/ 47625 w 351483"/>
                  <a:gd name="connsiteY4" fmla="*/ 318135 h 318135"/>
                  <a:gd name="connsiteX5" fmla="*/ 264795 w 351483"/>
                  <a:gd name="connsiteY5" fmla="*/ 318135 h 318135"/>
                  <a:gd name="connsiteX6" fmla="*/ 284798 w 351483"/>
                  <a:gd name="connsiteY6" fmla="*/ 298132 h 318135"/>
                  <a:gd name="connsiteX7" fmla="*/ 264795 w 351483"/>
                  <a:gd name="connsiteY7" fmla="*/ 277178 h 318135"/>
                  <a:gd name="connsiteX8" fmla="*/ 47625 w 351483"/>
                  <a:gd name="connsiteY8" fmla="*/ 277178 h 318135"/>
                  <a:gd name="connsiteX9" fmla="*/ 39053 w 351483"/>
                  <a:gd name="connsiteY9" fmla="*/ 269557 h 318135"/>
                  <a:gd name="connsiteX10" fmla="*/ 39053 w 351483"/>
                  <a:gd name="connsiteY10" fmla="*/ 212407 h 318135"/>
                  <a:gd name="connsiteX11" fmla="*/ 214313 w 351483"/>
                  <a:gd name="connsiteY11" fmla="*/ 39052 h 318135"/>
                  <a:gd name="connsiteX12" fmla="*/ 319088 w 351483"/>
                  <a:gd name="connsiteY12" fmla="*/ 73342 h 318135"/>
                  <a:gd name="connsiteX13" fmla="*/ 346710 w 351483"/>
                  <a:gd name="connsiteY13" fmla="*/ 69532 h 318135"/>
                  <a:gd name="connsiteX14" fmla="*/ 343853 w 351483"/>
                  <a:gd name="connsiteY14" fmla="*/ 41910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483" h="318135">
                    <a:moveTo>
                      <a:pt x="343853" y="41910"/>
                    </a:moveTo>
                    <a:cubicBezTo>
                      <a:pt x="306705" y="14288"/>
                      <a:pt x="261938" y="0"/>
                      <a:pt x="215265" y="0"/>
                    </a:cubicBezTo>
                    <a:cubicBezTo>
                      <a:pt x="96203" y="0"/>
                      <a:pt x="0" y="95250"/>
                      <a:pt x="0" y="213360"/>
                    </a:cubicBezTo>
                    <a:lnTo>
                      <a:pt x="0" y="270510"/>
                    </a:lnTo>
                    <a:cubicBezTo>
                      <a:pt x="0" y="296228"/>
                      <a:pt x="20955" y="318135"/>
                      <a:pt x="47625" y="318135"/>
                    </a:cubicBezTo>
                    <a:lnTo>
                      <a:pt x="264795" y="318135"/>
                    </a:lnTo>
                    <a:cubicBezTo>
                      <a:pt x="275273" y="318135"/>
                      <a:pt x="284798" y="309563"/>
                      <a:pt x="284798" y="298132"/>
                    </a:cubicBezTo>
                    <a:cubicBezTo>
                      <a:pt x="284798" y="286703"/>
                      <a:pt x="276225" y="277178"/>
                      <a:pt x="264795" y="277178"/>
                    </a:cubicBezTo>
                    <a:lnTo>
                      <a:pt x="47625" y="277178"/>
                    </a:lnTo>
                    <a:cubicBezTo>
                      <a:pt x="42863" y="277178"/>
                      <a:pt x="39053" y="273367"/>
                      <a:pt x="39053" y="269557"/>
                    </a:cubicBezTo>
                    <a:lnTo>
                      <a:pt x="39053" y="212407"/>
                    </a:lnTo>
                    <a:cubicBezTo>
                      <a:pt x="39053" y="117157"/>
                      <a:pt x="118110" y="39052"/>
                      <a:pt x="214313" y="39052"/>
                    </a:cubicBezTo>
                    <a:cubicBezTo>
                      <a:pt x="252413" y="39052"/>
                      <a:pt x="288608" y="50482"/>
                      <a:pt x="319088" y="73342"/>
                    </a:cubicBezTo>
                    <a:cubicBezTo>
                      <a:pt x="327660" y="80010"/>
                      <a:pt x="340043" y="78105"/>
                      <a:pt x="346710" y="69532"/>
                    </a:cubicBezTo>
                    <a:cubicBezTo>
                      <a:pt x="354330" y="60007"/>
                      <a:pt x="352425" y="47625"/>
                      <a:pt x="343853" y="41910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82" name="Graphic 6">
              <a:extLst>
                <a:ext uri="{FF2B5EF4-FFF2-40B4-BE49-F238E27FC236}">
                  <a16:creationId xmlns:a16="http://schemas.microsoft.com/office/drawing/2014/main" id="{CB1CE852-5748-08E8-88BA-D8633F2A6FFB}"/>
                </a:ext>
              </a:extLst>
            </p:cNvPr>
            <p:cNvGrpSpPr/>
            <p:nvPr/>
          </p:nvGrpSpPr>
          <p:grpSpPr>
            <a:xfrm>
              <a:off x="9574657" y="7611523"/>
              <a:ext cx="359335" cy="589597"/>
              <a:chOff x="9574657" y="7611523"/>
              <a:chExt cx="359335" cy="589597"/>
            </a:xfrm>
            <a:solidFill>
              <a:srgbClr val="000000"/>
            </a:solidFill>
          </p:grpSpPr>
          <p:sp>
            <p:nvSpPr>
              <p:cNvPr id="286" name="Freeform 15">
                <a:extLst>
                  <a:ext uri="{FF2B5EF4-FFF2-40B4-BE49-F238E27FC236}">
                    <a16:creationId xmlns:a16="http://schemas.microsoft.com/office/drawing/2014/main" id="{1E49AEF8-D098-F13B-024C-7C51F36EE758}"/>
                  </a:ext>
                </a:extLst>
              </p:cNvPr>
              <p:cNvSpPr/>
              <p:nvPr/>
            </p:nvSpPr>
            <p:spPr>
              <a:xfrm>
                <a:off x="9574657" y="7883938"/>
                <a:ext cx="359335" cy="317182"/>
              </a:xfrm>
              <a:custGeom>
                <a:avLst/>
                <a:gdLst>
                  <a:gd name="connsiteX0" fmla="*/ 144070 w 359335"/>
                  <a:gd name="connsiteY0" fmla="*/ 0 h 317182"/>
                  <a:gd name="connsiteX1" fmla="*/ 7863 w 359335"/>
                  <a:gd name="connsiteY1" fmla="*/ 47625 h 317182"/>
                  <a:gd name="connsiteX2" fmla="*/ 243 w 359335"/>
                  <a:gd name="connsiteY2" fmla="*/ 60960 h 317182"/>
                  <a:gd name="connsiteX3" fmla="*/ 5005 w 359335"/>
                  <a:gd name="connsiteY3" fmla="*/ 75248 h 317182"/>
                  <a:gd name="connsiteX4" fmla="*/ 32628 w 359335"/>
                  <a:gd name="connsiteY4" fmla="*/ 78105 h 317182"/>
                  <a:gd name="connsiteX5" fmla="*/ 144070 w 359335"/>
                  <a:gd name="connsiteY5" fmla="*/ 39052 h 317182"/>
                  <a:gd name="connsiteX6" fmla="*/ 319330 w 359335"/>
                  <a:gd name="connsiteY6" fmla="*/ 212408 h 317182"/>
                  <a:gd name="connsiteX7" fmla="*/ 319330 w 359335"/>
                  <a:gd name="connsiteY7" fmla="*/ 269558 h 317182"/>
                  <a:gd name="connsiteX8" fmla="*/ 310758 w 359335"/>
                  <a:gd name="connsiteY8" fmla="*/ 277178 h 317182"/>
                  <a:gd name="connsiteX9" fmla="*/ 94540 w 359335"/>
                  <a:gd name="connsiteY9" fmla="*/ 277178 h 317182"/>
                  <a:gd name="connsiteX10" fmla="*/ 74538 w 359335"/>
                  <a:gd name="connsiteY10" fmla="*/ 297180 h 317182"/>
                  <a:gd name="connsiteX11" fmla="*/ 94540 w 359335"/>
                  <a:gd name="connsiteY11" fmla="*/ 317183 h 317182"/>
                  <a:gd name="connsiteX12" fmla="*/ 311710 w 359335"/>
                  <a:gd name="connsiteY12" fmla="*/ 317183 h 317182"/>
                  <a:gd name="connsiteX13" fmla="*/ 359335 w 359335"/>
                  <a:gd name="connsiteY13" fmla="*/ 269558 h 317182"/>
                  <a:gd name="connsiteX14" fmla="*/ 359335 w 359335"/>
                  <a:gd name="connsiteY14" fmla="*/ 212408 h 317182"/>
                  <a:gd name="connsiteX15" fmla="*/ 144070 w 359335"/>
                  <a:gd name="connsiteY15" fmla="*/ 0 h 3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9335" h="317182">
                    <a:moveTo>
                      <a:pt x="144070" y="0"/>
                    </a:moveTo>
                    <a:cubicBezTo>
                      <a:pt x="94540" y="0"/>
                      <a:pt x="45963" y="17145"/>
                      <a:pt x="7863" y="47625"/>
                    </a:cubicBezTo>
                    <a:cubicBezTo>
                      <a:pt x="4053" y="50482"/>
                      <a:pt x="1195" y="55245"/>
                      <a:pt x="243" y="60960"/>
                    </a:cubicBezTo>
                    <a:cubicBezTo>
                      <a:pt x="-710" y="65723"/>
                      <a:pt x="1195" y="71438"/>
                      <a:pt x="5005" y="75248"/>
                    </a:cubicBezTo>
                    <a:cubicBezTo>
                      <a:pt x="11673" y="83820"/>
                      <a:pt x="24055" y="84773"/>
                      <a:pt x="32628" y="78105"/>
                    </a:cubicBezTo>
                    <a:cubicBezTo>
                      <a:pt x="64060" y="52388"/>
                      <a:pt x="103113" y="39052"/>
                      <a:pt x="144070" y="39052"/>
                    </a:cubicBezTo>
                    <a:cubicBezTo>
                      <a:pt x="241225" y="39052"/>
                      <a:pt x="319330" y="117158"/>
                      <a:pt x="319330" y="212408"/>
                    </a:cubicBezTo>
                    <a:lnTo>
                      <a:pt x="319330" y="269558"/>
                    </a:lnTo>
                    <a:cubicBezTo>
                      <a:pt x="319330" y="274320"/>
                      <a:pt x="315520" y="277178"/>
                      <a:pt x="310758" y="277178"/>
                    </a:cubicBezTo>
                    <a:lnTo>
                      <a:pt x="94540" y="277178"/>
                    </a:lnTo>
                    <a:cubicBezTo>
                      <a:pt x="84063" y="277178"/>
                      <a:pt x="74538" y="285750"/>
                      <a:pt x="74538" y="297180"/>
                    </a:cubicBezTo>
                    <a:cubicBezTo>
                      <a:pt x="74538" y="308610"/>
                      <a:pt x="83110" y="317183"/>
                      <a:pt x="94540" y="317183"/>
                    </a:cubicBezTo>
                    <a:lnTo>
                      <a:pt x="311710" y="317183"/>
                    </a:lnTo>
                    <a:cubicBezTo>
                      <a:pt x="338380" y="317183"/>
                      <a:pt x="359335" y="296228"/>
                      <a:pt x="359335" y="269558"/>
                    </a:cubicBezTo>
                    <a:lnTo>
                      <a:pt x="359335" y="212408"/>
                    </a:lnTo>
                    <a:cubicBezTo>
                      <a:pt x="359335" y="95250"/>
                      <a:pt x="263133" y="0"/>
                      <a:pt x="144070" y="0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7" name="Freeform 16">
                <a:extLst>
                  <a:ext uri="{FF2B5EF4-FFF2-40B4-BE49-F238E27FC236}">
                    <a16:creationId xmlns:a16="http://schemas.microsoft.com/office/drawing/2014/main" id="{780DB53A-E265-5CC8-18EF-58FCE8C7EBE5}"/>
                  </a:ext>
                </a:extLst>
              </p:cNvPr>
              <p:cNvSpPr/>
              <p:nvPr/>
            </p:nvSpPr>
            <p:spPr>
              <a:xfrm>
                <a:off x="9592045" y="7611523"/>
                <a:ext cx="254317" cy="251459"/>
              </a:xfrm>
              <a:custGeom>
                <a:avLst/>
                <a:gdLst>
                  <a:gd name="connsiteX0" fmla="*/ 126682 w 254317"/>
                  <a:gd name="connsiteY0" fmla="*/ 251460 h 251459"/>
                  <a:gd name="connsiteX1" fmla="*/ 254317 w 254317"/>
                  <a:gd name="connsiteY1" fmla="*/ 125730 h 251459"/>
                  <a:gd name="connsiteX2" fmla="*/ 126682 w 254317"/>
                  <a:gd name="connsiteY2" fmla="*/ 0 h 251459"/>
                  <a:gd name="connsiteX3" fmla="*/ 0 w 254317"/>
                  <a:gd name="connsiteY3" fmla="*/ 125730 h 251459"/>
                  <a:gd name="connsiteX4" fmla="*/ 126682 w 254317"/>
                  <a:gd name="connsiteY4" fmla="*/ 251460 h 251459"/>
                  <a:gd name="connsiteX5" fmla="*/ 39052 w 254317"/>
                  <a:gd name="connsiteY5" fmla="*/ 125730 h 251459"/>
                  <a:gd name="connsiteX6" fmla="*/ 126682 w 254317"/>
                  <a:gd name="connsiteY6" fmla="*/ 39053 h 251459"/>
                  <a:gd name="connsiteX7" fmla="*/ 214313 w 254317"/>
                  <a:gd name="connsiteY7" fmla="*/ 125730 h 251459"/>
                  <a:gd name="connsiteX8" fmla="*/ 126682 w 254317"/>
                  <a:gd name="connsiteY8" fmla="*/ 212408 h 251459"/>
                  <a:gd name="connsiteX9" fmla="*/ 39052 w 254317"/>
                  <a:gd name="connsiteY9" fmla="*/ 125730 h 25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317" h="251459">
                    <a:moveTo>
                      <a:pt x="126682" y="251460"/>
                    </a:moveTo>
                    <a:cubicBezTo>
                      <a:pt x="197167" y="251460"/>
                      <a:pt x="254317" y="195263"/>
                      <a:pt x="254317" y="125730"/>
                    </a:cubicBezTo>
                    <a:cubicBezTo>
                      <a:pt x="254317" y="56197"/>
                      <a:pt x="197167" y="0"/>
                      <a:pt x="126682" y="0"/>
                    </a:cubicBezTo>
                    <a:cubicBezTo>
                      <a:pt x="56197" y="0"/>
                      <a:pt x="0" y="56197"/>
                      <a:pt x="0" y="125730"/>
                    </a:cubicBezTo>
                    <a:cubicBezTo>
                      <a:pt x="0" y="195263"/>
                      <a:pt x="57150" y="251460"/>
                      <a:pt x="126682" y="251460"/>
                    </a:cubicBezTo>
                    <a:close/>
                    <a:moveTo>
                      <a:pt x="39052" y="125730"/>
                    </a:moveTo>
                    <a:cubicBezTo>
                      <a:pt x="39052" y="78105"/>
                      <a:pt x="78105" y="39053"/>
                      <a:pt x="126682" y="39053"/>
                    </a:cubicBezTo>
                    <a:cubicBezTo>
                      <a:pt x="175260" y="39053"/>
                      <a:pt x="214313" y="78105"/>
                      <a:pt x="214313" y="125730"/>
                    </a:cubicBezTo>
                    <a:cubicBezTo>
                      <a:pt x="214313" y="173355"/>
                      <a:pt x="175260" y="212408"/>
                      <a:pt x="126682" y="212408"/>
                    </a:cubicBezTo>
                    <a:cubicBezTo>
                      <a:pt x="78105" y="212408"/>
                      <a:pt x="39052" y="173355"/>
                      <a:pt x="39052" y="125730"/>
                    </a:cubicBezTo>
                    <a:close/>
                  </a:path>
                </a:pathLst>
              </a:custGeom>
              <a:solidFill>
                <a:srgbClr val="0F0F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83" name="Graphic 6">
              <a:extLst>
                <a:ext uri="{FF2B5EF4-FFF2-40B4-BE49-F238E27FC236}">
                  <a16:creationId xmlns:a16="http://schemas.microsoft.com/office/drawing/2014/main" id="{50256E94-1677-FE2A-96A7-18DE7E571656}"/>
                </a:ext>
              </a:extLst>
            </p:cNvPr>
            <p:cNvGrpSpPr/>
            <p:nvPr/>
          </p:nvGrpSpPr>
          <p:grpSpPr>
            <a:xfrm>
              <a:off x="9099602" y="7502938"/>
              <a:ext cx="588645" cy="767714"/>
              <a:chOff x="9099602" y="7502938"/>
              <a:chExt cx="588645" cy="767714"/>
            </a:xfrm>
            <a:solidFill>
              <a:srgbClr val="7A003C"/>
            </a:solidFill>
          </p:grpSpPr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19EEA17C-8EBF-F57B-2378-3EF887B4767A}"/>
                  </a:ext>
                </a:extLst>
              </p:cNvPr>
              <p:cNvSpPr/>
              <p:nvPr/>
            </p:nvSpPr>
            <p:spPr>
              <a:xfrm>
                <a:off x="9099602" y="7840123"/>
                <a:ext cx="588645" cy="430529"/>
              </a:xfrm>
              <a:custGeom>
                <a:avLst/>
                <a:gdLst>
                  <a:gd name="connsiteX0" fmla="*/ 294323 w 588645"/>
                  <a:gd name="connsiteY0" fmla="*/ 0 h 430529"/>
                  <a:gd name="connsiteX1" fmla="*/ 0 w 588645"/>
                  <a:gd name="connsiteY1" fmla="*/ 291465 h 430529"/>
                  <a:gd name="connsiteX2" fmla="*/ 0 w 588645"/>
                  <a:gd name="connsiteY2" fmla="*/ 371475 h 430529"/>
                  <a:gd name="connsiteX3" fmla="*/ 59055 w 588645"/>
                  <a:gd name="connsiteY3" fmla="*/ 430530 h 430529"/>
                  <a:gd name="connsiteX4" fmla="*/ 529590 w 588645"/>
                  <a:gd name="connsiteY4" fmla="*/ 430530 h 430529"/>
                  <a:gd name="connsiteX5" fmla="*/ 588645 w 588645"/>
                  <a:gd name="connsiteY5" fmla="*/ 371475 h 430529"/>
                  <a:gd name="connsiteX6" fmla="*/ 588645 w 588645"/>
                  <a:gd name="connsiteY6" fmla="*/ 291465 h 430529"/>
                  <a:gd name="connsiteX7" fmla="*/ 294323 w 588645"/>
                  <a:gd name="connsiteY7" fmla="*/ 0 h 430529"/>
                  <a:gd name="connsiteX8" fmla="*/ 549593 w 588645"/>
                  <a:gd name="connsiteY8" fmla="*/ 291465 h 430529"/>
                  <a:gd name="connsiteX9" fmla="*/ 549593 w 588645"/>
                  <a:gd name="connsiteY9" fmla="*/ 371475 h 430529"/>
                  <a:gd name="connsiteX10" fmla="*/ 529590 w 588645"/>
                  <a:gd name="connsiteY10" fmla="*/ 390525 h 430529"/>
                  <a:gd name="connsiteX11" fmla="*/ 59055 w 588645"/>
                  <a:gd name="connsiteY11" fmla="*/ 390525 h 430529"/>
                  <a:gd name="connsiteX12" fmla="*/ 39053 w 588645"/>
                  <a:gd name="connsiteY12" fmla="*/ 371475 h 430529"/>
                  <a:gd name="connsiteX13" fmla="*/ 39053 w 588645"/>
                  <a:gd name="connsiteY13" fmla="*/ 291465 h 430529"/>
                  <a:gd name="connsiteX14" fmla="*/ 294323 w 588645"/>
                  <a:gd name="connsiteY14" fmla="*/ 39052 h 430529"/>
                  <a:gd name="connsiteX15" fmla="*/ 474345 w 588645"/>
                  <a:gd name="connsiteY15" fmla="*/ 113348 h 430529"/>
                  <a:gd name="connsiteX16" fmla="*/ 549593 w 588645"/>
                  <a:gd name="connsiteY16" fmla="*/ 291465 h 43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8645" h="430529">
                    <a:moveTo>
                      <a:pt x="294323" y="0"/>
                    </a:moveTo>
                    <a:cubicBezTo>
                      <a:pt x="131445" y="0"/>
                      <a:pt x="0" y="130492"/>
                      <a:pt x="0" y="291465"/>
                    </a:cubicBezTo>
                    <a:lnTo>
                      <a:pt x="0" y="371475"/>
                    </a:lnTo>
                    <a:cubicBezTo>
                      <a:pt x="0" y="403860"/>
                      <a:pt x="26670" y="430530"/>
                      <a:pt x="59055" y="430530"/>
                    </a:cubicBezTo>
                    <a:lnTo>
                      <a:pt x="529590" y="430530"/>
                    </a:lnTo>
                    <a:cubicBezTo>
                      <a:pt x="561975" y="430530"/>
                      <a:pt x="588645" y="403860"/>
                      <a:pt x="588645" y="371475"/>
                    </a:cubicBezTo>
                    <a:lnTo>
                      <a:pt x="588645" y="291465"/>
                    </a:lnTo>
                    <a:cubicBezTo>
                      <a:pt x="588645" y="130492"/>
                      <a:pt x="457200" y="0"/>
                      <a:pt x="294323" y="0"/>
                    </a:cubicBezTo>
                    <a:close/>
                    <a:moveTo>
                      <a:pt x="549593" y="291465"/>
                    </a:moveTo>
                    <a:lnTo>
                      <a:pt x="549593" y="371475"/>
                    </a:lnTo>
                    <a:cubicBezTo>
                      <a:pt x="549593" y="381953"/>
                      <a:pt x="541020" y="390525"/>
                      <a:pt x="529590" y="390525"/>
                    </a:cubicBezTo>
                    <a:lnTo>
                      <a:pt x="59055" y="390525"/>
                    </a:lnTo>
                    <a:cubicBezTo>
                      <a:pt x="48578" y="390525"/>
                      <a:pt x="39053" y="381953"/>
                      <a:pt x="39053" y="371475"/>
                    </a:cubicBezTo>
                    <a:lnTo>
                      <a:pt x="39053" y="291465"/>
                    </a:lnTo>
                    <a:cubicBezTo>
                      <a:pt x="39053" y="152400"/>
                      <a:pt x="153353" y="39052"/>
                      <a:pt x="294323" y="39052"/>
                    </a:cubicBezTo>
                    <a:cubicBezTo>
                      <a:pt x="361950" y="39052"/>
                      <a:pt x="426720" y="65722"/>
                      <a:pt x="474345" y="113348"/>
                    </a:cubicBezTo>
                    <a:cubicBezTo>
                      <a:pt x="522923" y="160973"/>
                      <a:pt x="549593" y="224790"/>
                      <a:pt x="549593" y="291465"/>
                    </a:cubicBezTo>
                    <a:close/>
                  </a:path>
                </a:pathLst>
              </a:custGeom>
              <a:solidFill>
                <a:srgbClr val="79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C8FE0C22-5B21-7A79-DB9D-BF63C471EADB}"/>
                  </a:ext>
                </a:extLst>
              </p:cNvPr>
              <p:cNvSpPr/>
              <p:nvPr/>
            </p:nvSpPr>
            <p:spPr>
              <a:xfrm>
                <a:off x="9225332" y="7502938"/>
                <a:ext cx="325755" cy="321944"/>
              </a:xfrm>
              <a:custGeom>
                <a:avLst/>
                <a:gdLst>
                  <a:gd name="connsiteX0" fmla="*/ 162878 w 325755"/>
                  <a:gd name="connsiteY0" fmla="*/ 321945 h 321944"/>
                  <a:gd name="connsiteX1" fmla="*/ 325755 w 325755"/>
                  <a:gd name="connsiteY1" fmla="*/ 160973 h 321944"/>
                  <a:gd name="connsiteX2" fmla="*/ 162878 w 325755"/>
                  <a:gd name="connsiteY2" fmla="*/ 0 h 321944"/>
                  <a:gd name="connsiteX3" fmla="*/ 0 w 325755"/>
                  <a:gd name="connsiteY3" fmla="*/ 160973 h 321944"/>
                  <a:gd name="connsiteX4" fmla="*/ 162878 w 325755"/>
                  <a:gd name="connsiteY4" fmla="*/ 321945 h 321944"/>
                  <a:gd name="connsiteX5" fmla="*/ 39053 w 325755"/>
                  <a:gd name="connsiteY5" fmla="*/ 160973 h 321944"/>
                  <a:gd name="connsiteX6" fmla="*/ 161925 w 325755"/>
                  <a:gd name="connsiteY6" fmla="*/ 39053 h 321944"/>
                  <a:gd name="connsiteX7" fmla="*/ 284797 w 325755"/>
                  <a:gd name="connsiteY7" fmla="*/ 160973 h 321944"/>
                  <a:gd name="connsiteX8" fmla="*/ 161925 w 325755"/>
                  <a:gd name="connsiteY8" fmla="*/ 282893 h 321944"/>
                  <a:gd name="connsiteX9" fmla="*/ 39053 w 325755"/>
                  <a:gd name="connsiteY9" fmla="*/ 160973 h 32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755" h="321944">
                    <a:moveTo>
                      <a:pt x="162878" y="321945"/>
                    </a:moveTo>
                    <a:cubicBezTo>
                      <a:pt x="252413" y="321945"/>
                      <a:pt x="325755" y="249555"/>
                      <a:pt x="325755" y="160973"/>
                    </a:cubicBezTo>
                    <a:cubicBezTo>
                      <a:pt x="325755" y="72390"/>
                      <a:pt x="252413" y="0"/>
                      <a:pt x="162878" y="0"/>
                    </a:cubicBezTo>
                    <a:cubicBezTo>
                      <a:pt x="73343" y="0"/>
                      <a:pt x="0" y="71438"/>
                      <a:pt x="0" y="160973"/>
                    </a:cubicBezTo>
                    <a:cubicBezTo>
                      <a:pt x="0" y="249555"/>
                      <a:pt x="72390" y="321945"/>
                      <a:pt x="162878" y="321945"/>
                    </a:cubicBezTo>
                    <a:close/>
                    <a:moveTo>
                      <a:pt x="39053" y="160973"/>
                    </a:moveTo>
                    <a:cubicBezTo>
                      <a:pt x="39053" y="94298"/>
                      <a:pt x="94298" y="39053"/>
                      <a:pt x="161925" y="39053"/>
                    </a:cubicBezTo>
                    <a:cubicBezTo>
                      <a:pt x="229553" y="39053"/>
                      <a:pt x="284797" y="93345"/>
                      <a:pt x="284797" y="160973"/>
                    </a:cubicBezTo>
                    <a:cubicBezTo>
                      <a:pt x="284797" y="227648"/>
                      <a:pt x="229553" y="282893"/>
                      <a:pt x="161925" y="282893"/>
                    </a:cubicBezTo>
                    <a:cubicBezTo>
                      <a:pt x="94298" y="282893"/>
                      <a:pt x="39053" y="227648"/>
                      <a:pt x="39053" y="160973"/>
                    </a:cubicBezTo>
                    <a:close/>
                  </a:path>
                </a:pathLst>
              </a:custGeom>
              <a:solidFill>
                <a:srgbClr val="7900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90" name="Group 289" descr="An icon of the maple leaf.">
            <a:extLst>
              <a:ext uri="{FF2B5EF4-FFF2-40B4-BE49-F238E27FC236}">
                <a16:creationId xmlns:a16="http://schemas.microsoft.com/office/drawing/2014/main" id="{F27F1CDB-221C-F71D-F65E-92D29B42C288}"/>
              </a:ext>
            </a:extLst>
          </p:cNvPr>
          <p:cNvGrpSpPr/>
          <p:nvPr/>
        </p:nvGrpSpPr>
        <p:grpSpPr>
          <a:xfrm>
            <a:off x="10376790" y="6399218"/>
            <a:ext cx="1010602" cy="1030605"/>
            <a:chOff x="10911192" y="6454461"/>
            <a:chExt cx="1010602" cy="1030605"/>
          </a:xfrm>
        </p:grpSpPr>
        <p:sp>
          <p:nvSpPr>
            <p:cNvPr id="291" name="Freeform 32">
              <a:extLst>
                <a:ext uri="{FF2B5EF4-FFF2-40B4-BE49-F238E27FC236}">
                  <a16:creationId xmlns:a16="http://schemas.microsoft.com/office/drawing/2014/main" id="{74527282-26F2-AA90-275C-8F6411709C41}"/>
                </a:ext>
              </a:extLst>
            </p:cNvPr>
            <p:cNvSpPr/>
            <p:nvPr/>
          </p:nvSpPr>
          <p:spPr>
            <a:xfrm>
              <a:off x="11391252" y="7203126"/>
              <a:ext cx="49530" cy="281940"/>
            </a:xfrm>
            <a:custGeom>
              <a:avLst/>
              <a:gdLst>
                <a:gd name="connsiteX0" fmla="*/ 0 w 49530"/>
                <a:gd name="connsiteY0" fmla="*/ 0 h 281940"/>
                <a:gd name="connsiteX1" fmla="*/ 49530 w 49530"/>
                <a:gd name="connsiteY1" fmla="*/ 0 h 281940"/>
                <a:gd name="connsiteX2" fmla="*/ 49530 w 49530"/>
                <a:gd name="connsiteY2" fmla="*/ 281940 h 281940"/>
                <a:gd name="connsiteX3" fmla="*/ 0 w 49530"/>
                <a:gd name="connsiteY3" fmla="*/ 281940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" h="281940">
                  <a:moveTo>
                    <a:pt x="0" y="0"/>
                  </a:moveTo>
                  <a:lnTo>
                    <a:pt x="49530" y="0"/>
                  </a:lnTo>
                  <a:lnTo>
                    <a:pt x="49530" y="281940"/>
                  </a:lnTo>
                  <a:lnTo>
                    <a:pt x="0" y="281940"/>
                  </a:lnTo>
                  <a:close/>
                </a:path>
              </a:pathLst>
            </a:custGeom>
            <a:solidFill>
              <a:srgbClr val="79003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2" name="Freeform 33">
              <a:extLst>
                <a:ext uri="{FF2B5EF4-FFF2-40B4-BE49-F238E27FC236}">
                  <a16:creationId xmlns:a16="http://schemas.microsoft.com/office/drawing/2014/main" id="{886269EF-892D-9478-7E6D-CC53115CF6B6}"/>
                </a:ext>
              </a:extLst>
            </p:cNvPr>
            <p:cNvSpPr/>
            <p:nvPr/>
          </p:nvSpPr>
          <p:spPr>
            <a:xfrm>
              <a:off x="10911192" y="6454461"/>
              <a:ext cx="1010602" cy="815340"/>
            </a:xfrm>
            <a:custGeom>
              <a:avLst/>
              <a:gdLst>
                <a:gd name="connsiteX0" fmla="*/ 770573 w 1010602"/>
                <a:gd name="connsiteY0" fmla="*/ 815340 h 815340"/>
                <a:gd name="connsiteX1" fmla="*/ 504825 w 1010602"/>
                <a:gd name="connsiteY1" fmla="*/ 772478 h 815340"/>
                <a:gd name="connsiteX2" fmla="*/ 239078 w 1010602"/>
                <a:gd name="connsiteY2" fmla="*/ 815340 h 815340"/>
                <a:gd name="connsiteX3" fmla="*/ 261937 w 1010602"/>
                <a:gd name="connsiteY3" fmla="*/ 722948 h 815340"/>
                <a:gd name="connsiteX4" fmla="*/ 0 w 1010602"/>
                <a:gd name="connsiteY4" fmla="*/ 518160 h 815340"/>
                <a:gd name="connsiteX5" fmla="*/ 73343 w 1010602"/>
                <a:gd name="connsiteY5" fmla="*/ 483870 h 815340"/>
                <a:gd name="connsiteX6" fmla="*/ 21907 w 1010602"/>
                <a:gd name="connsiteY6" fmla="*/ 325755 h 815340"/>
                <a:gd name="connsiteX7" fmla="*/ 56197 w 1010602"/>
                <a:gd name="connsiteY7" fmla="*/ 325755 h 815340"/>
                <a:gd name="connsiteX8" fmla="*/ 186690 w 1010602"/>
                <a:gd name="connsiteY8" fmla="*/ 356235 h 815340"/>
                <a:gd name="connsiteX9" fmla="*/ 193358 w 1010602"/>
                <a:gd name="connsiteY9" fmla="*/ 277178 h 815340"/>
                <a:gd name="connsiteX10" fmla="*/ 379095 w 1010602"/>
                <a:gd name="connsiteY10" fmla="*/ 446723 h 815340"/>
                <a:gd name="connsiteX11" fmla="*/ 324803 w 1010602"/>
                <a:gd name="connsiteY11" fmla="*/ 105728 h 815340"/>
                <a:gd name="connsiteX12" fmla="*/ 416243 w 1010602"/>
                <a:gd name="connsiteY12" fmla="*/ 138113 h 815340"/>
                <a:gd name="connsiteX13" fmla="*/ 506730 w 1010602"/>
                <a:gd name="connsiteY13" fmla="*/ 0 h 815340"/>
                <a:gd name="connsiteX14" fmla="*/ 597218 w 1010602"/>
                <a:gd name="connsiteY14" fmla="*/ 138113 h 815340"/>
                <a:gd name="connsiteX15" fmla="*/ 688658 w 1010602"/>
                <a:gd name="connsiteY15" fmla="*/ 105728 h 815340"/>
                <a:gd name="connsiteX16" fmla="*/ 634365 w 1010602"/>
                <a:gd name="connsiteY16" fmla="*/ 446723 h 815340"/>
                <a:gd name="connsiteX17" fmla="*/ 820103 w 1010602"/>
                <a:gd name="connsiteY17" fmla="*/ 277178 h 815340"/>
                <a:gd name="connsiteX18" fmla="*/ 826770 w 1010602"/>
                <a:gd name="connsiteY18" fmla="*/ 356235 h 815340"/>
                <a:gd name="connsiteX19" fmla="*/ 991553 w 1010602"/>
                <a:gd name="connsiteY19" fmla="*/ 318135 h 815340"/>
                <a:gd name="connsiteX20" fmla="*/ 937260 w 1010602"/>
                <a:gd name="connsiteY20" fmla="*/ 484823 h 815340"/>
                <a:gd name="connsiteX21" fmla="*/ 1010603 w 1010602"/>
                <a:gd name="connsiteY21" fmla="*/ 519113 h 815340"/>
                <a:gd name="connsiteX22" fmla="*/ 748665 w 1010602"/>
                <a:gd name="connsiteY22" fmla="*/ 722948 h 815340"/>
                <a:gd name="connsiteX23" fmla="*/ 771525 w 1010602"/>
                <a:gd name="connsiteY23" fmla="*/ 815340 h 815340"/>
                <a:gd name="connsiteX24" fmla="*/ 80963 w 1010602"/>
                <a:gd name="connsiteY24" fmla="*/ 527685 h 815340"/>
                <a:gd name="connsiteX25" fmla="*/ 310515 w 1010602"/>
                <a:gd name="connsiteY25" fmla="*/ 705803 h 815340"/>
                <a:gd name="connsiteX26" fmla="*/ 296228 w 1010602"/>
                <a:gd name="connsiteY26" fmla="*/ 762953 h 815340"/>
                <a:gd name="connsiteX27" fmla="*/ 504825 w 1010602"/>
                <a:gd name="connsiteY27" fmla="*/ 728663 h 815340"/>
                <a:gd name="connsiteX28" fmla="*/ 713423 w 1010602"/>
                <a:gd name="connsiteY28" fmla="*/ 762953 h 815340"/>
                <a:gd name="connsiteX29" fmla="*/ 699135 w 1010602"/>
                <a:gd name="connsiteY29" fmla="*/ 705803 h 815340"/>
                <a:gd name="connsiteX30" fmla="*/ 928688 w 1010602"/>
                <a:gd name="connsiteY30" fmla="*/ 527685 h 815340"/>
                <a:gd name="connsiteX31" fmla="*/ 883920 w 1010602"/>
                <a:gd name="connsiteY31" fmla="*/ 506730 h 815340"/>
                <a:gd name="connsiteX32" fmla="*/ 925830 w 1010602"/>
                <a:gd name="connsiteY32" fmla="*/ 376238 h 815340"/>
                <a:gd name="connsiteX33" fmla="*/ 786765 w 1010602"/>
                <a:gd name="connsiteY33" fmla="*/ 408623 h 815340"/>
                <a:gd name="connsiteX34" fmla="*/ 782955 w 1010602"/>
                <a:gd name="connsiteY34" fmla="*/ 366713 h 815340"/>
                <a:gd name="connsiteX35" fmla="*/ 571500 w 1010602"/>
                <a:gd name="connsiteY35" fmla="*/ 560070 h 815340"/>
                <a:gd name="connsiteX36" fmla="*/ 634365 w 1010602"/>
                <a:gd name="connsiteY36" fmla="*/ 168593 h 815340"/>
                <a:gd name="connsiteX37" fmla="*/ 579120 w 1010602"/>
                <a:gd name="connsiteY37" fmla="*/ 187643 h 815340"/>
                <a:gd name="connsiteX38" fmla="*/ 505778 w 1010602"/>
                <a:gd name="connsiteY38" fmla="*/ 76200 h 815340"/>
                <a:gd name="connsiteX39" fmla="*/ 432435 w 1010602"/>
                <a:gd name="connsiteY39" fmla="*/ 187643 h 815340"/>
                <a:gd name="connsiteX40" fmla="*/ 377190 w 1010602"/>
                <a:gd name="connsiteY40" fmla="*/ 168593 h 815340"/>
                <a:gd name="connsiteX41" fmla="*/ 440055 w 1010602"/>
                <a:gd name="connsiteY41" fmla="*/ 560070 h 815340"/>
                <a:gd name="connsiteX42" fmla="*/ 228600 w 1010602"/>
                <a:gd name="connsiteY42" fmla="*/ 366713 h 815340"/>
                <a:gd name="connsiteX43" fmla="*/ 224790 w 1010602"/>
                <a:gd name="connsiteY43" fmla="*/ 408623 h 815340"/>
                <a:gd name="connsiteX44" fmla="*/ 83820 w 1010602"/>
                <a:gd name="connsiteY44" fmla="*/ 376238 h 815340"/>
                <a:gd name="connsiteX45" fmla="*/ 125730 w 1010602"/>
                <a:gd name="connsiteY45" fmla="*/ 506730 h 815340"/>
                <a:gd name="connsiteX46" fmla="*/ 80963 w 1010602"/>
                <a:gd name="connsiteY46" fmla="*/ 527685 h 8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10602" h="815340">
                  <a:moveTo>
                    <a:pt x="770573" y="815340"/>
                  </a:moveTo>
                  <a:lnTo>
                    <a:pt x="504825" y="772478"/>
                  </a:lnTo>
                  <a:lnTo>
                    <a:pt x="239078" y="815340"/>
                  </a:lnTo>
                  <a:lnTo>
                    <a:pt x="261937" y="722948"/>
                  </a:lnTo>
                  <a:lnTo>
                    <a:pt x="0" y="518160"/>
                  </a:lnTo>
                  <a:lnTo>
                    <a:pt x="73343" y="483870"/>
                  </a:lnTo>
                  <a:lnTo>
                    <a:pt x="21907" y="325755"/>
                  </a:lnTo>
                  <a:lnTo>
                    <a:pt x="56197" y="325755"/>
                  </a:lnTo>
                  <a:lnTo>
                    <a:pt x="186690" y="356235"/>
                  </a:lnTo>
                  <a:lnTo>
                    <a:pt x="193358" y="277178"/>
                  </a:lnTo>
                  <a:lnTo>
                    <a:pt x="379095" y="446723"/>
                  </a:lnTo>
                  <a:lnTo>
                    <a:pt x="324803" y="105728"/>
                  </a:lnTo>
                  <a:lnTo>
                    <a:pt x="416243" y="138113"/>
                  </a:lnTo>
                  <a:lnTo>
                    <a:pt x="506730" y="0"/>
                  </a:lnTo>
                  <a:lnTo>
                    <a:pt x="597218" y="138113"/>
                  </a:lnTo>
                  <a:lnTo>
                    <a:pt x="688658" y="105728"/>
                  </a:lnTo>
                  <a:lnTo>
                    <a:pt x="634365" y="446723"/>
                  </a:lnTo>
                  <a:lnTo>
                    <a:pt x="820103" y="277178"/>
                  </a:lnTo>
                  <a:lnTo>
                    <a:pt x="826770" y="356235"/>
                  </a:lnTo>
                  <a:lnTo>
                    <a:pt x="991553" y="318135"/>
                  </a:lnTo>
                  <a:lnTo>
                    <a:pt x="937260" y="484823"/>
                  </a:lnTo>
                  <a:lnTo>
                    <a:pt x="1010603" y="519113"/>
                  </a:lnTo>
                  <a:lnTo>
                    <a:pt x="748665" y="722948"/>
                  </a:lnTo>
                  <a:lnTo>
                    <a:pt x="771525" y="815340"/>
                  </a:lnTo>
                  <a:close/>
                  <a:moveTo>
                    <a:pt x="80963" y="527685"/>
                  </a:moveTo>
                  <a:lnTo>
                    <a:pt x="310515" y="705803"/>
                  </a:lnTo>
                  <a:lnTo>
                    <a:pt x="296228" y="762953"/>
                  </a:lnTo>
                  <a:lnTo>
                    <a:pt x="504825" y="728663"/>
                  </a:lnTo>
                  <a:lnTo>
                    <a:pt x="713423" y="762953"/>
                  </a:lnTo>
                  <a:lnTo>
                    <a:pt x="699135" y="705803"/>
                  </a:lnTo>
                  <a:lnTo>
                    <a:pt x="928688" y="527685"/>
                  </a:lnTo>
                  <a:lnTo>
                    <a:pt x="883920" y="506730"/>
                  </a:lnTo>
                  <a:lnTo>
                    <a:pt x="925830" y="376238"/>
                  </a:lnTo>
                  <a:lnTo>
                    <a:pt x="786765" y="408623"/>
                  </a:lnTo>
                  <a:lnTo>
                    <a:pt x="782955" y="366713"/>
                  </a:lnTo>
                  <a:lnTo>
                    <a:pt x="571500" y="560070"/>
                  </a:lnTo>
                  <a:lnTo>
                    <a:pt x="634365" y="168593"/>
                  </a:lnTo>
                  <a:lnTo>
                    <a:pt x="579120" y="187643"/>
                  </a:lnTo>
                  <a:lnTo>
                    <a:pt x="505778" y="76200"/>
                  </a:lnTo>
                  <a:lnTo>
                    <a:pt x="432435" y="187643"/>
                  </a:lnTo>
                  <a:lnTo>
                    <a:pt x="377190" y="168593"/>
                  </a:lnTo>
                  <a:lnTo>
                    <a:pt x="440055" y="560070"/>
                  </a:lnTo>
                  <a:lnTo>
                    <a:pt x="228600" y="366713"/>
                  </a:lnTo>
                  <a:lnTo>
                    <a:pt x="224790" y="408623"/>
                  </a:lnTo>
                  <a:lnTo>
                    <a:pt x="83820" y="376238"/>
                  </a:lnTo>
                  <a:lnTo>
                    <a:pt x="125730" y="506730"/>
                  </a:lnTo>
                  <a:lnTo>
                    <a:pt x="80963" y="527685"/>
                  </a:lnTo>
                  <a:close/>
                </a:path>
              </a:pathLst>
            </a:custGeom>
            <a:solidFill>
              <a:srgbClr val="0F0F0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93" name="Group 292" descr="An icon of a hand with a seedling.">
            <a:extLst>
              <a:ext uri="{FF2B5EF4-FFF2-40B4-BE49-F238E27FC236}">
                <a16:creationId xmlns:a16="http://schemas.microsoft.com/office/drawing/2014/main" id="{28CA563E-BC4A-E3FA-FC6E-D766B99C7CA7}"/>
              </a:ext>
            </a:extLst>
          </p:cNvPr>
          <p:cNvGrpSpPr/>
          <p:nvPr/>
        </p:nvGrpSpPr>
        <p:grpSpPr>
          <a:xfrm>
            <a:off x="11838169" y="6191797"/>
            <a:ext cx="1087755" cy="1087754"/>
            <a:chOff x="12372571" y="7209566"/>
            <a:chExt cx="1087755" cy="1087754"/>
          </a:xfrm>
        </p:grpSpPr>
        <p:sp>
          <p:nvSpPr>
            <p:cNvPr id="294" name="Freeform 10">
              <a:extLst>
                <a:ext uri="{FF2B5EF4-FFF2-40B4-BE49-F238E27FC236}">
                  <a16:creationId xmlns:a16="http://schemas.microsoft.com/office/drawing/2014/main" id="{BC487144-8ED8-1FE0-883B-5358D67DF081}"/>
                </a:ext>
              </a:extLst>
            </p:cNvPr>
            <p:cNvSpPr/>
            <p:nvPr/>
          </p:nvSpPr>
          <p:spPr>
            <a:xfrm>
              <a:off x="12769764" y="7286718"/>
              <a:ext cx="553402" cy="402907"/>
            </a:xfrm>
            <a:custGeom>
              <a:avLst/>
              <a:gdLst>
                <a:gd name="connsiteX0" fmla="*/ 467678 w 553402"/>
                <a:gd name="connsiteY0" fmla="*/ 0 h 402907"/>
                <a:gd name="connsiteX1" fmla="*/ 276225 w 553402"/>
                <a:gd name="connsiteY1" fmla="*/ 120015 h 402907"/>
                <a:gd name="connsiteX2" fmla="*/ 84772 w 553402"/>
                <a:gd name="connsiteY2" fmla="*/ 0 h 402907"/>
                <a:gd name="connsiteX3" fmla="*/ 0 w 553402"/>
                <a:gd name="connsiteY3" fmla="*/ 0 h 402907"/>
                <a:gd name="connsiteX4" fmla="*/ 0 w 553402"/>
                <a:gd name="connsiteY4" fmla="*/ 20955 h 402907"/>
                <a:gd name="connsiteX5" fmla="*/ 212407 w 553402"/>
                <a:gd name="connsiteY5" fmla="*/ 233363 h 402907"/>
                <a:gd name="connsiteX6" fmla="*/ 255270 w 553402"/>
                <a:gd name="connsiteY6" fmla="*/ 233363 h 402907"/>
                <a:gd name="connsiteX7" fmla="*/ 255270 w 553402"/>
                <a:gd name="connsiteY7" fmla="*/ 402908 h 402907"/>
                <a:gd name="connsiteX8" fmla="*/ 298132 w 553402"/>
                <a:gd name="connsiteY8" fmla="*/ 402908 h 402907"/>
                <a:gd name="connsiteX9" fmla="*/ 298132 w 553402"/>
                <a:gd name="connsiteY9" fmla="*/ 233363 h 402907"/>
                <a:gd name="connsiteX10" fmla="*/ 340995 w 553402"/>
                <a:gd name="connsiteY10" fmla="*/ 233363 h 402907"/>
                <a:gd name="connsiteX11" fmla="*/ 553403 w 553402"/>
                <a:gd name="connsiteY11" fmla="*/ 20955 h 402907"/>
                <a:gd name="connsiteX12" fmla="*/ 553403 w 553402"/>
                <a:gd name="connsiteY12" fmla="*/ 0 h 402907"/>
                <a:gd name="connsiteX13" fmla="*/ 468630 w 553402"/>
                <a:gd name="connsiteY13" fmla="*/ 0 h 402907"/>
                <a:gd name="connsiteX14" fmla="*/ 212407 w 553402"/>
                <a:gd name="connsiteY14" fmla="*/ 190500 h 402907"/>
                <a:gd name="connsiteX15" fmla="*/ 43815 w 553402"/>
                <a:gd name="connsiteY15" fmla="*/ 41910 h 402907"/>
                <a:gd name="connsiteX16" fmla="*/ 84772 w 553402"/>
                <a:gd name="connsiteY16" fmla="*/ 41910 h 402907"/>
                <a:gd name="connsiteX17" fmla="*/ 253365 w 553402"/>
                <a:gd name="connsiteY17" fmla="*/ 190500 h 402907"/>
                <a:gd name="connsiteX18" fmla="*/ 212407 w 553402"/>
                <a:gd name="connsiteY18" fmla="*/ 190500 h 402907"/>
                <a:gd name="connsiteX19" fmla="*/ 340042 w 553402"/>
                <a:gd name="connsiteY19" fmla="*/ 190500 h 402907"/>
                <a:gd name="connsiteX20" fmla="*/ 299085 w 553402"/>
                <a:gd name="connsiteY20" fmla="*/ 190500 h 402907"/>
                <a:gd name="connsiteX21" fmla="*/ 467678 w 553402"/>
                <a:gd name="connsiteY21" fmla="*/ 41910 h 402907"/>
                <a:gd name="connsiteX22" fmla="*/ 508635 w 553402"/>
                <a:gd name="connsiteY22" fmla="*/ 41910 h 402907"/>
                <a:gd name="connsiteX23" fmla="*/ 340042 w 553402"/>
                <a:gd name="connsiteY23" fmla="*/ 190500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3402" h="402907">
                  <a:moveTo>
                    <a:pt x="467678" y="0"/>
                  </a:moveTo>
                  <a:cubicBezTo>
                    <a:pt x="383857" y="0"/>
                    <a:pt x="310515" y="48578"/>
                    <a:pt x="276225" y="120015"/>
                  </a:cubicBezTo>
                  <a:cubicBezTo>
                    <a:pt x="241935" y="49530"/>
                    <a:pt x="168592" y="0"/>
                    <a:pt x="84772" y="0"/>
                  </a:cubicBezTo>
                  <a:lnTo>
                    <a:pt x="0" y="0"/>
                  </a:lnTo>
                  <a:lnTo>
                    <a:pt x="0" y="20955"/>
                  </a:lnTo>
                  <a:cubicBezTo>
                    <a:pt x="0" y="138113"/>
                    <a:pt x="95250" y="233363"/>
                    <a:pt x="212407" y="233363"/>
                  </a:cubicBezTo>
                  <a:lnTo>
                    <a:pt x="255270" y="233363"/>
                  </a:lnTo>
                  <a:lnTo>
                    <a:pt x="255270" y="402908"/>
                  </a:lnTo>
                  <a:lnTo>
                    <a:pt x="298132" y="402908"/>
                  </a:lnTo>
                  <a:lnTo>
                    <a:pt x="298132" y="233363"/>
                  </a:lnTo>
                  <a:lnTo>
                    <a:pt x="340995" y="233363"/>
                  </a:lnTo>
                  <a:cubicBezTo>
                    <a:pt x="458153" y="233363"/>
                    <a:pt x="553403" y="138113"/>
                    <a:pt x="553403" y="20955"/>
                  </a:cubicBezTo>
                  <a:lnTo>
                    <a:pt x="553403" y="0"/>
                  </a:lnTo>
                  <a:lnTo>
                    <a:pt x="468630" y="0"/>
                  </a:lnTo>
                  <a:close/>
                  <a:moveTo>
                    <a:pt x="212407" y="190500"/>
                  </a:moveTo>
                  <a:cubicBezTo>
                    <a:pt x="125730" y="190500"/>
                    <a:pt x="54292" y="125730"/>
                    <a:pt x="43815" y="41910"/>
                  </a:cubicBezTo>
                  <a:lnTo>
                    <a:pt x="84772" y="41910"/>
                  </a:lnTo>
                  <a:cubicBezTo>
                    <a:pt x="171450" y="41910"/>
                    <a:pt x="242888" y="106680"/>
                    <a:pt x="253365" y="190500"/>
                  </a:cubicBezTo>
                  <a:lnTo>
                    <a:pt x="212407" y="190500"/>
                  </a:lnTo>
                  <a:close/>
                  <a:moveTo>
                    <a:pt x="340042" y="190500"/>
                  </a:moveTo>
                  <a:lnTo>
                    <a:pt x="299085" y="190500"/>
                  </a:lnTo>
                  <a:cubicBezTo>
                    <a:pt x="309563" y="106680"/>
                    <a:pt x="381000" y="41910"/>
                    <a:pt x="467678" y="41910"/>
                  </a:cubicBezTo>
                  <a:lnTo>
                    <a:pt x="508635" y="41910"/>
                  </a:lnTo>
                  <a:cubicBezTo>
                    <a:pt x="498157" y="125730"/>
                    <a:pt x="426720" y="190500"/>
                    <a:pt x="340042" y="190500"/>
                  </a:cubicBezTo>
                  <a:close/>
                </a:path>
              </a:pathLst>
            </a:custGeom>
            <a:solidFill>
              <a:srgbClr val="79003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95" name="Graphic 8">
              <a:extLst>
                <a:ext uri="{FF2B5EF4-FFF2-40B4-BE49-F238E27FC236}">
                  <a16:creationId xmlns:a16="http://schemas.microsoft.com/office/drawing/2014/main" id="{E9B1ACA7-C175-22C9-3DB9-9B557FA5B5DB}"/>
                </a:ext>
              </a:extLst>
            </p:cNvPr>
            <p:cNvGrpSpPr/>
            <p:nvPr/>
          </p:nvGrpSpPr>
          <p:grpSpPr>
            <a:xfrm>
              <a:off x="12372571" y="7209566"/>
              <a:ext cx="1087755" cy="1087754"/>
              <a:chOff x="12372571" y="7209566"/>
              <a:chExt cx="1087755" cy="1087754"/>
            </a:xfrm>
          </p:grpSpPr>
          <p:sp>
            <p:nvSpPr>
              <p:cNvPr id="296" name="Freeform 21">
                <a:extLst>
                  <a:ext uri="{FF2B5EF4-FFF2-40B4-BE49-F238E27FC236}">
                    <a16:creationId xmlns:a16="http://schemas.microsoft.com/office/drawing/2014/main" id="{A353E973-77A3-BAF2-DEDF-2CAEEDB4D6E8}"/>
                  </a:ext>
                </a:extLst>
              </p:cNvPr>
              <p:cNvSpPr/>
              <p:nvPr/>
            </p:nvSpPr>
            <p:spPr>
              <a:xfrm>
                <a:off x="12372571" y="7209566"/>
                <a:ext cx="1087755" cy="1087754"/>
              </a:xfrm>
              <a:custGeom>
                <a:avLst/>
                <a:gdLst>
                  <a:gd name="connsiteX0" fmla="*/ 1087755 w 1087755"/>
                  <a:gd name="connsiteY0" fmla="*/ 0 h 1087754"/>
                  <a:gd name="connsiteX1" fmla="*/ 1087755 w 1087755"/>
                  <a:gd name="connsiteY1" fmla="*/ 1087755 h 1087754"/>
                  <a:gd name="connsiteX2" fmla="*/ 0 w 1087755"/>
                  <a:gd name="connsiteY2" fmla="*/ 1087755 h 108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755" h="1087754">
                    <a:moveTo>
                      <a:pt x="1087755" y="0"/>
                    </a:moveTo>
                    <a:lnTo>
                      <a:pt x="1087755" y="1087755"/>
                    </a:lnTo>
                    <a:lnTo>
                      <a:pt x="0" y="1087755"/>
                    </a:lnTo>
                  </a:path>
                </a:pathLst>
              </a:custGeom>
              <a:no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7" name="Freeform 22">
                <a:extLst>
                  <a:ext uri="{FF2B5EF4-FFF2-40B4-BE49-F238E27FC236}">
                    <a16:creationId xmlns:a16="http://schemas.microsoft.com/office/drawing/2014/main" id="{748480D0-722C-44E6-56B1-E6DB5542E109}"/>
                  </a:ext>
                </a:extLst>
              </p:cNvPr>
              <p:cNvSpPr/>
              <p:nvPr/>
            </p:nvSpPr>
            <p:spPr>
              <a:xfrm>
                <a:off x="12383048" y="7669623"/>
                <a:ext cx="1062990" cy="552450"/>
              </a:xfrm>
              <a:custGeom>
                <a:avLst/>
                <a:gdLst>
                  <a:gd name="connsiteX0" fmla="*/ 1048703 w 1062990"/>
                  <a:gd name="connsiteY0" fmla="*/ 261938 h 552450"/>
                  <a:gd name="connsiteX1" fmla="*/ 944880 w 1062990"/>
                  <a:gd name="connsiteY1" fmla="*/ 206693 h 552450"/>
                  <a:gd name="connsiteX2" fmla="*/ 929640 w 1062990"/>
                  <a:gd name="connsiteY2" fmla="*/ 206693 h 552450"/>
                  <a:gd name="connsiteX3" fmla="*/ 661988 w 1062990"/>
                  <a:gd name="connsiteY3" fmla="*/ 0 h 552450"/>
                  <a:gd name="connsiteX4" fmla="*/ 418148 w 1062990"/>
                  <a:gd name="connsiteY4" fmla="*/ 146685 h 552450"/>
                  <a:gd name="connsiteX5" fmla="*/ 343853 w 1062990"/>
                  <a:gd name="connsiteY5" fmla="*/ 127635 h 552450"/>
                  <a:gd name="connsiteX6" fmla="*/ 203835 w 1062990"/>
                  <a:gd name="connsiteY6" fmla="*/ 191452 h 552450"/>
                  <a:gd name="connsiteX7" fmla="*/ 0 w 1062990"/>
                  <a:gd name="connsiteY7" fmla="*/ 191452 h 552450"/>
                  <a:gd name="connsiteX8" fmla="*/ 0 w 1062990"/>
                  <a:gd name="connsiteY8" fmla="*/ 488633 h 552450"/>
                  <a:gd name="connsiteX9" fmla="*/ 209550 w 1062990"/>
                  <a:gd name="connsiteY9" fmla="*/ 488633 h 552450"/>
                  <a:gd name="connsiteX10" fmla="*/ 404813 w 1062990"/>
                  <a:gd name="connsiteY10" fmla="*/ 552450 h 552450"/>
                  <a:gd name="connsiteX11" fmla="*/ 732473 w 1062990"/>
                  <a:gd name="connsiteY11" fmla="*/ 552450 h 552450"/>
                  <a:gd name="connsiteX12" fmla="*/ 738188 w 1062990"/>
                  <a:gd name="connsiteY12" fmla="*/ 547688 h 552450"/>
                  <a:gd name="connsiteX13" fmla="*/ 974408 w 1062990"/>
                  <a:gd name="connsiteY13" fmla="*/ 351473 h 552450"/>
                  <a:gd name="connsiteX14" fmla="*/ 1022985 w 1062990"/>
                  <a:gd name="connsiteY14" fmla="*/ 311468 h 552450"/>
                  <a:gd name="connsiteX15" fmla="*/ 1045845 w 1062990"/>
                  <a:gd name="connsiteY15" fmla="*/ 293370 h 552450"/>
                  <a:gd name="connsiteX16" fmla="*/ 1062990 w 1062990"/>
                  <a:gd name="connsiteY16" fmla="*/ 280035 h 552450"/>
                  <a:gd name="connsiteX17" fmla="*/ 1048703 w 1062990"/>
                  <a:gd name="connsiteY17" fmla="*/ 263843 h 552450"/>
                  <a:gd name="connsiteX18" fmla="*/ 662940 w 1062990"/>
                  <a:gd name="connsiteY18" fmla="*/ 41910 h 552450"/>
                  <a:gd name="connsiteX19" fmla="*/ 887730 w 1062990"/>
                  <a:gd name="connsiteY19" fmla="*/ 212408 h 552450"/>
                  <a:gd name="connsiteX20" fmla="*/ 832485 w 1062990"/>
                  <a:gd name="connsiteY20" fmla="*/ 240983 h 552450"/>
                  <a:gd name="connsiteX21" fmla="*/ 798195 w 1062990"/>
                  <a:gd name="connsiteY21" fmla="*/ 271463 h 552450"/>
                  <a:gd name="connsiteX22" fmla="*/ 746760 w 1062990"/>
                  <a:gd name="connsiteY22" fmla="*/ 318135 h 552450"/>
                  <a:gd name="connsiteX23" fmla="*/ 746760 w 1062990"/>
                  <a:gd name="connsiteY23" fmla="*/ 318135 h 552450"/>
                  <a:gd name="connsiteX24" fmla="*/ 600075 w 1062990"/>
                  <a:gd name="connsiteY24" fmla="*/ 190500 h 552450"/>
                  <a:gd name="connsiteX25" fmla="*/ 481965 w 1062990"/>
                  <a:gd name="connsiteY25" fmla="*/ 190500 h 552450"/>
                  <a:gd name="connsiteX26" fmla="*/ 456248 w 1062990"/>
                  <a:gd name="connsiteY26" fmla="*/ 168593 h 552450"/>
                  <a:gd name="connsiteX27" fmla="*/ 663893 w 1062990"/>
                  <a:gd name="connsiteY27" fmla="*/ 41910 h 552450"/>
                  <a:gd name="connsiteX28" fmla="*/ 191453 w 1062990"/>
                  <a:gd name="connsiteY28" fmla="*/ 445770 h 552450"/>
                  <a:gd name="connsiteX29" fmla="*/ 42863 w 1062990"/>
                  <a:gd name="connsiteY29" fmla="*/ 445770 h 552450"/>
                  <a:gd name="connsiteX30" fmla="*/ 42863 w 1062990"/>
                  <a:gd name="connsiteY30" fmla="*/ 233363 h 552450"/>
                  <a:gd name="connsiteX31" fmla="*/ 191453 w 1062990"/>
                  <a:gd name="connsiteY31" fmla="*/ 233363 h 552450"/>
                  <a:gd name="connsiteX32" fmla="*/ 191453 w 1062990"/>
                  <a:gd name="connsiteY32" fmla="*/ 445770 h 552450"/>
                  <a:gd name="connsiteX33" fmla="*/ 996315 w 1062990"/>
                  <a:gd name="connsiteY33" fmla="*/ 277178 h 552450"/>
                  <a:gd name="connsiteX34" fmla="*/ 946785 w 1062990"/>
                  <a:gd name="connsiteY34" fmla="*/ 318135 h 552450"/>
                  <a:gd name="connsiteX35" fmla="*/ 716280 w 1062990"/>
                  <a:gd name="connsiteY35" fmla="*/ 509588 h 552450"/>
                  <a:gd name="connsiteX36" fmla="*/ 411480 w 1062990"/>
                  <a:gd name="connsiteY36" fmla="*/ 509588 h 552450"/>
                  <a:gd name="connsiteX37" fmla="*/ 234315 w 1062990"/>
                  <a:gd name="connsiteY37" fmla="*/ 451485 h 552450"/>
                  <a:gd name="connsiteX38" fmla="*/ 234315 w 1062990"/>
                  <a:gd name="connsiteY38" fmla="*/ 220980 h 552450"/>
                  <a:gd name="connsiteX39" fmla="*/ 344805 w 1062990"/>
                  <a:gd name="connsiteY39" fmla="*/ 169545 h 552450"/>
                  <a:gd name="connsiteX40" fmla="*/ 456248 w 1062990"/>
                  <a:gd name="connsiteY40" fmla="*/ 225743 h 552450"/>
                  <a:gd name="connsiteX41" fmla="*/ 462915 w 1062990"/>
                  <a:gd name="connsiteY41" fmla="*/ 232410 h 552450"/>
                  <a:gd name="connsiteX42" fmla="*/ 600075 w 1062990"/>
                  <a:gd name="connsiteY42" fmla="*/ 232410 h 552450"/>
                  <a:gd name="connsiteX43" fmla="*/ 703898 w 1062990"/>
                  <a:gd name="connsiteY43" fmla="*/ 317183 h 552450"/>
                  <a:gd name="connsiteX44" fmla="*/ 503873 w 1062990"/>
                  <a:gd name="connsiteY44" fmla="*/ 317183 h 552450"/>
                  <a:gd name="connsiteX45" fmla="*/ 503873 w 1062990"/>
                  <a:gd name="connsiteY45" fmla="*/ 360045 h 552450"/>
                  <a:gd name="connsiteX46" fmla="*/ 762953 w 1062990"/>
                  <a:gd name="connsiteY46" fmla="*/ 360045 h 552450"/>
                  <a:gd name="connsiteX47" fmla="*/ 768668 w 1062990"/>
                  <a:gd name="connsiteY47" fmla="*/ 355283 h 552450"/>
                  <a:gd name="connsiteX48" fmla="*/ 827723 w 1062990"/>
                  <a:gd name="connsiteY48" fmla="*/ 302895 h 552450"/>
                  <a:gd name="connsiteX49" fmla="*/ 860108 w 1062990"/>
                  <a:gd name="connsiteY49" fmla="*/ 274320 h 552450"/>
                  <a:gd name="connsiteX50" fmla="*/ 941070 w 1062990"/>
                  <a:gd name="connsiteY50" fmla="*/ 249555 h 552450"/>
                  <a:gd name="connsiteX51" fmla="*/ 1001078 w 1062990"/>
                  <a:gd name="connsiteY51" fmla="*/ 274320 h 552450"/>
                  <a:gd name="connsiteX52" fmla="*/ 996315 w 1062990"/>
                  <a:gd name="connsiteY52" fmla="*/ 27813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2990" h="552450">
                    <a:moveTo>
                      <a:pt x="1048703" y="261938"/>
                    </a:moveTo>
                    <a:cubicBezTo>
                      <a:pt x="1022033" y="230505"/>
                      <a:pt x="985838" y="211455"/>
                      <a:pt x="944880" y="206693"/>
                    </a:cubicBezTo>
                    <a:cubicBezTo>
                      <a:pt x="940118" y="206693"/>
                      <a:pt x="935355" y="206693"/>
                      <a:pt x="929640" y="206693"/>
                    </a:cubicBezTo>
                    <a:cubicBezTo>
                      <a:pt x="898208" y="85725"/>
                      <a:pt x="788670" y="0"/>
                      <a:pt x="661988" y="0"/>
                    </a:cubicBezTo>
                    <a:cubicBezTo>
                      <a:pt x="535305" y="0"/>
                      <a:pt x="465773" y="57150"/>
                      <a:pt x="418148" y="146685"/>
                    </a:cubicBezTo>
                    <a:cubicBezTo>
                      <a:pt x="396240" y="136208"/>
                      <a:pt x="371475" y="127635"/>
                      <a:pt x="343853" y="127635"/>
                    </a:cubicBezTo>
                    <a:cubicBezTo>
                      <a:pt x="279083" y="127635"/>
                      <a:pt x="222885" y="174308"/>
                      <a:pt x="203835" y="191452"/>
                    </a:cubicBezTo>
                    <a:lnTo>
                      <a:pt x="0" y="191452"/>
                    </a:lnTo>
                    <a:lnTo>
                      <a:pt x="0" y="488633"/>
                    </a:lnTo>
                    <a:lnTo>
                      <a:pt x="209550" y="488633"/>
                    </a:lnTo>
                    <a:lnTo>
                      <a:pt x="404813" y="552450"/>
                    </a:lnTo>
                    <a:lnTo>
                      <a:pt x="732473" y="552450"/>
                    </a:lnTo>
                    <a:lnTo>
                      <a:pt x="738188" y="547688"/>
                    </a:lnTo>
                    <a:cubicBezTo>
                      <a:pt x="874395" y="434340"/>
                      <a:pt x="939165" y="381000"/>
                      <a:pt x="974408" y="351473"/>
                    </a:cubicBezTo>
                    <a:cubicBezTo>
                      <a:pt x="999173" y="331153"/>
                      <a:pt x="1015365" y="317818"/>
                      <a:pt x="1022985" y="311468"/>
                    </a:cubicBezTo>
                    <a:cubicBezTo>
                      <a:pt x="1027748" y="307658"/>
                      <a:pt x="1034415" y="301943"/>
                      <a:pt x="1045845" y="293370"/>
                    </a:cubicBezTo>
                    <a:lnTo>
                      <a:pt x="1062990" y="280035"/>
                    </a:lnTo>
                    <a:lnTo>
                      <a:pt x="1048703" y="263843"/>
                    </a:lnTo>
                    <a:close/>
                    <a:moveTo>
                      <a:pt x="662940" y="41910"/>
                    </a:moveTo>
                    <a:cubicBezTo>
                      <a:pt x="768668" y="41910"/>
                      <a:pt x="860108" y="112395"/>
                      <a:pt x="887730" y="212408"/>
                    </a:cubicBezTo>
                    <a:cubicBezTo>
                      <a:pt x="867728" y="218123"/>
                      <a:pt x="849630" y="227648"/>
                      <a:pt x="832485" y="240983"/>
                    </a:cubicBezTo>
                    <a:cubicBezTo>
                      <a:pt x="822008" y="249555"/>
                      <a:pt x="810578" y="260033"/>
                      <a:pt x="798195" y="271463"/>
                    </a:cubicBezTo>
                    <a:cubicBezTo>
                      <a:pt x="783908" y="284798"/>
                      <a:pt x="767715" y="300038"/>
                      <a:pt x="746760" y="318135"/>
                    </a:cubicBezTo>
                    <a:lnTo>
                      <a:pt x="746760" y="318135"/>
                    </a:lnTo>
                    <a:cubicBezTo>
                      <a:pt x="736283" y="245745"/>
                      <a:pt x="674370" y="190500"/>
                      <a:pt x="600075" y="190500"/>
                    </a:cubicBezTo>
                    <a:lnTo>
                      <a:pt x="481965" y="190500"/>
                    </a:lnTo>
                    <a:cubicBezTo>
                      <a:pt x="476250" y="184785"/>
                      <a:pt x="467678" y="177165"/>
                      <a:pt x="456248" y="168593"/>
                    </a:cubicBezTo>
                    <a:cubicBezTo>
                      <a:pt x="496253" y="91440"/>
                      <a:pt x="576263" y="41910"/>
                      <a:pt x="663893" y="41910"/>
                    </a:cubicBezTo>
                    <a:close/>
                    <a:moveTo>
                      <a:pt x="191453" y="445770"/>
                    </a:moveTo>
                    <a:lnTo>
                      <a:pt x="42863" y="445770"/>
                    </a:lnTo>
                    <a:lnTo>
                      <a:pt x="42863" y="233363"/>
                    </a:lnTo>
                    <a:lnTo>
                      <a:pt x="191453" y="233363"/>
                    </a:lnTo>
                    <a:lnTo>
                      <a:pt x="191453" y="445770"/>
                    </a:lnTo>
                    <a:close/>
                    <a:moveTo>
                      <a:pt x="996315" y="277178"/>
                    </a:moveTo>
                    <a:cubicBezTo>
                      <a:pt x="988057" y="283528"/>
                      <a:pt x="971550" y="297180"/>
                      <a:pt x="946785" y="318135"/>
                    </a:cubicBezTo>
                    <a:cubicBezTo>
                      <a:pt x="912495" y="346710"/>
                      <a:pt x="848678" y="400050"/>
                      <a:pt x="716280" y="509588"/>
                    </a:cubicBezTo>
                    <a:lnTo>
                      <a:pt x="411480" y="509588"/>
                    </a:lnTo>
                    <a:lnTo>
                      <a:pt x="234315" y="451485"/>
                    </a:lnTo>
                    <a:lnTo>
                      <a:pt x="234315" y="220980"/>
                    </a:lnTo>
                    <a:cubicBezTo>
                      <a:pt x="250508" y="206693"/>
                      <a:pt x="296228" y="169545"/>
                      <a:pt x="344805" y="169545"/>
                    </a:cubicBezTo>
                    <a:cubicBezTo>
                      <a:pt x="393383" y="169545"/>
                      <a:pt x="456248" y="225743"/>
                      <a:pt x="456248" y="225743"/>
                    </a:cubicBezTo>
                    <a:lnTo>
                      <a:pt x="462915" y="232410"/>
                    </a:lnTo>
                    <a:lnTo>
                      <a:pt x="600075" y="232410"/>
                    </a:lnTo>
                    <a:cubicBezTo>
                      <a:pt x="651510" y="232410"/>
                      <a:pt x="694373" y="268605"/>
                      <a:pt x="703898" y="317183"/>
                    </a:cubicBezTo>
                    <a:lnTo>
                      <a:pt x="503873" y="317183"/>
                    </a:lnTo>
                    <a:lnTo>
                      <a:pt x="503873" y="360045"/>
                    </a:lnTo>
                    <a:lnTo>
                      <a:pt x="762953" y="360045"/>
                    </a:lnTo>
                    <a:lnTo>
                      <a:pt x="768668" y="355283"/>
                    </a:lnTo>
                    <a:cubicBezTo>
                      <a:pt x="793433" y="334328"/>
                      <a:pt x="812483" y="317183"/>
                      <a:pt x="827723" y="302895"/>
                    </a:cubicBezTo>
                    <a:cubicBezTo>
                      <a:pt x="840105" y="291465"/>
                      <a:pt x="849630" y="281940"/>
                      <a:pt x="860108" y="274320"/>
                    </a:cubicBezTo>
                    <a:cubicBezTo>
                      <a:pt x="882968" y="255270"/>
                      <a:pt x="911543" y="246698"/>
                      <a:pt x="941070" y="249555"/>
                    </a:cubicBezTo>
                    <a:cubicBezTo>
                      <a:pt x="962978" y="251460"/>
                      <a:pt x="983933" y="260033"/>
                      <a:pt x="1001078" y="274320"/>
                    </a:cubicBezTo>
                    <a:cubicBezTo>
                      <a:pt x="999173" y="275273"/>
                      <a:pt x="998220" y="277178"/>
                      <a:pt x="996315" y="278130"/>
                    </a:cubicBezTo>
                    <a:close/>
                  </a:path>
                </a:pathLst>
              </a:custGeom>
              <a:solidFill>
                <a:srgbClr val="0F0F0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94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5D53-B9FE-319A-89E0-77BD32E4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75A3940-A133-3D65-220F-DDB3B7CD1E8F}"/>
              </a:ext>
            </a:extLst>
          </p:cNvPr>
          <p:cNvSpPr>
            <a:spLocks/>
          </p:cNvSpPr>
          <p:nvPr/>
        </p:nvSpPr>
        <p:spPr>
          <a:xfrm>
            <a:off x="-1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22004381" h="13202629">
                <a:moveTo>
                  <a:pt x="0" y="0"/>
                </a:moveTo>
                <a:lnTo>
                  <a:pt x="22004382" y="0"/>
                </a:lnTo>
                <a:lnTo>
                  <a:pt x="22004382" y="13202628"/>
                </a:lnTo>
                <a:lnTo>
                  <a:pt x="0" y="13202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6" t="-16328" r="-11871" b="-71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29EB102-9C74-DAB7-3211-90722B497E9F}"/>
              </a:ext>
            </a:extLst>
          </p:cNvPr>
          <p:cNvSpPr txBox="1"/>
          <p:nvPr/>
        </p:nvSpPr>
        <p:spPr>
          <a:xfrm>
            <a:off x="6191249" y="4058216"/>
            <a:ext cx="59055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Thank you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DF0C6F-689A-DAC2-F21A-B31883DF2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05" y="7853971"/>
            <a:ext cx="3871189" cy="7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7A9C-935B-3D30-54D8-A31A3224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F61905E4-8370-2807-4C23-552D905B28F5}"/>
              </a:ext>
            </a:extLst>
          </p:cNvPr>
          <p:cNvSpPr txBox="1"/>
          <p:nvPr/>
        </p:nvSpPr>
        <p:spPr>
          <a:xfrm>
            <a:off x="5810250" y="3505766"/>
            <a:ext cx="59055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0" b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Thank you</a:t>
            </a:r>
            <a:endParaRPr lang="en-US" sz="8000" b="1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419F42-CE33-4459-F464-BBC72B12C9CE}"/>
              </a:ext>
            </a:extLst>
          </p:cNvPr>
          <p:cNvGrpSpPr/>
          <p:nvPr/>
        </p:nvGrpSpPr>
        <p:grpSpPr>
          <a:xfrm>
            <a:off x="0" y="8893718"/>
            <a:ext cx="18288000" cy="1393282"/>
            <a:chOff x="0" y="5921768"/>
            <a:chExt cx="18288000" cy="1393282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109D65E-1EB8-D7A1-D89D-D2DC24159B00}"/>
                </a:ext>
              </a:extLst>
            </p:cNvPr>
            <p:cNvGrpSpPr/>
            <p:nvPr/>
          </p:nvGrpSpPr>
          <p:grpSpPr>
            <a:xfrm>
              <a:off x="0" y="5921768"/>
              <a:ext cx="18288000" cy="1393282"/>
              <a:chOff x="0" y="-57150"/>
              <a:chExt cx="4899781" cy="37500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E1F0BA9-B7BF-E07A-48C6-AEE19FD97392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A2DD4B-D069-3CCB-E554-8AA4367FE95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EDE73D4-6E96-DF50-ACB3-C5784CAF7B2E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38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5F44-AB91-3567-4B12-521BA47F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room&#10;&#10;Description automatically generated">
            <a:extLst>
              <a:ext uri="{FF2B5EF4-FFF2-40B4-BE49-F238E27FC236}">
                <a16:creationId xmlns:a16="http://schemas.microsoft.com/office/drawing/2014/main" id="{4FBF1EE7-A0A0-E376-4188-AFF47661F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r="624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18D16-77E4-566C-34FE-E3BA5802944A}"/>
              </a:ext>
            </a:extLst>
          </p:cNvPr>
          <p:cNvSpPr/>
          <p:nvPr/>
        </p:nvSpPr>
        <p:spPr>
          <a:xfrm>
            <a:off x="10591800" y="501446"/>
            <a:ext cx="6576023" cy="9099754"/>
          </a:xfrm>
          <a:prstGeom prst="roundRect">
            <a:avLst>
              <a:gd name="adj" fmla="val 7182"/>
            </a:avLst>
          </a:prstGeom>
          <a:solidFill>
            <a:srgbClr val="7A003C"/>
          </a:solidFill>
          <a:ln w="114300">
            <a:solidFill>
              <a:srgbClr val="E4CCD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01C1816-8470-D5F6-2009-EEBFCA3377B4}"/>
              </a:ext>
            </a:extLst>
          </p:cNvPr>
          <p:cNvSpPr txBox="1"/>
          <p:nvPr/>
        </p:nvSpPr>
        <p:spPr>
          <a:xfrm>
            <a:off x="11206444" y="928479"/>
            <a:ext cx="5429737" cy="33239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 the </a:t>
            </a:r>
          </a:p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Event Title Here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3217AA8-1759-9AAE-AA4B-67D8A9F0C797}"/>
              </a:ext>
            </a:extLst>
          </p:cNvPr>
          <p:cNvSpPr txBox="1"/>
          <p:nvPr/>
        </p:nvSpPr>
        <p:spPr>
          <a:xfrm>
            <a:off x="11206444" y="4437504"/>
            <a:ext cx="5961379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January 15,2025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20C3E5D-E6D8-F301-0B1C-D52FE4E8A642}"/>
              </a:ext>
            </a:extLst>
          </p:cNvPr>
          <p:cNvSpPr txBox="1"/>
          <p:nvPr/>
        </p:nvSpPr>
        <p:spPr>
          <a:xfrm>
            <a:off x="19299319" y="1580344"/>
            <a:ext cx="7860276" cy="571432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background photo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 </a:t>
            </a:r>
            <a:b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AN ABSTRACT PHOTO FOR THE BACKGROUND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BB613D9-12A8-C06D-0BF0-39B1A91DFFB1}"/>
              </a:ext>
            </a:extLst>
          </p:cNvPr>
          <p:cNvSpPr/>
          <p:nvPr/>
        </p:nvSpPr>
        <p:spPr>
          <a:xfrm>
            <a:off x="11261736" y="8188524"/>
            <a:ext cx="4885434" cy="946498"/>
          </a:xfrm>
          <a:custGeom>
            <a:avLst/>
            <a:gdLst/>
            <a:ahLst/>
            <a:cxnLst/>
            <a:rect l="l" t="t" r="r" b="b"/>
            <a:pathLst>
              <a:path w="4728538" h="916101">
                <a:moveTo>
                  <a:pt x="0" y="0"/>
                </a:moveTo>
                <a:lnTo>
                  <a:pt x="4728539" y="0"/>
                </a:lnTo>
                <a:lnTo>
                  <a:pt x="4728539" y="916100"/>
                </a:lnTo>
                <a:lnTo>
                  <a:pt x="0" y="91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9F48E-F8AE-E072-1F1E-072DDDD5237E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2824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6042A-D3B2-D872-EA00-98A57ADA2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785E20DB-C76D-68DB-2CB4-B4AAB87D5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81700" y="0"/>
            <a:ext cx="11522484" cy="10287000"/>
          </a:xfrm>
          <a:custGeom>
            <a:avLst/>
            <a:gdLst/>
            <a:ahLst/>
            <a:cxnLst/>
            <a:rect l="l" t="t" r="r" b="b"/>
            <a:pathLst>
              <a:path w="22004381" h="13202629">
                <a:moveTo>
                  <a:pt x="0" y="0"/>
                </a:moveTo>
                <a:lnTo>
                  <a:pt x="22004382" y="0"/>
                </a:lnTo>
                <a:lnTo>
                  <a:pt x="22004382" y="13202628"/>
                </a:lnTo>
                <a:lnTo>
                  <a:pt x="0" y="1320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01" t="-16328" r="-77555" b="-718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white circle on a gray background&#10;&#10;Description automatically generated">
            <a:extLst>
              <a:ext uri="{FF2B5EF4-FFF2-40B4-BE49-F238E27FC236}">
                <a16:creationId xmlns:a16="http://schemas.microsoft.com/office/drawing/2014/main" id="{DDE596DD-CAA9-7AD0-6315-7C9E85DC3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2"/>
          <a:stretch/>
        </p:blipFill>
        <p:spPr>
          <a:xfrm>
            <a:off x="10408675" y="0"/>
            <a:ext cx="8498757" cy="10287000"/>
          </a:xfrm>
          <a:prstGeom prst="roundRect">
            <a:avLst>
              <a:gd name="adj" fmla="val 6478"/>
            </a:avLst>
          </a:prstGeom>
          <a:ln>
            <a:noFill/>
          </a:ln>
          <a:effectLst>
            <a:outerShdw blurRad="863600" dist="38100" dir="3000000" sx="103000" sy="103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3F8670-3CBF-B9A5-9E07-E89B81799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48" y="8200103"/>
            <a:ext cx="5624499" cy="1089683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A4A4E75-6F35-0F14-A3A7-D423F6857E3A}"/>
              </a:ext>
            </a:extLst>
          </p:cNvPr>
          <p:cNvSpPr txBox="1"/>
          <p:nvPr/>
        </p:nvSpPr>
        <p:spPr>
          <a:xfrm>
            <a:off x="19653280" y="2447608"/>
            <a:ext cx="7860276" cy="4052328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background photo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A43379-0EA5-26EA-FAAC-9FBDF0D43972}"/>
              </a:ext>
            </a:extLst>
          </p:cNvPr>
          <p:cNvSpPr txBox="1"/>
          <p:nvPr/>
        </p:nvSpPr>
        <p:spPr>
          <a:xfrm>
            <a:off x="1131148" y="1819513"/>
            <a:ext cx="5429737" cy="33239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 the </a:t>
            </a:r>
          </a:p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Event Title Here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15B3ED6-EEB3-989D-9DCC-501B2E642D6A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 Slide 3</a:t>
            </a:r>
          </a:p>
        </p:txBody>
      </p:sp>
    </p:spTree>
    <p:extLst>
      <p:ext uri="{BB962C8B-B14F-4D97-AF65-F5344CB8AC3E}">
        <p14:creationId xmlns:p14="http://schemas.microsoft.com/office/powerpoint/2010/main" val="22028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2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22004381" h="13202629">
                <a:moveTo>
                  <a:pt x="0" y="0"/>
                </a:moveTo>
                <a:lnTo>
                  <a:pt x="22004382" y="0"/>
                </a:lnTo>
                <a:lnTo>
                  <a:pt x="22004382" y="13202628"/>
                </a:lnTo>
                <a:lnTo>
                  <a:pt x="0" y="1320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7" t="-11481" r="-7684" b="-3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0FD085-932D-1FD1-5098-2CCE9681E62E}"/>
              </a:ext>
            </a:extLst>
          </p:cNvPr>
          <p:cNvSpPr/>
          <p:nvPr/>
        </p:nvSpPr>
        <p:spPr>
          <a:xfrm>
            <a:off x="793702" y="767802"/>
            <a:ext cx="16306800" cy="8751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B30FB-D050-EB8F-7327-ADE1A3C8F4C9}"/>
              </a:ext>
            </a:extLst>
          </p:cNvPr>
          <p:cNvSpPr/>
          <p:nvPr/>
        </p:nvSpPr>
        <p:spPr>
          <a:xfrm>
            <a:off x="1187498" y="1064697"/>
            <a:ext cx="15576502" cy="8157599"/>
          </a:xfrm>
          <a:prstGeom prst="rect">
            <a:avLst/>
          </a:prstGeom>
          <a:solidFill>
            <a:schemeClr val="bg1"/>
          </a:solidFill>
          <a:ln w="66675">
            <a:solidFill>
              <a:srgbClr val="7A0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408D0522-18E6-7034-5614-7881EB62B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86" y="7698658"/>
            <a:ext cx="4921321" cy="953451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36251063-1293-62A7-AA54-94C6861FBB5E}"/>
              </a:ext>
            </a:extLst>
          </p:cNvPr>
          <p:cNvSpPr txBox="1"/>
          <p:nvPr/>
        </p:nvSpPr>
        <p:spPr>
          <a:xfrm>
            <a:off x="2590728" y="3621300"/>
            <a:ext cx="12712748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 the Event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90A53-5ACE-5A93-77A6-AF8A37286FE2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 Slide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682F8-4580-5C92-4D21-539263A9D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48750DE-9929-5ABE-16CA-6ABB665B1BB9}"/>
              </a:ext>
            </a:extLst>
          </p:cNvPr>
          <p:cNvSpPr>
            <a:spLocks/>
          </p:cNvSpPr>
          <p:nvPr/>
        </p:nvSpPr>
        <p:spPr>
          <a:xfrm>
            <a:off x="0" y="0"/>
            <a:ext cx="18364201" cy="10287000"/>
          </a:xfrm>
          <a:custGeom>
            <a:avLst/>
            <a:gdLst/>
            <a:ahLst/>
            <a:cxnLst/>
            <a:rect l="l" t="t" r="r" b="b"/>
            <a:pathLst>
              <a:path w="22004381" h="13202629">
                <a:moveTo>
                  <a:pt x="0" y="0"/>
                </a:moveTo>
                <a:lnTo>
                  <a:pt x="22004382" y="0"/>
                </a:lnTo>
                <a:lnTo>
                  <a:pt x="22004382" y="13202628"/>
                </a:lnTo>
                <a:lnTo>
                  <a:pt x="0" y="1320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419" t="-16328" r="-11406" b="-71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766EDB-6A13-CF00-E7A5-070408D1DEEF}"/>
              </a:ext>
            </a:extLst>
          </p:cNvPr>
          <p:cNvSpPr/>
          <p:nvPr/>
        </p:nvSpPr>
        <p:spPr>
          <a:xfrm>
            <a:off x="4577088" y="628549"/>
            <a:ext cx="9210018" cy="90299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001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9D50BDA3-5B4C-7CEB-0C6E-1CA814405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47" y="7431399"/>
            <a:ext cx="4775900" cy="92527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52BA66C-EA5C-76BF-FB84-D175841C539D}"/>
              </a:ext>
            </a:extLst>
          </p:cNvPr>
          <p:cNvSpPr txBox="1"/>
          <p:nvPr/>
        </p:nvSpPr>
        <p:spPr>
          <a:xfrm>
            <a:off x="5352499" y="3542044"/>
            <a:ext cx="7583001" cy="221599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 the Event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1BF48-7526-676A-21D7-6284B1E6C8CF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 Slide 4</a:t>
            </a:r>
          </a:p>
        </p:txBody>
      </p:sp>
    </p:spTree>
    <p:extLst>
      <p:ext uri="{BB962C8B-B14F-4D97-AF65-F5344CB8AC3E}">
        <p14:creationId xmlns:p14="http://schemas.microsoft.com/office/powerpoint/2010/main" val="255661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B98A03-7D88-663F-323D-741E5DDA2AFC}"/>
              </a:ext>
            </a:extLst>
          </p:cNvPr>
          <p:cNvGrpSpPr/>
          <p:nvPr/>
        </p:nvGrpSpPr>
        <p:grpSpPr>
          <a:xfrm>
            <a:off x="0" y="9106050"/>
            <a:ext cx="18288000" cy="1180950"/>
            <a:chOff x="0" y="6134100"/>
            <a:chExt cx="18288000" cy="1180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9A0644E6-808C-2654-E95D-498DDC35C596}"/>
                </a:ext>
              </a:extLst>
            </p:cNvPr>
            <p:cNvGrpSpPr/>
            <p:nvPr/>
          </p:nvGrpSpPr>
          <p:grpSpPr>
            <a:xfrm>
              <a:off x="0" y="6134100"/>
              <a:ext cx="18288000" cy="1180950"/>
              <a:chOff x="0" y="0"/>
              <a:chExt cx="4899781" cy="317857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1D0C872-9CEC-1164-BE64-75B85A20635D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497912F-2B58-5ED3-C5F3-4605643F585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7189B67-0FA4-80C1-ABF2-9C9A33C22F2C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E2BAD5DF-1413-3A04-24E3-08C998C58DDE}"/>
              </a:ext>
            </a:extLst>
          </p:cNvPr>
          <p:cNvSpPr txBox="1"/>
          <p:nvPr/>
        </p:nvSpPr>
        <p:spPr>
          <a:xfrm>
            <a:off x="9353502" y="3794960"/>
            <a:ext cx="852809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83"/>
              </a:lnSpc>
            </a:pPr>
            <a:r>
              <a:rPr lang="en-US" sz="54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Indrani DeSouza</a:t>
            </a:r>
            <a:endParaRPr lang="en-US" sz="54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1F930E8-B3D7-43A9-59E9-6CEE3C3D8619}"/>
              </a:ext>
            </a:extLst>
          </p:cNvPr>
          <p:cNvSpPr txBox="1"/>
          <p:nvPr/>
        </p:nvSpPr>
        <p:spPr>
          <a:xfrm>
            <a:off x="9353502" y="4778573"/>
            <a:ext cx="672536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B.SCH. ’96, MBA ’00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President &amp; CEO,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Elexicon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Energy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79B3CC3-0947-3684-9F9B-F8F26F91B77C}"/>
              </a:ext>
            </a:extLst>
          </p:cNvPr>
          <p:cNvSpPr txBox="1"/>
          <p:nvPr/>
        </p:nvSpPr>
        <p:spPr>
          <a:xfrm>
            <a:off x="9353502" y="3228309"/>
            <a:ext cx="6725366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800" dirty="0">
                <a:solidFill>
                  <a:srgbClr val="495965"/>
                </a:solidFill>
                <a:latin typeface="Arial"/>
              </a:rPr>
              <a:t>2023</a:t>
            </a:r>
            <a:endParaRPr lang="en-US" sz="20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B1471A6-1747-57A8-6A32-E1E3B3C7B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2498"/>
          <a:stretch/>
        </p:blipFill>
        <p:spPr>
          <a:xfrm>
            <a:off x="1128606" y="807522"/>
            <a:ext cx="7139094" cy="7255494"/>
          </a:xfrm>
          <a:prstGeom prst="ellipse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8C9E429-25A0-7462-4CEE-D1A677DADC15}"/>
              </a:ext>
            </a:extLst>
          </p:cNvPr>
          <p:cNvSpPr txBox="1"/>
          <p:nvPr/>
        </p:nvSpPr>
        <p:spPr>
          <a:xfrm>
            <a:off x="2209132" y="2130401"/>
            <a:ext cx="5993424" cy="4739759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8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738E0-7162-7C11-514C-1F1059D46BBA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Photo Option 1</a:t>
            </a:r>
          </a:p>
        </p:txBody>
      </p:sp>
    </p:spTree>
    <p:extLst>
      <p:ext uri="{BB962C8B-B14F-4D97-AF65-F5344CB8AC3E}">
        <p14:creationId xmlns:p14="http://schemas.microsoft.com/office/powerpoint/2010/main" val="1369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9CF3-E6C2-4871-2793-7E5B776C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65A715-9F30-9C61-50BE-9261A781B907}"/>
              </a:ext>
            </a:extLst>
          </p:cNvPr>
          <p:cNvGrpSpPr/>
          <p:nvPr/>
        </p:nvGrpSpPr>
        <p:grpSpPr>
          <a:xfrm>
            <a:off x="0" y="9106050"/>
            <a:ext cx="18288000" cy="1180950"/>
            <a:chOff x="0" y="6134100"/>
            <a:chExt cx="18288000" cy="1180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301081B9-0290-138A-B3B9-D5BBCAC263AA}"/>
                </a:ext>
              </a:extLst>
            </p:cNvPr>
            <p:cNvGrpSpPr/>
            <p:nvPr/>
          </p:nvGrpSpPr>
          <p:grpSpPr>
            <a:xfrm>
              <a:off x="0" y="6134100"/>
              <a:ext cx="18288000" cy="1180950"/>
              <a:chOff x="0" y="0"/>
              <a:chExt cx="4899781" cy="317857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E5DB27D-5ED9-5DEB-B56E-008EFA192981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5C7AE218-0C8D-BA60-79FB-CFA5E8B73ED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C13E97B-B0F4-9917-82CA-EA6A36B34A46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2B1E875B-6097-6B4C-9F74-94DAB9BCFCAB}"/>
              </a:ext>
            </a:extLst>
          </p:cNvPr>
          <p:cNvSpPr txBox="1"/>
          <p:nvPr/>
        </p:nvSpPr>
        <p:spPr>
          <a:xfrm>
            <a:off x="1955371" y="6705234"/>
            <a:ext cx="6725366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3"/>
              </a:lnSpc>
            </a:pPr>
            <a:r>
              <a:rPr lang="en-US" sz="40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Rob Burgess</a:t>
            </a:r>
            <a:endParaRPr lang="en-US" sz="40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81AD7F2-DEE6-C44B-59E2-7645DE03FE8B}"/>
              </a:ext>
            </a:extLst>
          </p:cNvPr>
          <p:cNvSpPr txBox="1"/>
          <p:nvPr/>
        </p:nvSpPr>
        <p:spPr>
          <a:xfrm>
            <a:off x="1955371" y="7457193"/>
            <a:ext cx="6725366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B. Com. ’79, LL. D ’14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B5175D13-B6AF-24F5-DBC0-DF04EF2C4828}"/>
              </a:ext>
            </a:extLst>
          </p:cNvPr>
          <p:cNvSpPr txBox="1"/>
          <p:nvPr/>
        </p:nvSpPr>
        <p:spPr>
          <a:xfrm>
            <a:off x="9144000" y="6705234"/>
            <a:ext cx="6725366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3"/>
              </a:lnSpc>
            </a:pPr>
            <a:r>
              <a:rPr lang="en-US" sz="40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Ed Minch</a:t>
            </a:r>
            <a:endParaRPr lang="en-US" sz="40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D467BE2C-778A-A34F-5F9C-B2D8ED8CF221}"/>
              </a:ext>
            </a:extLst>
          </p:cNvPr>
          <p:cNvSpPr txBox="1"/>
          <p:nvPr/>
        </p:nvSpPr>
        <p:spPr>
          <a:xfrm>
            <a:off x="9144000" y="7457193"/>
            <a:ext cx="6725366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ea typeface="+mn-lt"/>
                <a:cs typeface="+mn-lt"/>
              </a:rPr>
              <a:t>B. Sc. ’72, MBA ’74, LL. D ’04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DE7650A0-E12A-7A0D-B67E-EAE7CD4E4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2498"/>
          <a:stretch/>
        </p:blipFill>
        <p:spPr>
          <a:xfrm>
            <a:off x="2917754" y="1046069"/>
            <a:ext cx="4800600" cy="5053060"/>
          </a:xfrm>
          <a:prstGeom prst="ellipse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9E53D130-F9DC-1CE1-CA5E-9B70AEE33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2498"/>
          <a:stretch/>
        </p:blipFill>
        <p:spPr>
          <a:xfrm>
            <a:off x="10106383" y="1046069"/>
            <a:ext cx="4800600" cy="5053060"/>
          </a:xfrm>
          <a:prstGeom prst="ellipse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8D8B441-279E-5A35-72CC-28CB46D856DF}"/>
              </a:ext>
            </a:extLst>
          </p:cNvPr>
          <p:cNvSpPr txBox="1"/>
          <p:nvPr/>
        </p:nvSpPr>
        <p:spPr>
          <a:xfrm>
            <a:off x="10507361" y="1939557"/>
            <a:ext cx="3952353" cy="338554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B1C1E42-103B-CE8A-F527-BA039400057B}"/>
              </a:ext>
            </a:extLst>
          </p:cNvPr>
          <p:cNvSpPr txBox="1"/>
          <p:nvPr/>
        </p:nvSpPr>
        <p:spPr>
          <a:xfrm>
            <a:off x="3642104" y="1939557"/>
            <a:ext cx="3952353" cy="338554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</a:t>
            </a:r>
          </a:p>
          <a:p>
            <a:pPr marL="742950" indent="-742950">
              <a:buFont typeface="+mj-lt"/>
              <a:buAutoNum type="arabicPeriod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C7893-D4EF-1685-ABD0-254C0672515B}"/>
              </a:ext>
            </a:extLst>
          </p:cNvPr>
          <p:cNvSpPr txBox="1"/>
          <p:nvPr/>
        </p:nvSpPr>
        <p:spPr>
          <a:xfrm>
            <a:off x="5429250" y="-10524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Photo Option 1</a:t>
            </a:r>
          </a:p>
        </p:txBody>
      </p:sp>
    </p:spTree>
    <p:extLst>
      <p:ext uri="{BB962C8B-B14F-4D97-AF65-F5344CB8AC3E}">
        <p14:creationId xmlns:p14="http://schemas.microsoft.com/office/powerpoint/2010/main" val="5008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823C1-6D3D-8921-8890-8537D2D6E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A4CD5-9D3A-4CE7-A83C-D4E6F15B1A66}"/>
              </a:ext>
            </a:extLst>
          </p:cNvPr>
          <p:cNvGrpSpPr/>
          <p:nvPr/>
        </p:nvGrpSpPr>
        <p:grpSpPr>
          <a:xfrm>
            <a:off x="0" y="9106050"/>
            <a:ext cx="18288000" cy="1180950"/>
            <a:chOff x="0" y="6134100"/>
            <a:chExt cx="18288000" cy="1180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C9CFF1B0-FE93-1336-8E94-999511C29A44}"/>
                </a:ext>
              </a:extLst>
            </p:cNvPr>
            <p:cNvGrpSpPr/>
            <p:nvPr/>
          </p:nvGrpSpPr>
          <p:grpSpPr>
            <a:xfrm>
              <a:off x="0" y="6134100"/>
              <a:ext cx="18288000" cy="1180950"/>
              <a:chOff x="0" y="0"/>
              <a:chExt cx="4899781" cy="317857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61E7BDD-5A30-9769-DA7E-D03768E1829B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FE6F883-A10E-7884-CD38-F46DECBE936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EF25521-06AF-D7D8-F019-DE871CDCF8B6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46832894-8C66-97AE-8900-E75FA97E66DD}"/>
              </a:ext>
            </a:extLst>
          </p:cNvPr>
          <p:cNvSpPr txBox="1"/>
          <p:nvPr/>
        </p:nvSpPr>
        <p:spPr>
          <a:xfrm>
            <a:off x="9598888" y="3794960"/>
            <a:ext cx="571731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83"/>
              </a:lnSpc>
            </a:pPr>
            <a:r>
              <a:rPr lang="en-US" sz="54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Indrani DeSouza</a:t>
            </a:r>
            <a:endParaRPr lang="en-US" sz="54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B4A3770-EA29-0F06-B0E5-A57DD0FADF68}"/>
              </a:ext>
            </a:extLst>
          </p:cNvPr>
          <p:cNvSpPr txBox="1"/>
          <p:nvPr/>
        </p:nvSpPr>
        <p:spPr>
          <a:xfrm>
            <a:off x="9598888" y="4778573"/>
            <a:ext cx="672536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B.SCH. ’96, MBA ’00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President &amp; CEO,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Elexicon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Energy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D344597-26D3-F851-4CE8-16B6E2FBEA72}"/>
              </a:ext>
            </a:extLst>
          </p:cNvPr>
          <p:cNvSpPr txBox="1"/>
          <p:nvPr/>
        </p:nvSpPr>
        <p:spPr>
          <a:xfrm>
            <a:off x="9598888" y="3228309"/>
            <a:ext cx="6725366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800" dirty="0">
                <a:solidFill>
                  <a:srgbClr val="495965"/>
                </a:solidFill>
                <a:latin typeface="Arial"/>
              </a:rPr>
              <a:t>2023</a:t>
            </a:r>
            <a:endParaRPr lang="en-US" sz="2000" dirty="0"/>
          </a:p>
        </p:txBody>
      </p:sp>
      <p:pic>
        <p:nvPicPr>
          <p:cNvPr id="10" name="Picture 9" descr="A grey person icon on a white background&#10;&#10;Description automatically generated">
            <a:extLst>
              <a:ext uri="{FF2B5EF4-FFF2-40B4-BE49-F238E27FC236}">
                <a16:creationId xmlns:a16="http://schemas.microsoft.com/office/drawing/2014/main" id="{F5797E40-0660-46C1-FCDF-99F9E775C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r="10628"/>
          <a:stretch/>
        </p:blipFill>
        <p:spPr>
          <a:xfrm>
            <a:off x="0" y="0"/>
            <a:ext cx="8672228" cy="910605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3B5863B-DB95-63C7-E986-ADA917EB8380}"/>
              </a:ext>
            </a:extLst>
          </p:cNvPr>
          <p:cNvSpPr txBox="1"/>
          <p:nvPr/>
        </p:nvSpPr>
        <p:spPr>
          <a:xfrm>
            <a:off x="1802732" y="1677914"/>
            <a:ext cx="5993424" cy="4739759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8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29FE-1775-5500-D377-596C5217BD21}"/>
              </a:ext>
            </a:extLst>
          </p:cNvPr>
          <p:cNvSpPr txBox="1"/>
          <p:nvPr/>
        </p:nvSpPr>
        <p:spPr>
          <a:xfrm>
            <a:off x="5581650" y="-9000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Photo Option 2</a:t>
            </a:r>
          </a:p>
        </p:txBody>
      </p:sp>
    </p:spTree>
    <p:extLst>
      <p:ext uri="{BB962C8B-B14F-4D97-AF65-F5344CB8AC3E}">
        <p14:creationId xmlns:p14="http://schemas.microsoft.com/office/powerpoint/2010/main" val="2340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B98A03-7D88-663F-323D-741E5DDA2AFC}"/>
              </a:ext>
            </a:extLst>
          </p:cNvPr>
          <p:cNvGrpSpPr/>
          <p:nvPr/>
        </p:nvGrpSpPr>
        <p:grpSpPr>
          <a:xfrm>
            <a:off x="0" y="9106050"/>
            <a:ext cx="18288000" cy="1180950"/>
            <a:chOff x="0" y="6134100"/>
            <a:chExt cx="18288000" cy="1180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9A0644E6-808C-2654-E95D-498DDC35C596}"/>
                </a:ext>
              </a:extLst>
            </p:cNvPr>
            <p:cNvGrpSpPr/>
            <p:nvPr/>
          </p:nvGrpSpPr>
          <p:grpSpPr>
            <a:xfrm>
              <a:off x="0" y="6134100"/>
              <a:ext cx="18288000" cy="1180950"/>
              <a:chOff x="0" y="0"/>
              <a:chExt cx="4899781" cy="317857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1D0C872-9CEC-1164-BE64-75B85A20635D}"/>
                  </a:ext>
                </a:extLst>
              </p:cNvPr>
              <p:cNvSpPr/>
              <p:nvPr/>
            </p:nvSpPr>
            <p:spPr>
              <a:xfrm>
                <a:off x="0" y="0"/>
                <a:ext cx="4899781" cy="317857"/>
              </a:xfrm>
              <a:custGeom>
                <a:avLst/>
                <a:gdLst/>
                <a:ahLst/>
                <a:cxnLst/>
                <a:rect l="l" t="t" r="r" b="b"/>
                <a:pathLst>
                  <a:path w="4899781" h="317857">
                    <a:moveTo>
                      <a:pt x="0" y="0"/>
                    </a:moveTo>
                    <a:lnTo>
                      <a:pt x="4899781" y="0"/>
                    </a:lnTo>
                    <a:lnTo>
                      <a:pt x="4899781" y="317857"/>
                    </a:lnTo>
                    <a:lnTo>
                      <a:pt x="0" y="317857"/>
                    </a:lnTo>
                    <a:close/>
                  </a:path>
                </a:pathLst>
              </a:custGeom>
              <a:solidFill>
                <a:srgbClr val="7A0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497912F-2B58-5ED3-C5F3-4605643F585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99781" cy="3750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7189B67-0FA4-80C1-ABF2-9C9A33C22F2C}"/>
                </a:ext>
              </a:extLst>
            </p:cNvPr>
            <p:cNvSpPr/>
            <p:nvPr/>
          </p:nvSpPr>
          <p:spPr>
            <a:xfrm>
              <a:off x="1028700" y="6403518"/>
              <a:ext cx="3546404" cy="687076"/>
            </a:xfrm>
            <a:custGeom>
              <a:avLst/>
              <a:gdLst/>
              <a:ahLst/>
              <a:cxnLst/>
              <a:rect l="l" t="t" r="r" b="b"/>
              <a:pathLst>
                <a:path w="4728538" h="916101">
                  <a:moveTo>
                    <a:pt x="0" y="0"/>
                  </a:moveTo>
                  <a:lnTo>
                    <a:pt x="4728539" y="0"/>
                  </a:lnTo>
                  <a:lnTo>
                    <a:pt x="4728539" y="916100"/>
                  </a:lnTo>
                  <a:lnTo>
                    <a:pt x="0" y="91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E2BAD5DF-1413-3A04-24E3-08C998C58DDE}"/>
              </a:ext>
            </a:extLst>
          </p:cNvPr>
          <p:cNvSpPr txBox="1"/>
          <p:nvPr/>
        </p:nvSpPr>
        <p:spPr>
          <a:xfrm>
            <a:off x="2031571" y="6556418"/>
            <a:ext cx="6725366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3"/>
              </a:lnSpc>
            </a:pPr>
            <a:r>
              <a:rPr lang="en-US" sz="40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Rob Burgess</a:t>
            </a:r>
            <a:endParaRPr lang="en-US" sz="40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1F930E8-B3D7-43A9-59E9-6CEE3C3D8619}"/>
              </a:ext>
            </a:extLst>
          </p:cNvPr>
          <p:cNvSpPr txBox="1"/>
          <p:nvPr/>
        </p:nvSpPr>
        <p:spPr>
          <a:xfrm>
            <a:off x="2031571" y="7308377"/>
            <a:ext cx="6725366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B. Com. ’79, LL. D ’14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296687B-5F4B-60E4-6549-AF55C2F1F6C7}"/>
              </a:ext>
            </a:extLst>
          </p:cNvPr>
          <p:cNvSpPr txBox="1"/>
          <p:nvPr/>
        </p:nvSpPr>
        <p:spPr>
          <a:xfrm>
            <a:off x="9220200" y="6556418"/>
            <a:ext cx="6725366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3"/>
              </a:lnSpc>
            </a:pPr>
            <a:r>
              <a:rPr lang="en-US" sz="4000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Ed Minch</a:t>
            </a:r>
            <a:endParaRPr lang="en-US" sz="4000" dirty="0">
              <a:solidFill>
                <a:srgbClr val="7A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D71CF266-A7FB-8C45-75DB-88C018569478}"/>
              </a:ext>
            </a:extLst>
          </p:cNvPr>
          <p:cNvSpPr txBox="1"/>
          <p:nvPr/>
        </p:nvSpPr>
        <p:spPr>
          <a:xfrm>
            <a:off x="9220200" y="7308377"/>
            <a:ext cx="6725366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ea typeface="+mn-lt"/>
                <a:cs typeface="+mn-lt"/>
              </a:rPr>
              <a:t>B. Sc. ’72, MBA ’74, LL. D ’04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A grey person icon on a white background&#10;&#10;Description automatically generated">
            <a:extLst>
              <a:ext uri="{FF2B5EF4-FFF2-40B4-BE49-F238E27FC236}">
                <a16:creationId xmlns:a16="http://schemas.microsoft.com/office/drawing/2014/main" id="{6E978CAA-FBD4-CC4E-D724-0F38B90A1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8742"/>
          <a:stretch/>
        </p:blipFill>
        <p:spPr>
          <a:xfrm>
            <a:off x="2878102" y="1241834"/>
            <a:ext cx="4812700" cy="4780988"/>
          </a:xfrm>
          <a:prstGeom prst="rect">
            <a:avLst/>
          </a:prstGeom>
        </p:spPr>
      </p:pic>
      <p:pic>
        <p:nvPicPr>
          <p:cNvPr id="9" name="Picture 8" descr="A grey person icon on a white background&#10;&#10;Description automatically generated">
            <a:extLst>
              <a:ext uri="{FF2B5EF4-FFF2-40B4-BE49-F238E27FC236}">
                <a16:creationId xmlns:a16="http://schemas.microsoft.com/office/drawing/2014/main" id="{AB295C82-695C-C96E-CD3D-6F9807974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8742"/>
          <a:stretch/>
        </p:blipFill>
        <p:spPr>
          <a:xfrm>
            <a:off x="10125674" y="1241834"/>
            <a:ext cx="4812700" cy="4780988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ABB5DBAB-F0C9-36CE-5824-7D7F8F5941CB}"/>
              </a:ext>
            </a:extLst>
          </p:cNvPr>
          <p:cNvSpPr txBox="1"/>
          <p:nvPr/>
        </p:nvSpPr>
        <p:spPr>
          <a:xfrm>
            <a:off x="3308275" y="1939557"/>
            <a:ext cx="3952353" cy="338554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</a:t>
            </a:r>
          </a:p>
          <a:p>
            <a:pPr marL="742950" indent="-742950">
              <a:buFont typeface="+mj-lt"/>
              <a:buAutoNum type="arabicPeriod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D4AD01C-6F22-F02E-D5B7-89A3389C4213}"/>
              </a:ext>
            </a:extLst>
          </p:cNvPr>
          <p:cNvSpPr txBox="1"/>
          <p:nvPr/>
        </p:nvSpPr>
        <p:spPr>
          <a:xfrm>
            <a:off x="10507361" y="1939557"/>
            <a:ext cx="3952353" cy="338554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replace photo: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click on photo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“change picture”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“this device”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photo you want.</a:t>
            </a:r>
          </a:p>
          <a:p>
            <a:pPr marL="742950" indent="-742950">
              <a:buFont typeface="+mj-lt"/>
              <a:buAutoNum type="arabicPeriod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move image placement: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Right click photo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 “Crop”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you can use your mouse to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drag the photo around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D0E60-E7C8-A407-1C7A-2A60762C3AED}"/>
              </a:ext>
            </a:extLst>
          </p:cNvPr>
          <p:cNvSpPr txBox="1"/>
          <p:nvPr/>
        </p:nvSpPr>
        <p:spPr>
          <a:xfrm>
            <a:off x="5581650" y="-900055"/>
            <a:ext cx="6760906" cy="83099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i="1" dirty="0">
                <a:solidFill>
                  <a:srgbClr val="7A003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Photo Option 2</a:t>
            </a:r>
          </a:p>
        </p:txBody>
      </p:sp>
    </p:spTree>
    <p:extLst>
      <p:ext uri="{BB962C8B-B14F-4D97-AF65-F5344CB8AC3E}">
        <p14:creationId xmlns:p14="http://schemas.microsoft.com/office/powerpoint/2010/main" val="6170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DD0F43A5D8C4698E912C7FAA0BC1B" ma:contentTypeVersion="13" ma:contentTypeDescription="Create a new document." ma:contentTypeScope="" ma:versionID="7dce04ee674ce5cef11deb9c08403d4e">
  <xsd:schema xmlns:xsd="http://www.w3.org/2001/XMLSchema" xmlns:xs="http://www.w3.org/2001/XMLSchema" xmlns:p="http://schemas.microsoft.com/office/2006/metadata/properties" xmlns:ns2="d624976c-7b27-40c8-b2ba-2f7d7a9d98dc" xmlns:ns3="3bc0ca6e-deac-4409-bf6f-1e9b689011f8" targetNamespace="http://schemas.microsoft.com/office/2006/metadata/properties" ma:root="true" ma:fieldsID="3628787726570c2c64ea439db98c9bab" ns2:_="" ns3:_="">
    <xsd:import namespace="d624976c-7b27-40c8-b2ba-2f7d7a9d98dc"/>
    <xsd:import namespace="3bc0ca6e-deac-4409-bf6f-1e9b68901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4976c-7b27-40c8-b2ba-2f7d7a9d9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12" nillable="true" ma:displayName="Status" ma:description="The file's stage of development." ma:format="Dropdown" ma:internalName="Status">
      <xsd:simpleType>
        <xsd:restriction base="dms:Choice">
          <xsd:enumeration value="New"/>
          <xsd:enumeration value="In Progress"/>
          <xsd:enumeration value="Final"/>
          <xsd:enumeration value="To Archive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0ca6e-deac-4409-bf6f-1e9b689011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39e75e-5a2f-485c-a0b6-649b3947227c}" ma:internalName="TaxCatchAll" ma:showField="CatchAllData" ma:web="3bc0ca6e-deac-4409-bf6f-1e9b68901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c0ca6e-deac-4409-bf6f-1e9b689011f8" xsi:nil="true"/>
    <Status xmlns="d624976c-7b27-40c8-b2ba-2f7d7a9d98dc" xsi:nil="true"/>
    <lcf76f155ced4ddcb4097134ff3c332f xmlns="d624976c-7b27-40c8-b2ba-2f7d7a9d98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B97D92-CCD8-4155-975B-D004B6F83781}"/>
</file>

<file path=customXml/itemProps2.xml><?xml version="1.0" encoding="utf-8"?>
<ds:datastoreItem xmlns:ds="http://schemas.openxmlformats.org/officeDocument/2006/customXml" ds:itemID="{34437E4F-3A58-43A8-AC7C-4D5505BA4992}"/>
</file>

<file path=customXml/itemProps3.xml><?xml version="1.0" encoding="utf-8"?>
<ds:datastoreItem xmlns:ds="http://schemas.openxmlformats.org/officeDocument/2006/customXml" ds:itemID="{F7974514-89A6-42FA-B1A2-A13E1FDA3D85}"/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717</Words>
  <Application>Microsoft Office PowerPoint</Application>
  <PresentationFormat>Custom</PresentationFormat>
  <Paragraphs>157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Poppins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Accolades 2024 Presention</dc:title>
  <dc:creator>Rattana, Sandy</dc:creator>
  <cp:lastModifiedBy>Rattana, Sandy</cp:lastModifiedBy>
  <cp:revision>19</cp:revision>
  <dcterms:created xsi:type="dcterms:W3CDTF">2006-08-16T00:00:00Z</dcterms:created>
  <dcterms:modified xsi:type="dcterms:W3CDTF">2024-12-05T18:25:28Z</dcterms:modified>
  <dc:identifier>DAGD1HbOJOE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0x010100C9CDD0F43A5D8C4698E912C7FAA0BC1B</vt:lpwstr>
  </property>
</Properties>
</file>